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218.xml"/>
  <Override ContentType="application/vnd.openxmlformats-officedocument.presentationml.slideLayout+xml" PartName="/ppt/slideLayouts/slideLayout307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315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226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69.xml"/>
  <Override ContentType="application/vnd.openxmlformats-officedocument.presentationml.slideLayout+xml" PartName="/ppt/slideLayouts/slideLayout285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153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250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277.xml"/>
  <Override ContentType="application/vnd.openxmlformats-officedocument.presentationml.slideLayout+xml" PartName="/ppt/slideLayouts/slideLayout196.xml"/>
  <Override ContentType="application/vnd.openxmlformats-officedocument.presentationml.slideLayout+xml" PartName="/ppt/slideLayouts/slideLayout234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88.xml"/>
  <Override ContentType="application/vnd.openxmlformats-officedocument.presentationml.slideLayout+xml" PartName="/ppt/slideLayouts/slideLayout242.xml"/>
  <Override ContentType="application/vnd.openxmlformats-officedocument.presentationml.slideLayout+xml" PartName="/ppt/slideLayouts/slideLayout165.xml"/>
  <Override ContentType="application/vnd.openxmlformats-officedocument.presentationml.slideLayout+xml" PartName="/ppt/slideLayouts/slideLayout262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89.xml"/>
  <Override ContentType="application/vnd.openxmlformats-officedocument.presentationml.slideLayout+xml" PartName="/ppt/slideLayouts/slideLayout300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293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31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8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311.xml"/>
  <Override ContentType="application/vnd.openxmlformats-officedocument.presentationml.slideLayout+xml" PartName="/ppt/slideLayouts/slideLayout257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14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193.xml"/>
  <Override ContentType="application/vnd.openxmlformats-officedocument.presentationml.slideLayout+xml" PartName="/ppt/slideLayouts/slideLayout185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238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28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57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304.xml"/>
  <Override ContentType="application/vnd.openxmlformats-officedocument.presentationml.slideLayout+xml" PartName="/ppt/slideLayouts/slideLayout161.xml"/>
  <Override ContentType="application/vnd.openxmlformats-officedocument.presentationml.slideLayout+xml" PartName="/ppt/slideLayouts/slideLayout172.xml"/>
  <Override ContentType="application/vnd.openxmlformats-officedocument.presentationml.slideLayout+xml" PartName="/ppt/slideLayouts/slideLayout266.xml"/>
  <Override ContentType="application/vnd.openxmlformats-officedocument.presentationml.slideLayout+xml" PartName="/ppt/slideLayouts/slideLayout206.xml"/>
  <Override ContentType="application/vnd.openxmlformats-officedocument.presentationml.slideLayout+xml" PartName="/ppt/slideLayouts/slideLayout223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249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68.xml"/>
  <Override ContentType="application/vnd.openxmlformats-officedocument.presentationml.slideLayout+xml" PartName="/ppt/slideLayouts/slideLayout210.xml"/>
  <Override ContentType="application/vnd.openxmlformats-officedocument.presentationml.slideLayout+xml" PartName="/ppt/slideLayouts/slideLayout270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253.xml"/>
  <Override ContentType="application/vnd.openxmlformats-officedocument.presentationml.slideLayout+xml" PartName="/ppt/slideLayouts/slideLayout296.xml"/>
  <Override ContentType="application/vnd.openxmlformats-officedocument.presentationml.slideLayout+xml" PartName="/ppt/slideLayouts/slideLayout189.xml"/>
  <Override ContentType="application/vnd.openxmlformats-officedocument.presentationml.slideLayout+xml" PartName="/ppt/slideLayouts/slideLayout278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235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21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17.xml"/>
  <Override ContentType="application/vnd.openxmlformats-officedocument.presentationml.slideLayout+xml" PartName="/ppt/slideLayouts/slideLayout308.xml"/>
  <Override ContentType="application/vnd.openxmlformats-officedocument.presentationml.slideLayout+xml" PartName="/ppt/slideLayouts/slideLayout314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22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80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6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51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68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294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318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95.xml"/>
  <Override ContentType="application/vnd.openxmlformats-officedocument.presentationml.slideLayout+xml" PartName="/ppt/slideLayouts/slideLayout288.xml"/>
  <Override ContentType="application/vnd.openxmlformats-officedocument.presentationml.slideLayout+xml" PartName="/ppt/slideLayouts/slideLayout245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202.xml"/>
  <Override ContentType="application/vnd.openxmlformats-officedocument.presentationml.slideLayout+xml" PartName="/ppt/slideLayouts/slideLayout177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231.xml"/>
  <Override ContentType="application/vnd.openxmlformats-officedocument.presentationml.slideLayout+xml" PartName="/ppt/slideLayouts/slideLayout274.xml"/>
  <Override ContentType="application/vnd.openxmlformats-officedocument.presentationml.slideLayout+xml" PartName="/ppt/slideLayouts/slideLayout273.xml"/>
  <Override ContentType="application/vnd.openxmlformats-officedocument.presentationml.slideLayout+xml" PartName="/ppt/slideLayouts/slideLayout184.xml"/>
  <Override ContentType="application/vnd.openxmlformats-officedocument.presentationml.slideLayout+xml" PartName="/ppt/slideLayouts/slideLayout230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23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7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299.xml"/>
  <Override ContentType="application/vnd.openxmlformats-officedocument.presentationml.slideLayout+xml" PartName="/ppt/slideLayouts/slideLayout256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21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220.xml"/>
  <Override ContentType="application/vnd.openxmlformats-officedocument.presentationml.slideLayout+xml" PartName="/ppt/slideLayouts/slideLayout263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203.xml"/>
  <Override ContentType="application/vnd.openxmlformats-officedocument.presentationml.slideLayout+xml" PartName="/ppt/slideLayouts/slideLayout246.xml"/>
  <Override ContentType="application/vnd.openxmlformats-officedocument.presentationml.slideLayout+xml" PartName="/ppt/slideLayouts/slideLayout290.xml"/>
  <Override ContentType="application/vnd.openxmlformats-officedocument.presentationml.slideLayout+xml" PartName="/ppt/slideLayouts/slideLayout229.xml"/>
  <Override ContentType="application/vnd.openxmlformats-officedocument.presentationml.slideLayout+xml" PartName="/ppt/slideLayouts/slideLayout190.xml"/>
  <Override ContentType="application/vnd.openxmlformats-officedocument.presentationml.slideLayout+xml" PartName="/ppt/slideLayouts/slideLayout224.xml"/>
  <Override ContentType="application/vnd.openxmlformats-officedocument.presentationml.slideLayout+xml" PartName="/ppt/slideLayouts/slideLayout267.xml"/>
  <Override ContentType="application/vnd.openxmlformats-officedocument.presentationml.slideLayout+xml" PartName="/ppt/slideLayouts/slideLayout284.xml"/>
  <Override ContentType="application/vnd.openxmlformats-officedocument.presentationml.slideLayout+xml" PartName="/ppt/slideLayouts/slideLayout207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241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303.xml"/>
  <Override ContentType="application/vnd.openxmlformats-officedocument.presentationml.slideLayout+xml" PartName="/ppt/slideLayouts/slideLayout156.xml"/>
  <Override ContentType="application/vnd.openxmlformats-officedocument.presentationml.slideLayout+xml" PartName="/ppt/slideLayouts/slideLayout199.xml"/>
  <Override ContentType="application/vnd.openxmlformats-officedocument.presentationml.slideLayout+xml" PartName="/ppt/slideLayouts/slideLayout173.xml"/>
  <Override ContentType="application/vnd.openxmlformats-officedocument.presentationml.slideLayout+xml" PartName="/ppt/slideLayouts/slideLayout320.xml"/>
  <Override ContentType="application/vnd.openxmlformats-officedocument.presentationml.slideLayout+xml" PartName="/ppt/slideLayouts/slideLayout171.xml"/>
  <Override ContentType="application/vnd.openxmlformats-officedocument.presentationml.slideLayout+xml" PartName="/ppt/slideLayouts/slideLayout260.xml"/>
  <Override ContentType="application/vnd.openxmlformats-officedocument.presentationml.slideLayout+xml" PartName="/ppt/slideLayouts/slideLayout198.xml"/>
  <Override ContentType="application/vnd.openxmlformats-officedocument.presentationml.slideLayout+xml" PartName="/ppt/slideLayouts/slideLayout252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163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95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305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216.xml"/>
  <Override ContentType="application/vnd.openxmlformats-officedocument.presentationml.slideLayout+xml" PartName="/ppt/slideLayouts/slideLayout309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59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232.xml"/>
  <Override ContentType="application/vnd.openxmlformats-officedocument.presentationml.slideLayout+xml" PartName="/ppt/slideLayouts/slideLayout313.xml"/>
  <Override ContentType="application/vnd.openxmlformats-officedocument.presentationml.slideLayout+xml" PartName="/ppt/slideLayouts/slideLayout275.xml"/>
  <Override ContentType="application/vnd.openxmlformats-officedocument.presentationml.slideLayout+xml" PartName="/ppt/slideLayouts/slideLayout208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78.xml"/>
  <Override ContentType="application/vnd.openxmlformats-officedocument.presentationml.slideLayout+xml" PartName="/ppt/slideLayouts/slideLayout228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280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291.xml"/>
  <Override ContentType="application/vnd.openxmlformats-officedocument.presentationml.slideLayout+xml" PartName="/ppt/slideLayouts/slideLayout194.xml"/>
  <Override ContentType="application/vnd.openxmlformats-officedocument.presentationml.slideLayout+xml" PartName="/ppt/slideLayouts/slideLayout287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244.xml"/>
  <Override ContentType="application/vnd.openxmlformats-officedocument.presentationml.slideLayout+xml" PartName="/ppt/slideLayouts/slideLayout201.xml"/>
  <Override ContentType="application/vnd.openxmlformats-officedocument.presentationml.slideLayout+xml" PartName="/ppt/slideLayouts/slideLayout302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59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221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310.xml"/>
  <Override ContentType="application/vnd.openxmlformats-officedocument.presentationml.slideLayout+xml" PartName="/ppt/slideLayouts/slideLayout204.xml"/>
  <Override ContentType="application/vnd.openxmlformats-officedocument.presentationml.slideLayout+xml" PartName="/ppt/slideLayouts/slideLayout212.xml"/>
  <Override ContentType="application/vnd.openxmlformats-officedocument.presentationml.slideLayout+xml" PartName="/ppt/slideLayouts/slideLayout183.xml"/>
  <Override ContentType="application/vnd.openxmlformats-officedocument.presentationml.slideLayout+xml" PartName="/ppt/slideLayouts/slideLayout298.xml"/>
  <Override ContentType="application/vnd.openxmlformats-officedocument.presentationml.slideLayout+xml" PartName="/ppt/slideLayouts/slideLayout166.xml"/>
  <Override ContentType="application/vnd.openxmlformats-officedocument.presentationml.slideLayout+xml" PartName="/ppt/slideLayouts/slideLayout247.xml"/>
  <Override ContentType="application/vnd.openxmlformats-officedocument.presentationml.slideLayout+xml" PartName="/ppt/slideLayouts/slideLayout272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26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255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74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317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187.xml"/>
  <Override ContentType="application/vnd.openxmlformats-officedocument.presentationml.slideLayout+xml" PartName="/ppt/slideLayouts/slideLayout321.xml"/>
  <Override ContentType="application/vnd.openxmlformats-officedocument.presentationml.slideLayout+xml" PartName="/ppt/slideLayouts/slideLayout236.xml"/>
  <Override ContentType="application/vnd.openxmlformats-officedocument.presentationml.slideLayout+xml" PartName="/ppt/slideLayouts/slideLayout191.xml"/>
  <Override ContentType="application/vnd.openxmlformats-officedocument.presentationml.slideLayout+xml" PartName="/ppt/slideLayouts/slideLayout27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55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24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83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200.xml"/>
  <Override ContentType="application/vnd.openxmlformats-officedocument.presentationml.slideLayout+xml" PartName="/ppt/slideLayouts/slideLayout243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286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54.xml"/>
  <Override ContentType="application/vnd.openxmlformats-officedocument.presentationml.slideLayout+xml" PartName="/ppt/slideLayouts/slideLayout197.xml"/>
  <Override ContentType="application/vnd.openxmlformats-officedocument.presentationml.slideLayout+xml" PartName="/ppt/slideLayouts/slideLayout306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170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233.xml"/>
  <Override ContentType="application/vnd.openxmlformats-officedocument.presentationml.slideLayout+xml" PartName="/ppt/slideLayouts/slideLayout179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292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82.xml"/>
  <Override ContentType="application/vnd.openxmlformats-officedocument.presentationml.slideLayout+xml" PartName="/ppt/slideLayouts/slideLayout215.xml"/>
  <Override ContentType="application/vnd.openxmlformats-officedocument.presentationml.slideLayout+xml" PartName="/ppt/slideLayouts/slideLayout276.xml"/>
  <Override ContentType="application/vnd.openxmlformats-officedocument.presentationml.slideLayout+xml" PartName="/ppt/slideLayouts/slideLayout258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261.xml"/>
  <Override ContentType="application/vnd.openxmlformats-officedocument.presentationml.slideLayout+xml" PartName="/ppt/slideLayouts/slideLayout16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312.xml"/>
  <Override ContentType="application/vnd.openxmlformats-officedocument.presentationml.slideLayout+xml" PartName="/ppt/slideLayouts/slideLayout209.xml"/>
  <Override ContentType="application/vnd.openxmlformats-officedocument.presentationml.slideLayout+xml" PartName="/ppt/slideLayouts/slideLayout227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248.xml"/>
  <Override ContentType="application/vnd.openxmlformats-officedocument.presentationml.slideLayout+xml" PartName="/ppt/slideLayouts/slideLayout205.xml"/>
  <Override ContentType="application/vnd.openxmlformats-officedocument.presentationml.slideLayout+xml" PartName="/ppt/slideLayouts/slideLayout222.xml"/>
  <Override ContentType="application/vnd.openxmlformats-officedocument.presentationml.slideLayout+xml" PartName="/ppt/slideLayouts/slideLayout282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265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15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301.xml"/>
  <Override ContentType="application/vnd.openxmlformats-officedocument.presentationml.slideLayout+xml" PartName="/ppt/slideLayouts/slideLayout192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75.xml"/>
  <Override ContentType="application/vnd.openxmlformats-officedocument.presentationml.slideLayout+xml" PartName="/ppt/slideLayouts/slideLayout297.xml"/>
  <Override ContentType="application/vnd.openxmlformats-officedocument.presentationml.slideLayout+xml" PartName="/ppt/slideLayouts/slideLayout211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237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271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254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69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316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86.xml"/>
  <Override ContentType="application/vnd.openxmlformats-officedocument.presentationml.slideLayout+xml" PartName="/ppt/slideLayouts/slideLayout160.xml"/>
  <Override ContentType="application/vnd.openxmlformats-officedocument.presentationml.slideMaster+xml" PartName="/ppt/slideMasters/slideMaster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9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7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7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theme+xml" PartName="/ppt/theme/theme8.xml"/>
  <Override ContentType="application/vnd.openxmlformats-officedocument.theme+xml" PartName="/ppt/theme/theme10.xml"/>
  <Override ContentType="application/vnd.openxmlformats-officedocument.theme+xml" PartName="/ppt/theme/theme9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969" r:id="rId3"/>
    <p:sldMasterId id="2147483970" r:id="rId4"/>
    <p:sldMasterId id="2147483971" r:id="rId5"/>
    <p:sldMasterId id="2147483972" r:id="rId6"/>
    <p:sldMasterId id="2147483973" r:id="rId7"/>
    <p:sldMasterId id="2147483974" r:id="rId8"/>
    <p:sldMasterId id="2147483975" r:id="rId9"/>
    <p:sldMasterId id="2147483976" r:id="rId10"/>
    <p:sldMasterId id="2147483977" r:id="rId11"/>
  </p:sldMasterIdLst>
  <p:notesMasterIdLst>
    <p:notesMasterId r:id="rId12"/>
  </p:notes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Source Sans Pro SemiBold"/>
      <p:regular r:id="rId28"/>
      <p:bold r:id="rId29"/>
      <p:italic r:id="rId30"/>
      <p:boldItalic r:id="rId31"/>
    </p:embeddedFont>
    <p:embeddedFont>
      <p:font typeface="Fira Sans Extra Condensed Medium"/>
      <p:regular r:id="rId32"/>
      <p:bold r:id="rId33"/>
      <p:italic r:id="rId34"/>
      <p:boldItalic r:id="rId35"/>
    </p:embeddedFont>
    <p:embeddedFont>
      <p:font typeface="Raleway Black"/>
      <p:bold r:id="rId36"/>
      <p:boldItalic r:id="rId37"/>
    </p:embeddedFont>
    <p:embeddedFont>
      <p:font typeface="Sintony"/>
      <p:regular r:id="rId38"/>
      <p:bold r:id="rId39"/>
    </p:embeddedFont>
    <p:embeddedFont>
      <p:font typeface="Raleway Medium"/>
      <p:regular r:id="rId40"/>
      <p:bold r:id="rId41"/>
      <p:italic r:id="rId42"/>
      <p:boldItalic r:id="rId43"/>
    </p:embeddedFont>
    <p:embeddedFont>
      <p:font typeface="Poppins ExtraBold"/>
      <p:bold r:id="rId44"/>
      <p:boldItalic r:id="rId45"/>
    </p:embeddedFont>
    <p:embeddedFont>
      <p:font typeface="Raleway ExtraBold"/>
      <p:bold r:id="rId46"/>
      <p:boldItalic r:id="rId47"/>
    </p:embeddedFont>
    <p:embeddedFont>
      <p:font typeface="Poppins"/>
      <p:regular r:id="rId48"/>
      <p:bold r:id="rId49"/>
      <p:italic r:id="rId50"/>
      <p:boldItalic r:id="rId51"/>
    </p:embeddedFont>
    <p:embeddedFont>
      <p:font typeface="Lato"/>
      <p:regular r:id="rId52"/>
      <p:bold r:id="rId53"/>
      <p:italic r:id="rId54"/>
      <p:boldItalic r:id="rId55"/>
    </p:embeddedFont>
    <p:embeddedFont>
      <p:font typeface="Lora"/>
      <p:regular r:id="rId56"/>
      <p:bold r:id="rId57"/>
      <p:italic r:id="rId58"/>
      <p:boldItalic r:id="rId59"/>
    </p:embeddedFont>
    <p:embeddedFont>
      <p:font typeface="Poppins Black"/>
      <p:bold r:id="rId60"/>
      <p:boldItalic r:id="rId61"/>
    </p:embeddedFont>
    <p:embeddedFont>
      <p:font typeface="Source Sans Pro"/>
      <p:regular r:id="rId62"/>
      <p:bold r:id="rId63"/>
      <p:italic r:id="rId64"/>
      <p:boldItalic r:id="rId65"/>
    </p:embeddedFont>
    <p:embeddedFont>
      <p:font typeface="Open Sans"/>
      <p:regular r:id="rId66"/>
      <p:bold r:id="rId67"/>
      <p:italic r:id="rId68"/>
      <p:boldItalic r:id="rId6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Medium-regular.fntdata"/><Relationship Id="rId42" Type="http://schemas.openxmlformats.org/officeDocument/2006/relationships/font" Target="fonts/RalewayMedium-italic.fntdata"/><Relationship Id="rId41" Type="http://schemas.openxmlformats.org/officeDocument/2006/relationships/font" Target="fonts/RalewayMedium-bold.fntdata"/><Relationship Id="rId44" Type="http://schemas.openxmlformats.org/officeDocument/2006/relationships/font" Target="fonts/PoppinsExtraBold-bold.fntdata"/><Relationship Id="rId43" Type="http://schemas.openxmlformats.org/officeDocument/2006/relationships/font" Target="fonts/RalewayMedium-boldItalic.fntdata"/><Relationship Id="rId46" Type="http://schemas.openxmlformats.org/officeDocument/2006/relationships/font" Target="fonts/RalewayExtraBold-bold.fntdata"/><Relationship Id="rId45" Type="http://schemas.openxmlformats.org/officeDocument/2006/relationships/font" Target="fonts/PoppinsExtraBold-boldItalic.fntdata"/><Relationship Id="rId1" Type="http://schemas.openxmlformats.org/officeDocument/2006/relationships/theme" Target="theme/theme8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Master" Target="slideMasters/slideMaster7.xml"/><Relationship Id="rId48" Type="http://schemas.openxmlformats.org/officeDocument/2006/relationships/font" Target="fonts/Poppins-regular.fntdata"/><Relationship Id="rId47" Type="http://schemas.openxmlformats.org/officeDocument/2006/relationships/font" Target="fonts/RalewayExtraBold-boldItalic.fntdata"/><Relationship Id="rId49" Type="http://schemas.openxmlformats.org/officeDocument/2006/relationships/font" Target="fonts/Poppins-bold.fntdata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slideMaster" Target="slideMasters/slideMaster5.xml"/><Relationship Id="rId8" Type="http://schemas.openxmlformats.org/officeDocument/2006/relationships/slideMaster" Target="slideMasters/slideMaster6.xml"/><Relationship Id="rId31" Type="http://schemas.openxmlformats.org/officeDocument/2006/relationships/font" Target="fonts/SourceSansProSemiBold-boldItalic.fntdata"/><Relationship Id="rId30" Type="http://schemas.openxmlformats.org/officeDocument/2006/relationships/font" Target="fonts/SourceSansProSemiBold-italic.fntdata"/><Relationship Id="rId33" Type="http://schemas.openxmlformats.org/officeDocument/2006/relationships/font" Target="fonts/FiraSansExtraCondensedMedium-bold.fntdata"/><Relationship Id="rId32" Type="http://schemas.openxmlformats.org/officeDocument/2006/relationships/font" Target="fonts/FiraSansExtraCondensedMedium-regular.fntdata"/><Relationship Id="rId35" Type="http://schemas.openxmlformats.org/officeDocument/2006/relationships/font" Target="fonts/FiraSansExtraCondensedMedium-boldItalic.fntdata"/><Relationship Id="rId34" Type="http://schemas.openxmlformats.org/officeDocument/2006/relationships/font" Target="fonts/FiraSansExtraCondensedMedium-italic.fntdata"/><Relationship Id="rId37" Type="http://schemas.openxmlformats.org/officeDocument/2006/relationships/font" Target="fonts/RalewayBlack-boldItalic.fntdata"/><Relationship Id="rId36" Type="http://schemas.openxmlformats.org/officeDocument/2006/relationships/font" Target="fonts/RalewayBlack-bold.fntdata"/><Relationship Id="rId39" Type="http://schemas.openxmlformats.org/officeDocument/2006/relationships/font" Target="fonts/Sintony-bold.fntdata"/><Relationship Id="rId38" Type="http://schemas.openxmlformats.org/officeDocument/2006/relationships/font" Target="fonts/Sintony-regular.fntdata"/><Relationship Id="rId62" Type="http://schemas.openxmlformats.org/officeDocument/2006/relationships/font" Target="fonts/SourceSansPro-regular.fntdata"/><Relationship Id="rId61" Type="http://schemas.openxmlformats.org/officeDocument/2006/relationships/font" Target="fonts/PoppinsBlack-boldItalic.fntdata"/><Relationship Id="rId20" Type="http://schemas.openxmlformats.org/officeDocument/2006/relationships/slide" Target="slides/slide8.xml"/><Relationship Id="rId64" Type="http://schemas.openxmlformats.org/officeDocument/2006/relationships/font" Target="fonts/SourceSansPro-italic.fntdata"/><Relationship Id="rId63" Type="http://schemas.openxmlformats.org/officeDocument/2006/relationships/font" Target="fonts/SourceSansPro-bold.fntdata"/><Relationship Id="rId22" Type="http://schemas.openxmlformats.org/officeDocument/2006/relationships/slide" Target="slides/slide10.xml"/><Relationship Id="rId66" Type="http://schemas.openxmlformats.org/officeDocument/2006/relationships/font" Target="fonts/OpenSans-regular.fntdata"/><Relationship Id="rId21" Type="http://schemas.openxmlformats.org/officeDocument/2006/relationships/slide" Target="slides/slide9.xml"/><Relationship Id="rId65" Type="http://schemas.openxmlformats.org/officeDocument/2006/relationships/font" Target="fonts/SourceSansPro-boldItalic.fntdata"/><Relationship Id="rId24" Type="http://schemas.openxmlformats.org/officeDocument/2006/relationships/font" Target="fonts/Raleway-regular.fntdata"/><Relationship Id="rId68" Type="http://schemas.openxmlformats.org/officeDocument/2006/relationships/font" Target="fonts/OpenSans-italic.fntdata"/><Relationship Id="rId23" Type="http://schemas.openxmlformats.org/officeDocument/2006/relationships/slide" Target="slides/slide11.xml"/><Relationship Id="rId67" Type="http://schemas.openxmlformats.org/officeDocument/2006/relationships/font" Target="fonts/OpenSans-bold.fntdata"/><Relationship Id="rId60" Type="http://schemas.openxmlformats.org/officeDocument/2006/relationships/font" Target="fonts/PoppinsBlack-bold.fntdata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69" Type="http://schemas.openxmlformats.org/officeDocument/2006/relationships/font" Target="fonts/OpenSans-boldItalic.fntdata"/><Relationship Id="rId28" Type="http://schemas.openxmlformats.org/officeDocument/2006/relationships/font" Target="fonts/SourceSansProSemiBold-regular.fntdata"/><Relationship Id="rId27" Type="http://schemas.openxmlformats.org/officeDocument/2006/relationships/font" Target="fonts/Raleway-boldItalic.fntdata"/><Relationship Id="rId29" Type="http://schemas.openxmlformats.org/officeDocument/2006/relationships/font" Target="fonts/SourceSansProSemiBold-bold.fntdata"/><Relationship Id="rId51" Type="http://schemas.openxmlformats.org/officeDocument/2006/relationships/font" Target="fonts/Poppins-boldItalic.fntdata"/><Relationship Id="rId50" Type="http://schemas.openxmlformats.org/officeDocument/2006/relationships/font" Target="fonts/Poppins-italic.fntdata"/><Relationship Id="rId53" Type="http://schemas.openxmlformats.org/officeDocument/2006/relationships/font" Target="fonts/Lato-bold.fntdata"/><Relationship Id="rId52" Type="http://schemas.openxmlformats.org/officeDocument/2006/relationships/font" Target="fonts/Lato-regular.fntdata"/><Relationship Id="rId11" Type="http://schemas.openxmlformats.org/officeDocument/2006/relationships/slideMaster" Target="slideMasters/slideMaster9.xml"/><Relationship Id="rId55" Type="http://schemas.openxmlformats.org/officeDocument/2006/relationships/font" Target="fonts/Lato-boldItalic.fntdata"/><Relationship Id="rId10" Type="http://schemas.openxmlformats.org/officeDocument/2006/relationships/slideMaster" Target="slideMasters/slideMaster8.xml"/><Relationship Id="rId54" Type="http://schemas.openxmlformats.org/officeDocument/2006/relationships/font" Target="fonts/Lato-italic.fntdata"/><Relationship Id="rId13" Type="http://schemas.openxmlformats.org/officeDocument/2006/relationships/slide" Target="slides/slide1.xml"/><Relationship Id="rId57" Type="http://schemas.openxmlformats.org/officeDocument/2006/relationships/font" Target="fonts/Lora-bold.fntdata"/><Relationship Id="rId12" Type="http://schemas.openxmlformats.org/officeDocument/2006/relationships/notesMaster" Target="notesMasters/notesMaster1.xml"/><Relationship Id="rId56" Type="http://schemas.openxmlformats.org/officeDocument/2006/relationships/font" Target="fonts/Lora-regular.fntdata"/><Relationship Id="rId15" Type="http://schemas.openxmlformats.org/officeDocument/2006/relationships/slide" Target="slides/slide3.xml"/><Relationship Id="rId59" Type="http://schemas.openxmlformats.org/officeDocument/2006/relationships/font" Target="fonts/Lora-boldItalic.fntdata"/><Relationship Id="rId14" Type="http://schemas.openxmlformats.org/officeDocument/2006/relationships/slide" Target="slides/slide2.xml"/><Relationship Id="rId58" Type="http://schemas.openxmlformats.org/officeDocument/2006/relationships/font" Target="fonts/Lora-italic.fntdata"/><Relationship Id="rId17" Type="http://schemas.openxmlformats.org/officeDocument/2006/relationships/slide" Target="slides/slide5.xml"/><Relationship Id="rId16" Type="http://schemas.openxmlformats.org/officeDocument/2006/relationships/slide" Target="slides/slide4.xml"/><Relationship Id="rId19" Type="http://schemas.openxmlformats.org/officeDocument/2006/relationships/slide" Target="slides/slide7.xml"/><Relationship Id="rId18" Type="http://schemas.openxmlformats.org/officeDocument/2006/relationships/slide" Target="slides/slide6.xml"/></Relationships>
</file>

<file path=ppt/media/image2.jpg>
</file>

<file path=ppt/media/image3.jpg>
</file>

<file path=ppt/media/image4.jpg>
</file>

<file path=ppt/media/image5.jpg>
</file>

<file path=ppt/media/image6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9" name="Shape 3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0" name="Google Shape;3690;g222e068991e_0_3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1" name="Google Shape;3691;g222e068991e_0_3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3" name="Shape 4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4" name="Google Shape;4084;g222e068991e_0_7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5" name="Google Shape;4085;g222e068991e_0_7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6" name="Shape 4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7" name="Google Shape;4147;g222e068991e_0_79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8" name="Google Shape;4148;g222e068991e_0_79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7" name="Shape 3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8" name="Google Shape;3708;g222e068991e_0_1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9" name="Google Shape;3709;g222e068991e_0_1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4" name="Shape 3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5" name="Google Shape;3755;g222e068991e_0_20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6" name="Google Shape;3756;g222e068991e_0_20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1" name="Shape 3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2" name="Google Shape;3802;g222e068991e_0_88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3" name="Google Shape;3803;g222e068991e_0_88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9" name="Shape 3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0" name="Google Shape;3840;g24435565b6c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1" name="Google Shape;3841;g24435565b6c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8" name="Shape 3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9" name="Google Shape;3909;g222e068991e_0_28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0" name="Google Shape;3910;g222e068991e_0_28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8" name="Shape 3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9" name="Google Shape;3969;g222e068991e_0_3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0" name="Google Shape;3970;g222e068991e_0_3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9" name="Shape 3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0" name="Google Shape;3990;g222e068991e_0_6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1" name="Google Shape;3991;g222e068991e_0_6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5" name="Shape 4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6" name="Google Shape;4006;g222e068991e_0_66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7" name="Google Shape;4007;g222e068991e_0_66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Relationship Id="rId6" Type="http://schemas.openxmlformats.org/officeDocument/2006/relationships/hyperlink" Target="https://stories.freepik.com/" TargetMode="External"/></Relationships>
</file>

<file path=ppt/slideLayouts/_rels/slideLayout2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617850" y="540000"/>
            <a:ext cx="4485600" cy="14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28500" y="2014725"/>
            <a:ext cx="3943500" cy="4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-70222" y="-313418"/>
            <a:ext cx="9417300" cy="5675593"/>
            <a:chOff x="-70222" y="-313418"/>
            <a:chExt cx="9417300" cy="5675593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8544530" y="1373875"/>
              <a:ext cx="802548" cy="757672"/>
              <a:chOff x="5091638" y="5657900"/>
              <a:chExt cx="402825" cy="38030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5091638" y="5717950"/>
                <a:ext cx="402825" cy="320250"/>
              </a:xfrm>
              <a:custGeom>
                <a:rect b="b" l="l" r="r" t="t"/>
                <a:pathLst>
                  <a:path extrusionOk="0" fill="none" h="12810" w="16113">
                    <a:moveTo>
                      <a:pt x="12510" y="1"/>
                    </a:moveTo>
                    <a:cubicBezTo>
                      <a:pt x="13777" y="1035"/>
                      <a:pt x="16112" y="3203"/>
                      <a:pt x="14678" y="4971"/>
                    </a:cubicBezTo>
                    <a:cubicBezTo>
                      <a:pt x="13677" y="6205"/>
                      <a:pt x="11576" y="6472"/>
                      <a:pt x="10108" y="6705"/>
                    </a:cubicBezTo>
                    <a:cubicBezTo>
                      <a:pt x="7339" y="7172"/>
                      <a:pt x="3904" y="7172"/>
                      <a:pt x="1535" y="8840"/>
                    </a:cubicBezTo>
                    <a:cubicBezTo>
                      <a:pt x="1" y="9908"/>
                      <a:pt x="234" y="11442"/>
                      <a:pt x="1335" y="1281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5314313" y="5657900"/>
                <a:ext cx="47550" cy="28375"/>
              </a:xfrm>
              <a:custGeom>
                <a:rect b="b" l="l" r="r" t="t"/>
                <a:pathLst>
                  <a:path extrusionOk="0" fill="none" h="1135" w="1902">
                    <a:moveTo>
                      <a:pt x="0" y="1"/>
                    </a:moveTo>
                    <a:cubicBezTo>
                      <a:pt x="634" y="368"/>
                      <a:pt x="1268" y="735"/>
                      <a:pt x="1902" y="1135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" name="Google Shape;15;p2"/>
            <p:cNvGrpSpPr/>
            <p:nvPr/>
          </p:nvGrpSpPr>
          <p:grpSpPr>
            <a:xfrm rot="-2700000">
              <a:off x="-7871" y="120906"/>
              <a:ext cx="544210" cy="401775"/>
              <a:chOff x="3525538" y="7232375"/>
              <a:chExt cx="442825" cy="32692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3940838" y="7344950"/>
                <a:ext cx="27525" cy="37550"/>
              </a:xfrm>
              <a:custGeom>
                <a:rect b="b" l="l" r="r" t="t"/>
                <a:pathLst>
                  <a:path extrusionOk="0" fill="none" h="1502" w="1101">
                    <a:moveTo>
                      <a:pt x="0" y="0"/>
                    </a:moveTo>
                    <a:cubicBezTo>
                      <a:pt x="367" y="501"/>
                      <a:pt x="734" y="1001"/>
                      <a:pt x="1101" y="1502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3859113" y="7232375"/>
                <a:ext cx="53375" cy="73400"/>
              </a:xfrm>
              <a:custGeom>
                <a:rect b="b" l="l" r="r" t="t"/>
                <a:pathLst>
                  <a:path extrusionOk="0" fill="none" h="2936" w="2135">
                    <a:moveTo>
                      <a:pt x="0" y="0"/>
                    </a:moveTo>
                    <a:lnTo>
                      <a:pt x="2135" y="2936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744013" y="7307425"/>
                <a:ext cx="25" cy="251875"/>
              </a:xfrm>
              <a:custGeom>
                <a:rect b="b" l="l" r="r" t="t"/>
                <a:pathLst>
                  <a:path extrusionOk="0" fill="none" h="10075" w="1">
                    <a:moveTo>
                      <a:pt x="1" y="0"/>
                    </a:moveTo>
                    <a:lnTo>
                      <a:pt x="1" y="10074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3525538" y="7470875"/>
                <a:ext cx="25875" cy="88425"/>
              </a:xfrm>
              <a:custGeom>
                <a:rect b="b" l="l" r="r" t="t"/>
                <a:pathLst>
                  <a:path extrusionOk="0" fill="none" h="3537" w="1035">
                    <a:moveTo>
                      <a:pt x="1034" y="0"/>
                    </a:moveTo>
                    <a:cubicBezTo>
                      <a:pt x="701" y="1168"/>
                      <a:pt x="334" y="2335"/>
                      <a:pt x="0" y="3536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3563888" y="7382475"/>
                <a:ext cx="14200" cy="47550"/>
              </a:xfrm>
              <a:custGeom>
                <a:rect b="b" l="l" r="r" t="t"/>
                <a:pathLst>
                  <a:path extrusionOk="0" fill="none" h="1902" w="568">
                    <a:moveTo>
                      <a:pt x="568" y="1"/>
                    </a:moveTo>
                    <a:lnTo>
                      <a:pt x="1" y="1902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" name="Google Shape;21;p2"/>
            <p:cNvSpPr/>
            <p:nvPr/>
          </p:nvSpPr>
          <p:spPr>
            <a:xfrm rot="-1970022">
              <a:off x="7612991" y="131566"/>
              <a:ext cx="490487" cy="380615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797663" y="4874375"/>
              <a:ext cx="487800" cy="487800"/>
            </a:xfrm>
            <a:prstGeom prst="ellipse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" name="Google Shape;23;p2"/>
            <p:cNvGrpSpPr/>
            <p:nvPr/>
          </p:nvGrpSpPr>
          <p:grpSpPr>
            <a:xfrm rot="3143286">
              <a:off x="4300957" y="-143175"/>
              <a:ext cx="802535" cy="757659"/>
              <a:chOff x="5091638" y="5657900"/>
              <a:chExt cx="402825" cy="380300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5091638" y="5717950"/>
                <a:ext cx="402825" cy="320250"/>
              </a:xfrm>
              <a:custGeom>
                <a:rect b="b" l="l" r="r" t="t"/>
                <a:pathLst>
                  <a:path extrusionOk="0" fill="none" h="12810" w="16113">
                    <a:moveTo>
                      <a:pt x="12510" y="1"/>
                    </a:moveTo>
                    <a:cubicBezTo>
                      <a:pt x="13777" y="1035"/>
                      <a:pt x="16112" y="3203"/>
                      <a:pt x="14678" y="4971"/>
                    </a:cubicBezTo>
                    <a:cubicBezTo>
                      <a:pt x="13677" y="6205"/>
                      <a:pt x="11576" y="6472"/>
                      <a:pt x="10108" y="6705"/>
                    </a:cubicBezTo>
                    <a:cubicBezTo>
                      <a:pt x="7339" y="7172"/>
                      <a:pt x="3904" y="7172"/>
                      <a:pt x="1535" y="8840"/>
                    </a:cubicBezTo>
                    <a:cubicBezTo>
                      <a:pt x="1" y="9908"/>
                      <a:pt x="234" y="11442"/>
                      <a:pt x="1335" y="1281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5314313" y="5657900"/>
                <a:ext cx="47550" cy="28375"/>
              </a:xfrm>
              <a:custGeom>
                <a:rect b="b" l="l" r="r" t="t"/>
                <a:pathLst>
                  <a:path extrusionOk="0" fill="none" h="1135" w="1902">
                    <a:moveTo>
                      <a:pt x="0" y="1"/>
                    </a:moveTo>
                    <a:cubicBezTo>
                      <a:pt x="634" y="368"/>
                      <a:pt x="1268" y="735"/>
                      <a:pt x="1902" y="1135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1"/>
          <p:cNvSpPr/>
          <p:nvPr/>
        </p:nvSpPr>
        <p:spPr>
          <a:xfrm flipH="1" rot="3530279">
            <a:off x="1678302" y="-600940"/>
            <a:ext cx="6242054" cy="6080412"/>
          </a:xfrm>
          <a:custGeom>
            <a:rect b="b" l="l" r="r" t="t"/>
            <a:pathLst>
              <a:path extrusionOk="0" h="181086" w="185900">
                <a:moveTo>
                  <a:pt x="84113" y="0"/>
                </a:moveTo>
                <a:cubicBezTo>
                  <a:pt x="64912" y="0"/>
                  <a:pt x="44730" y="8131"/>
                  <a:pt x="30122" y="23758"/>
                </a:cubicBezTo>
                <a:cubicBezTo>
                  <a:pt x="4270" y="51378"/>
                  <a:pt x="3002" y="79031"/>
                  <a:pt x="3002" y="79031"/>
                </a:cubicBezTo>
                <a:cubicBezTo>
                  <a:pt x="3002" y="79031"/>
                  <a:pt x="0" y="111755"/>
                  <a:pt x="24451" y="137973"/>
                </a:cubicBezTo>
                <a:cubicBezTo>
                  <a:pt x="48902" y="164192"/>
                  <a:pt x="86362" y="172031"/>
                  <a:pt x="116617" y="179170"/>
                </a:cubicBezTo>
                <a:cubicBezTo>
                  <a:pt x="122093" y="180463"/>
                  <a:pt x="127415" y="181085"/>
                  <a:pt x="132501" y="181085"/>
                </a:cubicBezTo>
                <a:cubicBezTo>
                  <a:pt x="155481" y="181085"/>
                  <a:pt x="173617" y="168381"/>
                  <a:pt x="179162" y="147514"/>
                </a:cubicBezTo>
                <a:cubicBezTo>
                  <a:pt x="185900" y="122029"/>
                  <a:pt x="163584" y="110487"/>
                  <a:pt x="154677" y="78698"/>
                </a:cubicBezTo>
                <a:cubicBezTo>
                  <a:pt x="145738" y="46942"/>
                  <a:pt x="148073" y="37368"/>
                  <a:pt x="123622" y="14652"/>
                </a:cubicBezTo>
                <a:cubicBezTo>
                  <a:pt x="113005" y="4788"/>
                  <a:pt x="98848" y="0"/>
                  <a:pt x="8411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7" name="Google Shape;167;p11"/>
          <p:cNvGrpSpPr/>
          <p:nvPr/>
        </p:nvGrpSpPr>
        <p:grpSpPr>
          <a:xfrm>
            <a:off x="582812" y="4364637"/>
            <a:ext cx="677486" cy="678531"/>
            <a:chOff x="1176363" y="5022450"/>
            <a:chExt cx="551250" cy="552100"/>
          </a:xfrm>
        </p:grpSpPr>
        <p:sp>
          <p:nvSpPr>
            <p:cNvPr id="168" name="Google Shape;168;p11"/>
            <p:cNvSpPr/>
            <p:nvPr/>
          </p:nvSpPr>
          <p:spPr>
            <a:xfrm>
              <a:off x="1176363" y="5561175"/>
              <a:ext cx="54225" cy="5025"/>
            </a:xfrm>
            <a:custGeom>
              <a:rect b="b" l="l" r="r" t="t"/>
              <a:pathLst>
                <a:path extrusionOk="0" fill="none" h="201" w="2169">
                  <a:moveTo>
                    <a:pt x="2168" y="201"/>
                  </a:moveTo>
                  <a:cubicBezTo>
                    <a:pt x="1434" y="134"/>
                    <a:pt x="701" y="67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1"/>
            <p:cNvSpPr/>
            <p:nvPr/>
          </p:nvSpPr>
          <p:spPr>
            <a:xfrm>
              <a:off x="1272263" y="5043300"/>
              <a:ext cx="351100" cy="531250"/>
            </a:xfrm>
            <a:custGeom>
              <a:rect b="b" l="l" r="r" t="t"/>
              <a:pathLst>
                <a:path extrusionOk="0" fill="none" h="21250" w="14044">
                  <a:moveTo>
                    <a:pt x="14044" y="1"/>
                  </a:moveTo>
                  <a:cubicBezTo>
                    <a:pt x="10474" y="1035"/>
                    <a:pt x="4670" y="2803"/>
                    <a:pt x="5171" y="7606"/>
                  </a:cubicBezTo>
                  <a:cubicBezTo>
                    <a:pt x="5437" y="10175"/>
                    <a:pt x="7672" y="12109"/>
                    <a:pt x="9407" y="13844"/>
                  </a:cubicBezTo>
                  <a:cubicBezTo>
                    <a:pt x="11008" y="15445"/>
                    <a:pt x="13310" y="18047"/>
                    <a:pt x="10841" y="20048"/>
                  </a:cubicBezTo>
                  <a:cubicBezTo>
                    <a:pt x="9540" y="21082"/>
                    <a:pt x="7405" y="21049"/>
                    <a:pt x="5838" y="21149"/>
                  </a:cubicBezTo>
                  <a:cubicBezTo>
                    <a:pt x="3870" y="21249"/>
                    <a:pt x="1935" y="21216"/>
                    <a:pt x="0" y="21049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1"/>
            <p:cNvSpPr/>
            <p:nvPr/>
          </p:nvSpPr>
          <p:spPr>
            <a:xfrm>
              <a:off x="1668363" y="5022450"/>
              <a:ext cx="59250" cy="10875"/>
            </a:xfrm>
            <a:custGeom>
              <a:rect b="b" l="l" r="r" t="t"/>
              <a:pathLst>
                <a:path extrusionOk="0" fill="none" h="435" w="2370">
                  <a:moveTo>
                    <a:pt x="2369" y="1"/>
                  </a:moveTo>
                  <a:cubicBezTo>
                    <a:pt x="1569" y="134"/>
                    <a:pt x="768" y="267"/>
                    <a:pt x="1" y="434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" name="Google Shape;171;p11"/>
          <p:cNvGrpSpPr/>
          <p:nvPr/>
        </p:nvGrpSpPr>
        <p:grpSpPr>
          <a:xfrm rot="4499953">
            <a:off x="8466711" y="1529559"/>
            <a:ext cx="488889" cy="473526"/>
            <a:chOff x="3103563" y="2976000"/>
            <a:chExt cx="397800" cy="385300"/>
          </a:xfrm>
        </p:grpSpPr>
        <p:sp>
          <p:nvSpPr>
            <p:cNvPr id="172" name="Google Shape;172;p11"/>
            <p:cNvSpPr/>
            <p:nvPr/>
          </p:nvSpPr>
          <p:spPr>
            <a:xfrm>
              <a:off x="3141088" y="3272875"/>
              <a:ext cx="9200" cy="70900"/>
            </a:xfrm>
            <a:custGeom>
              <a:rect b="b" l="l" r="r" t="t"/>
              <a:pathLst>
                <a:path extrusionOk="0" fill="none" h="2836" w="368">
                  <a:moveTo>
                    <a:pt x="1" y="0"/>
                  </a:moveTo>
                  <a:cubicBezTo>
                    <a:pt x="101" y="968"/>
                    <a:pt x="234" y="1902"/>
                    <a:pt x="367" y="28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1"/>
            <p:cNvSpPr/>
            <p:nvPr/>
          </p:nvSpPr>
          <p:spPr>
            <a:xfrm>
              <a:off x="3103563" y="2976000"/>
              <a:ext cx="32550" cy="256025"/>
            </a:xfrm>
            <a:custGeom>
              <a:rect b="b" l="l" r="r" t="t"/>
              <a:pathLst>
                <a:path extrusionOk="0" fill="none" h="10241" w="1302">
                  <a:moveTo>
                    <a:pt x="0" y="0"/>
                  </a:moveTo>
                  <a:lnTo>
                    <a:pt x="1301" y="10241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1"/>
            <p:cNvSpPr/>
            <p:nvPr/>
          </p:nvSpPr>
          <p:spPr>
            <a:xfrm>
              <a:off x="3257013" y="3029350"/>
              <a:ext cx="72575" cy="329425"/>
            </a:xfrm>
            <a:custGeom>
              <a:rect b="b" l="l" r="r" t="t"/>
              <a:pathLst>
                <a:path extrusionOk="0" fill="none" h="13177" w="2903">
                  <a:moveTo>
                    <a:pt x="2902" y="1"/>
                  </a:moveTo>
                  <a:cubicBezTo>
                    <a:pt x="1935" y="4404"/>
                    <a:pt x="968" y="8774"/>
                    <a:pt x="0" y="13177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1"/>
            <p:cNvSpPr/>
            <p:nvPr/>
          </p:nvSpPr>
          <p:spPr>
            <a:xfrm>
              <a:off x="3365413" y="3255350"/>
              <a:ext cx="53400" cy="105950"/>
            </a:xfrm>
            <a:custGeom>
              <a:rect b="b" l="l" r="r" t="t"/>
              <a:pathLst>
                <a:path extrusionOk="0" fill="none" h="4238" w="2136">
                  <a:moveTo>
                    <a:pt x="2135" y="1"/>
                  </a:moveTo>
                  <a:lnTo>
                    <a:pt x="1" y="4237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1"/>
            <p:cNvSpPr/>
            <p:nvPr/>
          </p:nvSpPr>
          <p:spPr>
            <a:xfrm>
              <a:off x="3440463" y="3091900"/>
              <a:ext cx="60900" cy="121775"/>
            </a:xfrm>
            <a:custGeom>
              <a:rect b="b" l="l" r="r" t="t"/>
              <a:pathLst>
                <a:path extrusionOk="0" fill="none" h="4871" w="2436">
                  <a:moveTo>
                    <a:pt x="2436" y="1"/>
                  </a:moveTo>
                  <a:lnTo>
                    <a:pt x="1" y="4871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" name="Google Shape;177;p11"/>
          <p:cNvGrpSpPr/>
          <p:nvPr/>
        </p:nvGrpSpPr>
        <p:grpSpPr>
          <a:xfrm>
            <a:off x="6761818" y="-128475"/>
            <a:ext cx="802548" cy="757672"/>
            <a:chOff x="5091638" y="5657900"/>
            <a:chExt cx="402825" cy="380300"/>
          </a:xfrm>
        </p:grpSpPr>
        <p:sp>
          <p:nvSpPr>
            <p:cNvPr id="178" name="Google Shape;178;p11"/>
            <p:cNvSpPr/>
            <p:nvPr/>
          </p:nvSpPr>
          <p:spPr>
            <a:xfrm>
              <a:off x="5091638" y="5717950"/>
              <a:ext cx="402825" cy="320250"/>
            </a:xfrm>
            <a:custGeom>
              <a:rect b="b" l="l" r="r" t="t"/>
              <a:pathLst>
                <a:path extrusionOk="0" fill="none" h="12810" w="16113">
                  <a:moveTo>
                    <a:pt x="12510" y="1"/>
                  </a:moveTo>
                  <a:cubicBezTo>
                    <a:pt x="13777" y="1035"/>
                    <a:pt x="16112" y="3203"/>
                    <a:pt x="14678" y="4971"/>
                  </a:cubicBezTo>
                  <a:cubicBezTo>
                    <a:pt x="13677" y="6205"/>
                    <a:pt x="11576" y="6472"/>
                    <a:pt x="10108" y="6705"/>
                  </a:cubicBezTo>
                  <a:cubicBezTo>
                    <a:pt x="7339" y="7172"/>
                    <a:pt x="3904" y="7172"/>
                    <a:pt x="1535" y="8840"/>
                  </a:cubicBezTo>
                  <a:cubicBezTo>
                    <a:pt x="1" y="9908"/>
                    <a:pt x="234" y="11442"/>
                    <a:pt x="1335" y="1281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1"/>
            <p:cNvSpPr/>
            <p:nvPr/>
          </p:nvSpPr>
          <p:spPr>
            <a:xfrm>
              <a:off x="5314313" y="5657900"/>
              <a:ext cx="47550" cy="28375"/>
            </a:xfrm>
            <a:custGeom>
              <a:rect b="b" l="l" r="r" t="t"/>
              <a:pathLst>
                <a:path extrusionOk="0" fill="none" h="1135" w="1902">
                  <a:moveTo>
                    <a:pt x="0" y="1"/>
                  </a:moveTo>
                  <a:cubicBezTo>
                    <a:pt x="634" y="368"/>
                    <a:pt x="1268" y="735"/>
                    <a:pt x="1902" y="1135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" name="Google Shape;180;p11"/>
          <p:cNvGrpSpPr/>
          <p:nvPr/>
        </p:nvGrpSpPr>
        <p:grpSpPr>
          <a:xfrm rot="6300047">
            <a:off x="-354571" y="2004139"/>
            <a:ext cx="544223" cy="401785"/>
            <a:chOff x="3525538" y="7232375"/>
            <a:chExt cx="442825" cy="326925"/>
          </a:xfrm>
        </p:grpSpPr>
        <p:sp>
          <p:nvSpPr>
            <p:cNvPr id="181" name="Google Shape;181;p11"/>
            <p:cNvSpPr/>
            <p:nvPr/>
          </p:nvSpPr>
          <p:spPr>
            <a:xfrm>
              <a:off x="3940838" y="7344950"/>
              <a:ext cx="27525" cy="37550"/>
            </a:xfrm>
            <a:custGeom>
              <a:rect b="b" l="l" r="r" t="t"/>
              <a:pathLst>
                <a:path extrusionOk="0" fill="none" h="1502" w="1101">
                  <a:moveTo>
                    <a:pt x="0" y="0"/>
                  </a:moveTo>
                  <a:cubicBezTo>
                    <a:pt x="367" y="501"/>
                    <a:pt x="734" y="1001"/>
                    <a:pt x="1101" y="1502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1"/>
            <p:cNvSpPr/>
            <p:nvPr/>
          </p:nvSpPr>
          <p:spPr>
            <a:xfrm>
              <a:off x="3859113" y="7232375"/>
              <a:ext cx="53375" cy="73400"/>
            </a:xfrm>
            <a:custGeom>
              <a:rect b="b" l="l" r="r" t="t"/>
              <a:pathLst>
                <a:path extrusionOk="0" fill="none" h="2936" w="2135">
                  <a:moveTo>
                    <a:pt x="0" y="0"/>
                  </a:moveTo>
                  <a:lnTo>
                    <a:pt x="2135" y="2936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1"/>
            <p:cNvSpPr/>
            <p:nvPr/>
          </p:nvSpPr>
          <p:spPr>
            <a:xfrm>
              <a:off x="3744013" y="7307425"/>
              <a:ext cx="25" cy="251875"/>
            </a:xfrm>
            <a:custGeom>
              <a:rect b="b" l="l" r="r" t="t"/>
              <a:pathLst>
                <a:path extrusionOk="0" fill="none" h="10075" w="1">
                  <a:moveTo>
                    <a:pt x="1" y="0"/>
                  </a:moveTo>
                  <a:lnTo>
                    <a:pt x="1" y="10074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1"/>
            <p:cNvSpPr/>
            <p:nvPr/>
          </p:nvSpPr>
          <p:spPr>
            <a:xfrm>
              <a:off x="3525538" y="7470875"/>
              <a:ext cx="25875" cy="88425"/>
            </a:xfrm>
            <a:custGeom>
              <a:rect b="b" l="l" r="r" t="t"/>
              <a:pathLst>
                <a:path extrusionOk="0" fill="none" h="3537" w="1035">
                  <a:moveTo>
                    <a:pt x="1034" y="0"/>
                  </a:moveTo>
                  <a:cubicBezTo>
                    <a:pt x="701" y="1168"/>
                    <a:pt x="334" y="2335"/>
                    <a:pt x="0" y="35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3563888" y="7382475"/>
              <a:ext cx="14200" cy="47550"/>
            </a:xfrm>
            <a:custGeom>
              <a:rect b="b" l="l" r="r" t="t"/>
              <a:pathLst>
                <a:path extrusionOk="0" fill="none" h="1902" w="568">
                  <a:moveTo>
                    <a:pt x="568" y="1"/>
                  </a:moveTo>
                  <a:lnTo>
                    <a:pt x="1" y="1902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" name="Google Shape;186;p11"/>
          <p:cNvSpPr/>
          <p:nvPr/>
        </p:nvSpPr>
        <p:spPr>
          <a:xfrm rot="-1970022">
            <a:off x="389228" y="-25909"/>
            <a:ext cx="490487" cy="380615"/>
          </a:xfrm>
          <a:custGeom>
            <a:rect b="b" l="l" r="r" t="t"/>
            <a:pathLst>
              <a:path extrusionOk="0" fill="none" h="6239" w="8040">
                <a:moveTo>
                  <a:pt x="0" y="1"/>
                </a:moveTo>
                <a:lnTo>
                  <a:pt x="1501" y="6239"/>
                </a:lnTo>
                <a:lnTo>
                  <a:pt x="8039" y="1035"/>
                </a:lnTo>
                <a:close/>
              </a:path>
            </a:pathLst>
          </a:custGeom>
          <a:noFill/>
          <a:ln cap="rnd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1"/>
          <p:cNvSpPr/>
          <p:nvPr/>
        </p:nvSpPr>
        <p:spPr>
          <a:xfrm>
            <a:off x="8419200" y="3873181"/>
            <a:ext cx="502058" cy="389594"/>
          </a:xfrm>
          <a:custGeom>
            <a:rect b="b" l="l" r="r" t="t"/>
            <a:pathLst>
              <a:path extrusionOk="0" fill="none" h="6239" w="8040">
                <a:moveTo>
                  <a:pt x="0" y="1"/>
                </a:moveTo>
                <a:lnTo>
                  <a:pt x="1501" y="6239"/>
                </a:lnTo>
                <a:lnTo>
                  <a:pt x="8039" y="1035"/>
                </a:lnTo>
                <a:close/>
              </a:path>
            </a:pathLst>
          </a:custGeom>
          <a:noFill/>
          <a:ln cap="rnd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1"/>
          <p:cNvSpPr/>
          <p:nvPr/>
        </p:nvSpPr>
        <p:spPr>
          <a:xfrm>
            <a:off x="6274025" y="4460000"/>
            <a:ext cx="487800" cy="487800"/>
          </a:xfrm>
          <a:prstGeom prst="ellipse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1"/>
          <p:cNvSpPr txBox="1"/>
          <p:nvPr>
            <p:ph idx="1" type="subTitle"/>
          </p:nvPr>
        </p:nvSpPr>
        <p:spPr>
          <a:xfrm flipH="1">
            <a:off x="2447550" y="2787763"/>
            <a:ext cx="42489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6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90" name="Google Shape;190;p11"/>
          <p:cNvSpPr txBox="1"/>
          <p:nvPr>
            <p:ph hasCustomPrompt="1" type="title"/>
          </p:nvPr>
        </p:nvSpPr>
        <p:spPr>
          <a:xfrm flipH="1">
            <a:off x="2533350" y="1545638"/>
            <a:ext cx="4077300" cy="144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103"/>
          <p:cNvSpPr/>
          <p:nvPr/>
        </p:nvSpPr>
        <p:spPr>
          <a:xfrm rot="6483727">
            <a:off x="-2033547" y="97437"/>
            <a:ext cx="3290798" cy="231026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6" name="Google Shape;1396;p103"/>
          <p:cNvSpPr/>
          <p:nvPr/>
        </p:nvSpPr>
        <p:spPr>
          <a:xfrm rot="5771406">
            <a:off x="8211569" y="2586149"/>
            <a:ext cx="3475197" cy="243971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7" name="Google Shape;1397;p10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98" name="Google Shape;1398;p103"/>
          <p:cNvSpPr txBox="1"/>
          <p:nvPr>
            <p:ph idx="1" type="subTitle"/>
          </p:nvPr>
        </p:nvSpPr>
        <p:spPr>
          <a:xfrm>
            <a:off x="72000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9" name="Google Shape;1399;p103"/>
          <p:cNvSpPr txBox="1"/>
          <p:nvPr>
            <p:ph idx="2" type="subTitle"/>
          </p:nvPr>
        </p:nvSpPr>
        <p:spPr>
          <a:xfrm>
            <a:off x="340380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0" name="Google Shape;1400;p103"/>
          <p:cNvSpPr txBox="1"/>
          <p:nvPr>
            <p:ph idx="3" type="subTitle"/>
          </p:nvPr>
        </p:nvSpPr>
        <p:spPr>
          <a:xfrm>
            <a:off x="609005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1" name="Google Shape;1401;p103"/>
          <p:cNvSpPr txBox="1"/>
          <p:nvPr>
            <p:ph idx="4" type="subTitle"/>
          </p:nvPr>
        </p:nvSpPr>
        <p:spPr>
          <a:xfrm>
            <a:off x="7200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2" name="Google Shape;1402;p103"/>
          <p:cNvSpPr txBox="1"/>
          <p:nvPr>
            <p:ph idx="5" type="subTitle"/>
          </p:nvPr>
        </p:nvSpPr>
        <p:spPr>
          <a:xfrm>
            <a:off x="34038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3" name="Google Shape;1403;p103"/>
          <p:cNvSpPr txBox="1"/>
          <p:nvPr>
            <p:ph idx="6" type="subTitle"/>
          </p:nvPr>
        </p:nvSpPr>
        <p:spPr>
          <a:xfrm>
            <a:off x="60876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4" name="Google Shape;1404;p103"/>
          <p:cNvSpPr txBox="1"/>
          <p:nvPr>
            <p:ph idx="7" type="subTitle"/>
          </p:nvPr>
        </p:nvSpPr>
        <p:spPr>
          <a:xfrm>
            <a:off x="71510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05" name="Google Shape;1405;p103"/>
          <p:cNvSpPr txBox="1"/>
          <p:nvPr>
            <p:ph idx="8" type="subTitle"/>
          </p:nvPr>
        </p:nvSpPr>
        <p:spPr>
          <a:xfrm>
            <a:off x="340380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06" name="Google Shape;1406;p103"/>
          <p:cNvSpPr txBox="1"/>
          <p:nvPr>
            <p:ph idx="9" type="subTitle"/>
          </p:nvPr>
        </p:nvSpPr>
        <p:spPr>
          <a:xfrm>
            <a:off x="609005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07" name="Google Shape;1407;p103"/>
          <p:cNvSpPr txBox="1"/>
          <p:nvPr>
            <p:ph idx="13" type="subTitle"/>
          </p:nvPr>
        </p:nvSpPr>
        <p:spPr>
          <a:xfrm>
            <a:off x="7151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08" name="Google Shape;1408;p103"/>
          <p:cNvSpPr txBox="1"/>
          <p:nvPr>
            <p:ph idx="14" type="subTitle"/>
          </p:nvPr>
        </p:nvSpPr>
        <p:spPr>
          <a:xfrm>
            <a:off x="34038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09" name="Google Shape;1409;p103"/>
          <p:cNvSpPr txBox="1"/>
          <p:nvPr>
            <p:ph idx="15" type="subTitle"/>
          </p:nvPr>
        </p:nvSpPr>
        <p:spPr>
          <a:xfrm>
            <a:off x="60925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410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p104"/>
          <p:cNvSpPr/>
          <p:nvPr/>
        </p:nvSpPr>
        <p:spPr>
          <a:xfrm rot="10800000">
            <a:off x="3503578" y="-179697"/>
            <a:ext cx="3835297" cy="1149896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2" name="Google Shape;1412;p104"/>
          <p:cNvSpPr/>
          <p:nvPr/>
        </p:nvSpPr>
        <p:spPr>
          <a:xfrm rot="9715328">
            <a:off x="962580" y="4472327"/>
            <a:ext cx="2937868" cy="206249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3" name="Google Shape;1413;p104"/>
          <p:cNvSpPr txBox="1"/>
          <p:nvPr>
            <p:ph hasCustomPrompt="1" type="title"/>
          </p:nvPr>
        </p:nvSpPr>
        <p:spPr>
          <a:xfrm>
            <a:off x="715100" y="1562813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14" name="Google Shape;1414;p104"/>
          <p:cNvSpPr txBox="1"/>
          <p:nvPr>
            <p:ph idx="1" type="subTitle"/>
          </p:nvPr>
        </p:nvSpPr>
        <p:spPr>
          <a:xfrm>
            <a:off x="715100" y="3401397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5" name="Google Shape;1415;p104"/>
          <p:cNvSpPr txBox="1"/>
          <p:nvPr>
            <p:ph hasCustomPrompt="1" idx="2" type="title"/>
          </p:nvPr>
        </p:nvSpPr>
        <p:spPr>
          <a:xfrm>
            <a:off x="3402350" y="1562818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16" name="Google Shape;1416;p104"/>
          <p:cNvSpPr txBox="1"/>
          <p:nvPr>
            <p:ph idx="3" type="subTitle"/>
          </p:nvPr>
        </p:nvSpPr>
        <p:spPr>
          <a:xfrm>
            <a:off x="3402350" y="3401405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7" name="Google Shape;1417;p104"/>
          <p:cNvSpPr txBox="1"/>
          <p:nvPr>
            <p:ph hasCustomPrompt="1" idx="4" type="title"/>
          </p:nvPr>
        </p:nvSpPr>
        <p:spPr>
          <a:xfrm>
            <a:off x="6089800" y="1562810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18" name="Google Shape;1418;p104"/>
          <p:cNvSpPr txBox="1"/>
          <p:nvPr>
            <p:ph idx="5" type="subTitle"/>
          </p:nvPr>
        </p:nvSpPr>
        <p:spPr>
          <a:xfrm>
            <a:off x="6089800" y="3401394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419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Google Shape;1420;p105"/>
          <p:cNvSpPr/>
          <p:nvPr/>
        </p:nvSpPr>
        <p:spPr>
          <a:xfrm rot="2355625">
            <a:off x="-3156866" y="2079077"/>
            <a:ext cx="6003359" cy="4214630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1" name="Google Shape;1421;p105"/>
          <p:cNvSpPr/>
          <p:nvPr/>
        </p:nvSpPr>
        <p:spPr>
          <a:xfrm flipH="1" rot="10800000">
            <a:off x="5663125" y="1"/>
            <a:ext cx="3480869" cy="2461897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2" name="Google Shape;1422;p105"/>
          <p:cNvSpPr txBox="1"/>
          <p:nvPr>
            <p:ph type="ctrTitle"/>
          </p:nvPr>
        </p:nvSpPr>
        <p:spPr>
          <a:xfrm>
            <a:off x="2429950" y="535000"/>
            <a:ext cx="4284000" cy="9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23" name="Google Shape;1423;p105"/>
          <p:cNvSpPr txBox="1"/>
          <p:nvPr>
            <p:ph idx="1" type="subTitle"/>
          </p:nvPr>
        </p:nvSpPr>
        <p:spPr>
          <a:xfrm>
            <a:off x="3160900" y="1569163"/>
            <a:ext cx="28224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24" name="Google Shape;1424;p105"/>
          <p:cNvSpPr txBox="1"/>
          <p:nvPr/>
        </p:nvSpPr>
        <p:spPr>
          <a:xfrm>
            <a:off x="2541400" y="3857925"/>
            <a:ext cx="42840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CREDITS: This presentation template was created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, including icons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/>
              </a:rPr>
              <a:t>Flaticon</a:t>
            </a: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and infographics &amp; images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/>
              </a:rPr>
              <a:t>Freepik</a:t>
            </a:r>
            <a:endParaRPr b="1" sz="1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106"/>
          <p:cNvSpPr/>
          <p:nvPr/>
        </p:nvSpPr>
        <p:spPr>
          <a:xfrm flipH="1" rot="-9512988">
            <a:off x="5411053" y="-1031429"/>
            <a:ext cx="3873019" cy="271900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7" name="Google Shape;1427;p106"/>
          <p:cNvSpPr/>
          <p:nvPr/>
        </p:nvSpPr>
        <p:spPr>
          <a:xfrm flipH="1" rot="-9512988">
            <a:off x="77053" y="4245421"/>
            <a:ext cx="3873019" cy="271900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8" name="Google Shape;1428;p106"/>
          <p:cNvSpPr/>
          <p:nvPr/>
        </p:nvSpPr>
        <p:spPr>
          <a:xfrm flipH="1" rot="10800000">
            <a:off x="6781648" y="4492733"/>
            <a:ext cx="1331418" cy="65076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107"/>
          <p:cNvSpPr/>
          <p:nvPr/>
        </p:nvSpPr>
        <p:spPr>
          <a:xfrm flipH="1" rot="5400000">
            <a:off x="6909927" y="2909427"/>
            <a:ext cx="3227852" cy="1240294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1" name="Google Shape;1431;p107"/>
          <p:cNvSpPr/>
          <p:nvPr/>
        </p:nvSpPr>
        <p:spPr>
          <a:xfrm flipH="1" rot="9361438">
            <a:off x="-472451" y="-590591"/>
            <a:ext cx="3547661" cy="1063628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2" name="Google Shape;1432;p107"/>
          <p:cNvGrpSpPr/>
          <p:nvPr/>
        </p:nvGrpSpPr>
        <p:grpSpPr>
          <a:xfrm>
            <a:off x="270898" y="4054182"/>
            <a:ext cx="559760" cy="781502"/>
            <a:chOff x="270898" y="4054182"/>
            <a:chExt cx="559760" cy="781502"/>
          </a:xfrm>
        </p:grpSpPr>
        <p:grpSp>
          <p:nvGrpSpPr>
            <p:cNvPr id="1433" name="Google Shape;1433;p107"/>
            <p:cNvGrpSpPr/>
            <p:nvPr/>
          </p:nvGrpSpPr>
          <p:grpSpPr>
            <a:xfrm flipH="1" rot="-2700000">
              <a:off x="398707" y="4114344"/>
              <a:ext cx="278908" cy="262536"/>
              <a:chOff x="3835427" y="2983238"/>
              <a:chExt cx="278911" cy="262539"/>
            </a:xfrm>
          </p:grpSpPr>
          <p:sp>
            <p:nvSpPr>
              <p:cNvPr id="1434" name="Google Shape;1434;p107"/>
              <p:cNvSpPr/>
              <p:nvPr/>
            </p:nvSpPr>
            <p:spPr>
              <a:xfrm>
                <a:off x="3835427" y="3033346"/>
                <a:ext cx="136176" cy="73781"/>
              </a:xfrm>
              <a:custGeom>
                <a:rect b="b" l="l" r="r" t="t"/>
                <a:pathLst>
                  <a:path extrusionOk="0" h="2294" w="4234">
                    <a:moveTo>
                      <a:pt x="2024" y="1"/>
                    </a:moveTo>
                    <a:cubicBezTo>
                      <a:pt x="948" y="1"/>
                      <a:pt x="1" y="1598"/>
                      <a:pt x="1" y="1598"/>
                    </a:cubicBezTo>
                    <a:cubicBezTo>
                      <a:pt x="1" y="1598"/>
                      <a:pt x="1261" y="2293"/>
                      <a:pt x="2023" y="2293"/>
                    </a:cubicBezTo>
                    <a:cubicBezTo>
                      <a:pt x="2109" y="2293"/>
                      <a:pt x="2189" y="2284"/>
                      <a:pt x="2260" y="2265"/>
                    </a:cubicBezTo>
                    <a:cubicBezTo>
                      <a:pt x="2957" y="2070"/>
                      <a:pt x="4234" y="1440"/>
                      <a:pt x="4234" y="1440"/>
                    </a:cubicBezTo>
                    <a:cubicBezTo>
                      <a:pt x="4234" y="1440"/>
                      <a:pt x="3147" y="35"/>
                      <a:pt x="2056" y="1"/>
                    </a:cubicBezTo>
                    <a:cubicBezTo>
                      <a:pt x="2046" y="1"/>
                      <a:pt x="2035" y="1"/>
                      <a:pt x="20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" name="Google Shape;1435;p107"/>
              <p:cNvSpPr/>
              <p:nvPr/>
            </p:nvSpPr>
            <p:spPr>
              <a:xfrm>
                <a:off x="3953847" y="3155336"/>
                <a:ext cx="112794" cy="90441"/>
              </a:xfrm>
              <a:custGeom>
                <a:rect b="b" l="l" r="r" t="t"/>
                <a:pathLst>
                  <a:path extrusionOk="0" h="2812" w="3507">
                    <a:moveTo>
                      <a:pt x="2153" y="0"/>
                    </a:moveTo>
                    <a:cubicBezTo>
                      <a:pt x="1711" y="0"/>
                      <a:pt x="1246" y="73"/>
                      <a:pt x="900" y="310"/>
                    </a:cubicBezTo>
                    <a:cubicBezTo>
                      <a:pt x="1" y="927"/>
                      <a:pt x="182" y="2812"/>
                      <a:pt x="182" y="2812"/>
                    </a:cubicBezTo>
                    <a:cubicBezTo>
                      <a:pt x="182" y="2812"/>
                      <a:pt x="1951" y="2586"/>
                      <a:pt x="2399" y="2017"/>
                    </a:cubicBezTo>
                    <a:cubicBezTo>
                      <a:pt x="2847" y="1448"/>
                      <a:pt x="3506" y="187"/>
                      <a:pt x="3506" y="187"/>
                    </a:cubicBezTo>
                    <a:cubicBezTo>
                      <a:pt x="3506" y="187"/>
                      <a:pt x="2860" y="0"/>
                      <a:pt x="215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" name="Google Shape;1436;p107"/>
              <p:cNvSpPr/>
              <p:nvPr/>
            </p:nvSpPr>
            <p:spPr>
              <a:xfrm>
                <a:off x="3977357" y="2983238"/>
                <a:ext cx="87000" cy="136433"/>
              </a:xfrm>
              <a:custGeom>
                <a:rect b="b" l="l" r="r" t="t"/>
                <a:pathLst>
                  <a:path extrusionOk="0" h="4242" w="2705">
                    <a:moveTo>
                      <a:pt x="1672" y="1"/>
                    </a:moveTo>
                    <a:cubicBezTo>
                      <a:pt x="1672" y="1"/>
                      <a:pt x="1" y="1049"/>
                      <a:pt x="115" y="2137"/>
                    </a:cubicBezTo>
                    <a:cubicBezTo>
                      <a:pt x="229" y="3224"/>
                      <a:pt x="1811" y="4242"/>
                      <a:pt x="1811" y="4242"/>
                    </a:cubicBezTo>
                    <a:cubicBezTo>
                      <a:pt x="1811" y="4242"/>
                      <a:pt x="2390" y="2933"/>
                      <a:pt x="2548" y="2226"/>
                    </a:cubicBezTo>
                    <a:cubicBezTo>
                      <a:pt x="2705" y="1518"/>
                      <a:pt x="1672" y="1"/>
                      <a:pt x="16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107"/>
              <p:cNvSpPr/>
              <p:nvPr/>
            </p:nvSpPr>
            <p:spPr>
              <a:xfrm>
                <a:off x="3872735" y="3061873"/>
                <a:ext cx="85198" cy="10196"/>
              </a:xfrm>
              <a:custGeom>
                <a:rect b="b" l="l" r="r" t="t"/>
                <a:pathLst>
                  <a:path extrusionOk="0" h="317" w="2649">
                    <a:moveTo>
                      <a:pt x="1505" y="0"/>
                    </a:moveTo>
                    <a:cubicBezTo>
                      <a:pt x="1007" y="0"/>
                      <a:pt x="500" y="112"/>
                      <a:pt x="34" y="259"/>
                    </a:cubicBezTo>
                    <a:cubicBezTo>
                      <a:pt x="1" y="269"/>
                      <a:pt x="12" y="317"/>
                      <a:pt x="42" y="317"/>
                    </a:cubicBezTo>
                    <a:cubicBezTo>
                      <a:pt x="44" y="317"/>
                      <a:pt x="46" y="316"/>
                      <a:pt x="48" y="316"/>
                    </a:cubicBezTo>
                    <a:cubicBezTo>
                      <a:pt x="544" y="218"/>
                      <a:pt x="1056" y="124"/>
                      <a:pt x="1564" y="124"/>
                    </a:cubicBezTo>
                    <a:cubicBezTo>
                      <a:pt x="1913" y="124"/>
                      <a:pt x="2260" y="169"/>
                      <a:pt x="2597" y="287"/>
                    </a:cubicBezTo>
                    <a:cubicBezTo>
                      <a:pt x="2601" y="288"/>
                      <a:pt x="2604" y="289"/>
                      <a:pt x="2608" y="289"/>
                    </a:cubicBezTo>
                    <a:cubicBezTo>
                      <a:pt x="2635" y="289"/>
                      <a:pt x="2649" y="246"/>
                      <a:pt x="2620" y="233"/>
                    </a:cubicBezTo>
                    <a:cubicBezTo>
                      <a:pt x="2268" y="66"/>
                      <a:pt x="1889" y="0"/>
                      <a:pt x="15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" name="Google Shape;1438;p107"/>
              <p:cNvSpPr/>
              <p:nvPr/>
            </p:nvSpPr>
            <p:spPr>
              <a:xfrm>
                <a:off x="4003022" y="3025370"/>
                <a:ext cx="29879" cy="92660"/>
              </a:xfrm>
              <a:custGeom>
                <a:rect b="b" l="l" r="r" t="t"/>
                <a:pathLst>
                  <a:path extrusionOk="0" h="2881" w="929">
                    <a:moveTo>
                      <a:pt x="410" y="1"/>
                    </a:moveTo>
                    <a:cubicBezTo>
                      <a:pt x="400" y="1"/>
                      <a:pt x="389" y="6"/>
                      <a:pt x="384" y="18"/>
                    </a:cubicBezTo>
                    <a:cubicBezTo>
                      <a:pt x="1" y="960"/>
                      <a:pt x="278" y="2071"/>
                      <a:pt x="866" y="2868"/>
                    </a:cubicBezTo>
                    <a:cubicBezTo>
                      <a:pt x="872" y="2877"/>
                      <a:pt x="880" y="2880"/>
                      <a:pt x="888" y="2880"/>
                    </a:cubicBezTo>
                    <a:cubicBezTo>
                      <a:pt x="908" y="2880"/>
                      <a:pt x="929" y="2857"/>
                      <a:pt x="915" y="2836"/>
                    </a:cubicBezTo>
                    <a:cubicBezTo>
                      <a:pt x="422" y="2005"/>
                      <a:pt x="155" y="985"/>
                      <a:pt x="440" y="38"/>
                    </a:cubicBezTo>
                    <a:cubicBezTo>
                      <a:pt x="447" y="16"/>
                      <a:pt x="428" y="1"/>
                      <a:pt x="4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" name="Google Shape;1439;p107"/>
              <p:cNvSpPr/>
              <p:nvPr/>
            </p:nvSpPr>
            <p:spPr>
              <a:xfrm>
                <a:off x="3990383" y="3158970"/>
                <a:ext cx="76611" cy="51074"/>
              </a:xfrm>
              <a:custGeom>
                <a:rect b="b" l="l" r="r" t="t"/>
                <a:pathLst>
                  <a:path extrusionOk="0" h="1588" w="2382">
                    <a:moveTo>
                      <a:pt x="2338" y="0"/>
                    </a:moveTo>
                    <a:cubicBezTo>
                      <a:pt x="2335" y="0"/>
                      <a:pt x="2332" y="1"/>
                      <a:pt x="2329" y="2"/>
                    </a:cubicBezTo>
                    <a:cubicBezTo>
                      <a:pt x="1458" y="315"/>
                      <a:pt x="565" y="770"/>
                      <a:pt x="16" y="1542"/>
                    </a:cubicBezTo>
                    <a:cubicBezTo>
                      <a:pt x="0" y="1564"/>
                      <a:pt x="21" y="1587"/>
                      <a:pt x="42" y="1587"/>
                    </a:cubicBezTo>
                    <a:cubicBezTo>
                      <a:pt x="50" y="1587"/>
                      <a:pt x="58" y="1584"/>
                      <a:pt x="64" y="1577"/>
                    </a:cubicBezTo>
                    <a:cubicBezTo>
                      <a:pt x="212" y="1401"/>
                      <a:pt x="381" y="1245"/>
                      <a:pt x="560" y="1102"/>
                    </a:cubicBezTo>
                    <a:cubicBezTo>
                      <a:pt x="1104" y="670"/>
                      <a:pt x="1723" y="352"/>
                      <a:pt x="2350" y="58"/>
                    </a:cubicBezTo>
                    <a:cubicBezTo>
                      <a:pt x="2381" y="44"/>
                      <a:pt x="2366" y="0"/>
                      <a:pt x="2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" name="Google Shape;1440;p107"/>
              <p:cNvSpPr/>
              <p:nvPr/>
            </p:nvSpPr>
            <p:spPr>
              <a:xfrm>
                <a:off x="3949344" y="3067309"/>
                <a:ext cx="164994" cy="159301"/>
              </a:xfrm>
              <a:custGeom>
                <a:rect b="b" l="l" r="r" t="t"/>
                <a:pathLst>
                  <a:path extrusionOk="0" h="4953" w="5130">
                    <a:moveTo>
                      <a:pt x="8" y="0"/>
                    </a:moveTo>
                    <a:cubicBezTo>
                      <a:pt x="3" y="0"/>
                      <a:pt x="1" y="2"/>
                      <a:pt x="1" y="5"/>
                    </a:cubicBezTo>
                    <a:cubicBezTo>
                      <a:pt x="54" y="253"/>
                      <a:pt x="1787" y="1292"/>
                      <a:pt x="2553" y="1847"/>
                    </a:cubicBezTo>
                    <a:cubicBezTo>
                      <a:pt x="3319" y="2402"/>
                      <a:pt x="4665" y="4908"/>
                      <a:pt x="4776" y="4947"/>
                    </a:cubicBezTo>
                    <a:cubicBezTo>
                      <a:pt x="4786" y="4951"/>
                      <a:pt x="4796" y="4952"/>
                      <a:pt x="4806" y="4952"/>
                    </a:cubicBezTo>
                    <a:cubicBezTo>
                      <a:pt x="4922" y="4952"/>
                      <a:pt x="5096" y="4766"/>
                      <a:pt x="5112" y="4671"/>
                    </a:cubicBezTo>
                    <a:cubicBezTo>
                      <a:pt x="5129" y="4567"/>
                      <a:pt x="4110" y="2875"/>
                      <a:pt x="3068" y="1911"/>
                    </a:cubicBezTo>
                    <a:cubicBezTo>
                      <a:pt x="2064" y="980"/>
                      <a:pt x="134" y="0"/>
                      <a:pt x="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" name="Google Shape;1441;p107"/>
              <p:cNvSpPr/>
              <p:nvPr/>
            </p:nvSpPr>
            <p:spPr>
              <a:xfrm>
                <a:off x="3887947" y="3036884"/>
                <a:ext cx="43998" cy="11546"/>
              </a:xfrm>
              <a:custGeom>
                <a:rect b="b" l="l" r="r" t="t"/>
                <a:pathLst>
                  <a:path extrusionOk="0" h="359" w="1368">
                    <a:moveTo>
                      <a:pt x="419" y="0"/>
                    </a:moveTo>
                    <a:cubicBezTo>
                      <a:pt x="288" y="0"/>
                      <a:pt x="158" y="16"/>
                      <a:pt x="33" y="49"/>
                    </a:cubicBezTo>
                    <a:cubicBezTo>
                      <a:pt x="0" y="57"/>
                      <a:pt x="7" y="108"/>
                      <a:pt x="40" y="108"/>
                    </a:cubicBezTo>
                    <a:cubicBezTo>
                      <a:pt x="41" y="108"/>
                      <a:pt x="41" y="108"/>
                      <a:pt x="42" y="108"/>
                    </a:cubicBezTo>
                    <a:cubicBezTo>
                      <a:pt x="86" y="106"/>
                      <a:pt x="130" y="105"/>
                      <a:pt x="174" y="105"/>
                    </a:cubicBezTo>
                    <a:cubicBezTo>
                      <a:pt x="571" y="105"/>
                      <a:pt x="959" y="184"/>
                      <a:pt x="1323" y="356"/>
                    </a:cubicBezTo>
                    <a:cubicBezTo>
                      <a:pt x="1326" y="358"/>
                      <a:pt x="1330" y="358"/>
                      <a:pt x="1334" y="358"/>
                    </a:cubicBezTo>
                    <a:cubicBezTo>
                      <a:pt x="1343" y="358"/>
                      <a:pt x="1352" y="354"/>
                      <a:pt x="1358" y="346"/>
                    </a:cubicBezTo>
                    <a:cubicBezTo>
                      <a:pt x="1368" y="333"/>
                      <a:pt x="1366" y="315"/>
                      <a:pt x="1352" y="304"/>
                    </a:cubicBezTo>
                    <a:cubicBezTo>
                      <a:pt x="1088" y="105"/>
                      <a:pt x="752" y="0"/>
                      <a:pt x="4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107"/>
              <p:cNvSpPr/>
              <p:nvPr/>
            </p:nvSpPr>
            <p:spPr>
              <a:xfrm>
                <a:off x="3995914" y="3161221"/>
                <a:ext cx="34382" cy="7333"/>
              </a:xfrm>
              <a:custGeom>
                <a:rect b="b" l="l" r="r" t="t"/>
                <a:pathLst>
                  <a:path extrusionOk="0" h="228" w="1069">
                    <a:moveTo>
                      <a:pt x="1039" y="1"/>
                    </a:moveTo>
                    <a:cubicBezTo>
                      <a:pt x="1038" y="1"/>
                      <a:pt x="1037" y="1"/>
                      <a:pt x="1036" y="1"/>
                    </a:cubicBezTo>
                    <a:cubicBezTo>
                      <a:pt x="696" y="30"/>
                      <a:pt x="362" y="84"/>
                      <a:pt x="32" y="168"/>
                    </a:cubicBezTo>
                    <a:cubicBezTo>
                      <a:pt x="1" y="175"/>
                      <a:pt x="6" y="226"/>
                      <a:pt x="39" y="227"/>
                    </a:cubicBezTo>
                    <a:cubicBezTo>
                      <a:pt x="58" y="227"/>
                      <a:pt x="76" y="227"/>
                      <a:pt x="95" y="227"/>
                    </a:cubicBezTo>
                    <a:cubicBezTo>
                      <a:pt x="419" y="227"/>
                      <a:pt x="743" y="170"/>
                      <a:pt x="1049" y="58"/>
                    </a:cubicBezTo>
                    <a:cubicBezTo>
                      <a:pt x="1061" y="54"/>
                      <a:pt x="1069" y="42"/>
                      <a:pt x="1068" y="29"/>
                    </a:cubicBezTo>
                    <a:cubicBezTo>
                      <a:pt x="1067" y="13"/>
                      <a:pt x="1055" y="1"/>
                      <a:pt x="10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107"/>
              <p:cNvSpPr/>
              <p:nvPr/>
            </p:nvSpPr>
            <p:spPr>
              <a:xfrm>
                <a:off x="3993470" y="3004786"/>
                <a:ext cx="23414" cy="20616"/>
              </a:xfrm>
              <a:custGeom>
                <a:rect b="b" l="l" r="r" t="t"/>
                <a:pathLst>
                  <a:path extrusionOk="0" h="641" w="728">
                    <a:moveTo>
                      <a:pt x="695" y="1"/>
                    </a:moveTo>
                    <a:cubicBezTo>
                      <a:pt x="691" y="1"/>
                      <a:pt x="686" y="2"/>
                      <a:pt x="682" y="4"/>
                    </a:cubicBezTo>
                    <a:cubicBezTo>
                      <a:pt x="412" y="140"/>
                      <a:pt x="176" y="345"/>
                      <a:pt x="6" y="595"/>
                    </a:cubicBezTo>
                    <a:cubicBezTo>
                      <a:pt x="1" y="628"/>
                      <a:pt x="8" y="641"/>
                      <a:pt x="23" y="641"/>
                    </a:cubicBezTo>
                    <a:cubicBezTo>
                      <a:pt x="68" y="641"/>
                      <a:pt x="180" y="528"/>
                      <a:pt x="223" y="496"/>
                    </a:cubicBezTo>
                    <a:lnTo>
                      <a:pt x="390" y="352"/>
                    </a:lnTo>
                    <a:cubicBezTo>
                      <a:pt x="499" y="254"/>
                      <a:pt x="610" y="159"/>
                      <a:pt x="716" y="52"/>
                    </a:cubicBezTo>
                    <a:cubicBezTo>
                      <a:pt x="725" y="43"/>
                      <a:pt x="727" y="29"/>
                      <a:pt x="722" y="18"/>
                    </a:cubicBezTo>
                    <a:cubicBezTo>
                      <a:pt x="717" y="7"/>
                      <a:pt x="706" y="1"/>
                      <a:pt x="6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4" name="Google Shape;1444;p107"/>
            <p:cNvGrpSpPr/>
            <p:nvPr/>
          </p:nvGrpSpPr>
          <p:grpSpPr>
            <a:xfrm flipH="1" rot="2555683">
              <a:off x="658106" y="4225958"/>
              <a:ext cx="113839" cy="217879"/>
              <a:chOff x="4548616" y="2930331"/>
              <a:chExt cx="144989" cy="277498"/>
            </a:xfrm>
          </p:grpSpPr>
          <p:sp>
            <p:nvSpPr>
              <p:cNvPr id="1445" name="Google Shape;1445;p107"/>
              <p:cNvSpPr/>
              <p:nvPr/>
            </p:nvSpPr>
            <p:spPr>
              <a:xfrm>
                <a:off x="4548616" y="2930331"/>
                <a:ext cx="144989" cy="277498"/>
              </a:xfrm>
              <a:custGeom>
                <a:rect b="b" l="l" r="r" t="t"/>
                <a:pathLst>
                  <a:path extrusionOk="0" h="8628" w="4508">
                    <a:moveTo>
                      <a:pt x="1666" y="1"/>
                    </a:moveTo>
                    <a:cubicBezTo>
                      <a:pt x="1653" y="1"/>
                      <a:pt x="1643" y="2"/>
                      <a:pt x="1634" y="5"/>
                    </a:cubicBezTo>
                    <a:cubicBezTo>
                      <a:pt x="1314" y="111"/>
                      <a:pt x="1" y="3908"/>
                      <a:pt x="1" y="4085"/>
                    </a:cubicBezTo>
                    <a:cubicBezTo>
                      <a:pt x="1" y="4263"/>
                      <a:pt x="1634" y="5505"/>
                      <a:pt x="1634" y="5753"/>
                    </a:cubicBezTo>
                    <a:cubicBezTo>
                      <a:pt x="1634" y="6002"/>
                      <a:pt x="577" y="8599"/>
                      <a:pt x="781" y="8627"/>
                    </a:cubicBezTo>
                    <a:cubicBezTo>
                      <a:pt x="783" y="8628"/>
                      <a:pt x="785" y="8628"/>
                      <a:pt x="787" y="8628"/>
                    </a:cubicBezTo>
                    <a:cubicBezTo>
                      <a:pt x="1072" y="8628"/>
                      <a:pt x="4259" y="5929"/>
                      <a:pt x="4295" y="5647"/>
                    </a:cubicBezTo>
                    <a:cubicBezTo>
                      <a:pt x="4330" y="5363"/>
                      <a:pt x="2734" y="4121"/>
                      <a:pt x="2769" y="3979"/>
                    </a:cubicBezTo>
                    <a:cubicBezTo>
                      <a:pt x="2804" y="3837"/>
                      <a:pt x="4508" y="2027"/>
                      <a:pt x="4508" y="1885"/>
                    </a:cubicBezTo>
                    <a:cubicBezTo>
                      <a:pt x="4508" y="1748"/>
                      <a:pt x="2094" y="1"/>
                      <a:pt x="16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" name="Google Shape;1446;p107"/>
              <p:cNvSpPr/>
              <p:nvPr/>
            </p:nvSpPr>
            <p:spPr>
              <a:xfrm>
                <a:off x="4557492" y="3058400"/>
                <a:ext cx="52264" cy="54483"/>
              </a:xfrm>
              <a:custGeom>
                <a:rect b="b" l="l" r="r" t="t"/>
                <a:pathLst>
                  <a:path extrusionOk="0" h="1694" w="1625">
                    <a:moveTo>
                      <a:pt x="43" y="1"/>
                    </a:moveTo>
                    <a:cubicBezTo>
                      <a:pt x="21" y="1"/>
                      <a:pt x="1" y="28"/>
                      <a:pt x="19" y="49"/>
                    </a:cubicBezTo>
                    <a:cubicBezTo>
                      <a:pt x="257" y="340"/>
                      <a:pt x="514" y="615"/>
                      <a:pt x="771" y="890"/>
                    </a:cubicBezTo>
                    <a:cubicBezTo>
                      <a:pt x="1033" y="1160"/>
                      <a:pt x="1293" y="1431"/>
                      <a:pt x="1571" y="1686"/>
                    </a:cubicBezTo>
                    <a:cubicBezTo>
                      <a:pt x="1577" y="1691"/>
                      <a:pt x="1584" y="1693"/>
                      <a:pt x="1591" y="1693"/>
                    </a:cubicBezTo>
                    <a:cubicBezTo>
                      <a:pt x="1598" y="1693"/>
                      <a:pt x="1604" y="1691"/>
                      <a:pt x="1610" y="1686"/>
                    </a:cubicBezTo>
                    <a:cubicBezTo>
                      <a:pt x="1623" y="1676"/>
                      <a:pt x="1625" y="1657"/>
                      <a:pt x="1614" y="1644"/>
                    </a:cubicBezTo>
                    <a:cubicBezTo>
                      <a:pt x="1130" y="1069"/>
                      <a:pt x="612" y="522"/>
                      <a:pt x="63" y="9"/>
                    </a:cubicBezTo>
                    <a:cubicBezTo>
                      <a:pt x="57" y="3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107"/>
              <p:cNvSpPr/>
              <p:nvPr/>
            </p:nvSpPr>
            <p:spPr>
              <a:xfrm>
                <a:off x="4593224" y="3128545"/>
                <a:ext cx="58986" cy="55834"/>
              </a:xfrm>
              <a:custGeom>
                <a:rect b="b" l="l" r="r" t="t"/>
                <a:pathLst>
                  <a:path extrusionOk="0" h="1736" w="1834">
                    <a:moveTo>
                      <a:pt x="1802" y="1"/>
                    </a:moveTo>
                    <a:cubicBezTo>
                      <a:pt x="1795" y="1"/>
                      <a:pt x="1788" y="3"/>
                      <a:pt x="1782" y="7"/>
                    </a:cubicBezTo>
                    <a:cubicBezTo>
                      <a:pt x="1471" y="268"/>
                      <a:pt x="1175" y="545"/>
                      <a:pt x="879" y="823"/>
                    </a:cubicBezTo>
                    <a:cubicBezTo>
                      <a:pt x="587" y="1105"/>
                      <a:pt x="295" y="1387"/>
                      <a:pt x="20" y="1686"/>
                    </a:cubicBezTo>
                    <a:cubicBezTo>
                      <a:pt x="1" y="1707"/>
                      <a:pt x="21" y="1736"/>
                      <a:pt x="44" y="1736"/>
                    </a:cubicBezTo>
                    <a:cubicBezTo>
                      <a:pt x="50" y="1736"/>
                      <a:pt x="56" y="1734"/>
                      <a:pt x="62" y="1728"/>
                    </a:cubicBezTo>
                    <a:cubicBezTo>
                      <a:pt x="374" y="1468"/>
                      <a:pt x="670" y="1191"/>
                      <a:pt x="966" y="913"/>
                    </a:cubicBezTo>
                    <a:cubicBezTo>
                      <a:pt x="1257" y="631"/>
                      <a:pt x="1548" y="350"/>
                      <a:pt x="1823" y="51"/>
                    </a:cubicBezTo>
                    <a:cubicBezTo>
                      <a:pt x="1833" y="40"/>
                      <a:pt x="1834" y="23"/>
                      <a:pt x="1824" y="11"/>
                    </a:cubicBezTo>
                    <a:cubicBezTo>
                      <a:pt x="1818" y="4"/>
                      <a:pt x="1810" y="1"/>
                      <a:pt x="18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107"/>
              <p:cNvSpPr/>
              <p:nvPr/>
            </p:nvSpPr>
            <p:spPr>
              <a:xfrm>
                <a:off x="4575310" y="2941492"/>
                <a:ext cx="30297" cy="72462"/>
              </a:xfrm>
              <a:custGeom>
                <a:rect b="b" l="l" r="r" t="t"/>
                <a:pathLst>
                  <a:path extrusionOk="0" h="2253" w="942">
                    <a:moveTo>
                      <a:pt x="908" y="0"/>
                    </a:moveTo>
                    <a:cubicBezTo>
                      <a:pt x="898" y="0"/>
                      <a:pt x="889" y="5"/>
                      <a:pt x="883" y="14"/>
                    </a:cubicBezTo>
                    <a:cubicBezTo>
                      <a:pt x="469" y="693"/>
                      <a:pt x="245" y="1461"/>
                      <a:pt x="8" y="2214"/>
                    </a:cubicBezTo>
                    <a:cubicBezTo>
                      <a:pt x="1" y="2236"/>
                      <a:pt x="20" y="2252"/>
                      <a:pt x="38" y="2252"/>
                    </a:cubicBezTo>
                    <a:cubicBezTo>
                      <a:pt x="48" y="2252"/>
                      <a:pt x="58" y="2247"/>
                      <a:pt x="63" y="2235"/>
                    </a:cubicBezTo>
                    <a:cubicBezTo>
                      <a:pt x="146" y="2055"/>
                      <a:pt x="219" y="1871"/>
                      <a:pt x="289" y="1687"/>
                    </a:cubicBezTo>
                    <a:lnTo>
                      <a:pt x="496" y="1134"/>
                    </a:lnTo>
                    <a:cubicBezTo>
                      <a:pt x="629" y="764"/>
                      <a:pt x="774" y="400"/>
                      <a:pt x="935" y="42"/>
                    </a:cubicBezTo>
                    <a:cubicBezTo>
                      <a:pt x="942" y="28"/>
                      <a:pt x="936" y="13"/>
                      <a:pt x="924" y="5"/>
                    </a:cubicBezTo>
                    <a:cubicBezTo>
                      <a:pt x="919" y="2"/>
                      <a:pt x="913" y="0"/>
                      <a:pt x="9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9" name="Google Shape;1449;p107"/>
            <p:cNvGrpSpPr/>
            <p:nvPr/>
          </p:nvGrpSpPr>
          <p:grpSpPr>
            <a:xfrm flipH="1" rot="-844037">
              <a:off x="446178" y="4462605"/>
              <a:ext cx="315547" cy="339832"/>
              <a:chOff x="5937634" y="3212099"/>
              <a:chExt cx="281975" cy="303637"/>
            </a:xfrm>
          </p:grpSpPr>
          <p:sp>
            <p:nvSpPr>
              <p:cNvPr id="1450" name="Google Shape;1450;p107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107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107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107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107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107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" name="Google Shape;1456;p107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107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107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107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" name="Google Shape;1460;p107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107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62" name="Google Shape;1462;p107"/>
            <p:cNvSpPr/>
            <p:nvPr/>
          </p:nvSpPr>
          <p:spPr>
            <a:xfrm rot="-2043293">
              <a:off x="297193" y="4342534"/>
              <a:ext cx="146027" cy="138633"/>
            </a:xfrm>
            <a:custGeom>
              <a:rect b="b" l="l" r="r" t="t"/>
              <a:pathLst>
                <a:path extrusionOk="0" h="9430" w="9933">
                  <a:moveTo>
                    <a:pt x="8342" y="4852"/>
                  </a:moveTo>
                  <a:lnTo>
                    <a:pt x="8342" y="4853"/>
                  </a:lnTo>
                  <a:lnTo>
                    <a:pt x="8342" y="4853"/>
                  </a:lnTo>
                  <a:lnTo>
                    <a:pt x="8342" y="4853"/>
                  </a:lnTo>
                  <a:cubicBezTo>
                    <a:pt x="8342" y="4853"/>
                    <a:pt x="8342" y="4852"/>
                    <a:pt x="8342" y="4852"/>
                  </a:cubicBezTo>
                  <a:close/>
                  <a:moveTo>
                    <a:pt x="2797" y="6438"/>
                  </a:moveTo>
                  <a:cubicBezTo>
                    <a:pt x="2797" y="6441"/>
                    <a:pt x="2797" y="6443"/>
                    <a:pt x="2797" y="6443"/>
                  </a:cubicBezTo>
                  <a:cubicBezTo>
                    <a:pt x="2797" y="6443"/>
                    <a:pt x="2797" y="6443"/>
                    <a:pt x="2797" y="6442"/>
                  </a:cubicBezTo>
                  <a:lnTo>
                    <a:pt x="2797" y="6438"/>
                  </a:lnTo>
                  <a:close/>
                  <a:moveTo>
                    <a:pt x="4291" y="0"/>
                  </a:moveTo>
                  <a:cubicBezTo>
                    <a:pt x="2927" y="0"/>
                    <a:pt x="1798" y="452"/>
                    <a:pt x="1122" y="954"/>
                  </a:cubicBezTo>
                  <a:cubicBezTo>
                    <a:pt x="730" y="1225"/>
                    <a:pt x="478" y="1536"/>
                    <a:pt x="308" y="1742"/>
                  </a:cubicBezTo>
                  <a:cubicBezTo>
                    <a:pt x="178" y="1931"/>
                    <a:pt x="108" y="2032"/>
                    <a:pt x="108" y="2032"/>
                  </a:cubicBezTo>
                  <a:cubicBezTo>
                    <a:pt x="1" y="2188"/>
                    <a:pt x="22" y="2403"/>
                    <a:pt x="166" y="2532"/>
                  </a:cubicBezTo>
                  <a:cubicBezTo>
                    <a:pt x="239" y="2598"/>
                    <a:pt x="331" y="2630"/>
                    <a:pt x="422" y="2630"/>
                  </a:cubicBezTo>
                  <a:cubicBezTo>
                    <a:pt x="526" y="2630"/>
                    <a:pt x="630" y="2588"/>
                    <a:pt x="705" y="2505"/>
                  </a:cubicBezTo>
                  <a:cubicBezTo>
                    <a:pt x="705" y="2505"/>
                    <a:pt x="788" y="2414"/>
                    <a:pt x="942" y="2243"/>
                  </a:cubicBezTo>
                  <a:cubicBezTo>
                    <a:pt x="1085" y="2114"/>
                    <a:pt x="1296" y="1921"/>
                    <a:pt x="1632" y="1730"/>
                  </a:cubicBezTo>
                  <a:cubicBezTo>
                    <a:pt x="1958" y="1541"/>
                    <a:pt x="2392" y="1366"/>
                    <a:pt x="2919" y="1272"/>
                  </a:cubicBezTo>
                  <a:cubicBezTo>
                    <a:pt x="3189" y="1226"/>
                    <a:pt x="3483" y="1201"/>
                    <a:pt x="3793" y="1201"/>
                  </a:cubicBezTo>
                  <a:cubicBezTo>
                    <a:pt x="4089" y="1201"/>
                    <a:pt x="4399" y="1224"/>
                    <a:pt x="4719" y="1272"/>
                  </a:cubicBezTo>
                  <a:cubicBezTo>
                    <a:pt x="5373" y="1379"/>
                    <a:pt x="6071" y="1601"/>
                    <a:pt x="6706" y="1974"/>
                  </a:cubicBezTo>
                  <a:cubicBezTo>
                    <a:pt x="7340" y="2343"/>
                    <a:pt x="7902" y="2884"/>
                    <a:pt x="8179" y="3532"/>
                  </a:cubicBezTo>
                  <a:cubicBezTo>
                    <a:pt x="8317" y="3855"/>
                    <a:pt x="8382" y="4205"/>
                    <a:pt x="8366" y="4567"/>
                  </a:cubicBezTo>
                  <a:cubicBezTo>
                    <a:pt x="8364" y="4657"/>
                    <a:pt x="8346" y="4750"/>
                    <a:pt x="8339" y="4840"/>
                  </a:cubicBezTo>
                  <a:lnTo>
                    <a:pt x="8335" y="4875"/>
                  </a:lnTo>
                  <a:lnTo>
                    <a:pt x="8335" y="4880"/>
                  </a:lnTo>
                  <a:lnTo>
                    <a:pt x="8321" y="4940"/>
                  </a:lnTo>
                  <a:lnTo>
                    <a:pt x="8280" y="5115"/>
                  </a:lnTo>
                  <a:lnTo>
                    <a:pt x="8199" y="5466"/>
                  </a:lnTo>
                  <a:cubicBezTo>
                    <a:pt x="8172" y="5582"/>
                    <a:pt x="8149" y="5710"/>
                    <a:pt x="8106" y="5778"/>
                  </a:cubicBezTo>
                  <a:cubicBezTo>
                    <a:pt x="8023" y="5942"/>
                    <a:pt x="7976" y="6113"/>
                    <a:pt x="7884" y="6278"/>
                  </a:cubicBezTo>
                  <a:cubicBezTo>
                    <a:pt x="7771" y="6436"/>
                    <a:pt x="7686" y="6617"/>
                    <a:pt x="7560" y="6761"/>
                  </a:cubicBezTo>
                  <a:cubicBezTo>
                    <a:pt x="7308" y="7048"/>
                    <a:pt x="7025" y="7307"/>
                    <a:pt x="6680" y="7473"/>
                  </a:cubicBezTo>
                  <a:cubicBezTo>
                    <a:pt x="6240" y="7707"/>
                    <a:pt x="5721" y="7835"/>
                    <a:pt x="5204" y="7835"/>
                  </a:cubicBezTo>
                  <a:cubicBezTo>
                    <a:pt x="4937" y="7835"/>
                    <a:pt x="4670" y="7800"/>
                    <a:pt x="4414" y="7729"/>
                  </a:cubicBezTo>
                  <a:lnTo>
                    <a:pt x="4137" y="7651"/>
                  </a:lnTo>
                  <a:cubicBezTo>
                    <a:pt x="4046" y="7621"/>
                    <a:pt x="3966" y="7573"/>
                    <a:pt x="3880" y="7539"/>
                  </a:cubicBezTo>
                  <a:cubicBezTo>
                    <a:pt x="3697" y="7477"/>
                    <a:pt x="3564" y="7361"/>
                    <a:pt x="3410" y="7269"/>
                  </a:cubicBezTo>
                  <a:cubicBezTo>
                    <a:pt x="3154" y="7048"/>
                    <a:pt x="2913" y="6809"/>
                    <a:pt x="2842" y="6522"/>
                  </a:cubicBezTo>
                  <a:lnTo>
                    <a:pt x="2797" y="6420"/>
                  </a:lnTo>
                  <a:lnTo>
                    <a:pt x="2792" y="6408"/>
                  </a:lnTo>
                  <a:cubicBezTo>
                    <a:pt x="2790" y="6400"/>
                    <a:pt x="2790" y="6397"/>
                    <a:pt x="2789" y="6397"/>
                  </a:cubicBezTo>
                  <a:lnTo>
                    <a:pt x="2789" y="6397"/>
                  </a:lnTo>
                  <a:cubicBezTo>
                    <a:pt x="2789" y="6397"/>
                    <a:pt x="2790" y="6399"/>
                    <a:pt x="2790" y="6403"/>
                  </a:cubicBezTo>
                  <a:lnTo>
                    <a:pt x="2790" y="6403"/>
                  </a:lnTo>
                  <a:lnTo>
                    <a:pt x="2788" y="6388"/>
                  </a:lnTo>
                  <a:lnTo>
                    <a:pt x="2772" y="6305"/>
                  </a:lnTo>
                  <a:cubicBezTo>
                    <a:pt x="2755" y="6201"/>
                    <a:pt x="2720" y="6063"/>
                    <a:pt x="2719" y="5988"/>
                  </a:cubicBezTo>
                  <a:cubicBezTo>
                    <a:pt x="2717" y="5914"/>
                    <a:pt x="2712" y="5843"/>
                    <a:pt x="2704" y="5769"/>
                  </a:cubicBezTo>
                  <a:lnTo>
                    <a:pt x="2716" y="5531"/>
                  </a:lnTo>
                  <a:cubicBezTo>
                    <a:pt x="2752" y="5225"/>
                    <a:pt x="2862" y="4963"/>
                    <a:pt x="3049" y="4756"/>
                  </a:cubicBezTo>
                  <a:cubicBezTo>
                    <a:pt x="3403" y="4362"/>
                    <a:pt x="4010" y="4158"/>
                    <a:pt x="4570" y="4158"/>
                  </a:cubicBezTo>
                  <a:cubicBezTo>
                    <a:pt x="4606" y="4158"/>
                    <a:pt x="4642" y="4158"/>
                    <a:pt x="4677" y="4160"/>
                  </a:cubicBezTo>
                  <a:lnTo>
                    <a:pt x="4894" y="4179"/>
                  </a:lnTo>
                  <a:lnTo>
                    <a:pt x="4922" y="4181"/>
                  </a:lnTo>
                  <a:lnTo>
                    <a:pt x="4927" y="4181"/>
                  </a:lnTo>
                  <a:lnTo>
                    <a:pt x="4957" y="4189"/>
                  </a:lnTo>
                  <a:lnTo>
                    <a:pt x="5086" y="4221"/>
                  </a:lnTo>
                  <a:lnTo>
                    <a:pt x="5214" y="4254"/>
                  </a:lnTo>
                  <a:lnTo>
                    <a:pt x="5258" y="4283"/>
                  </a:lnTo>
                  <a:cubicBezTo>
                    <a:pt x="5285" y="4306"/>
                    <a:pt x="5321" y="4294"/>
                    <a:pt x="5355" y="4332"/>
                  </a:cubicBezTo>
                  <a:cubicBezTo>
                    <a:pt x="5510" y="4426"/>
                    <a:pt x="5603" y="4568"/>
                    <a:pt x="5632" y="4737"/>
                  </a:cubicBezTo>
                  <a:cubicBezTo>
                    <a:pt x="5663" y="4905"/>
                    <a:pt x="5630" y="5079"/>
                    <a:pt x="5563" y="5214"/>
                  </a:cubicBezTo>
                  <a:cubicBezTo>
                    <a:pt x="5496" y="5353"/>
                    <a:pt x="5385" y="5428"/>
                    <a:pt x="5281" y="5494"/>
                  </a:cubicBezTo>
                  <a:cubicBezTo>
                    <a:pt x="5180" y="5547"/>
                    <a:pt x="5068" y="5564"/>
                    <a:pt x="4960" y="5564"/>
                  </a:cubicBezTo>
                  <a:cubicBezTo>
                    <a:pt x="4829" y="5564"/>
                    <a:pt x="4703" y="5538"/>
                    <a:pt x="4607" y="5517"/>
                  </a:cubicBezTo>
                  <a:cubicBezTo>
                    <a:pt x="4426" y="5454"/>
                    <a:pt x="4329" y="5421"/>
                    <a:pt x="4329" y="5421"/>
                  </a:cubicBezTo>
                  <a:lnTo>
                    <a:pt x="4261" y="5398"/>
                  </a:lnTo>
                  <a:cubicBezTo>
                    <a:pt x="4221" y="5384"/>
                    <a:pt x="4180" y="5378"/>
                    <a:pt x="4139" y="5378"/>
                  </a:cubicBezTo>
                  <a:cubicBezTo>
                    <a:pt x="4001" y="5378"/>
                    <a:pt x="3868" y="5454"/>
                    <a:pt x="3801" y="5585"/>
                  </a:cubicBezTo>
                  <a:cubicBezTo>
                    <a:pt x="3707" y="5771"/>
                    <a:pt x="3783" y="5998"/>
                    <a:pt x="3969" y="6092"/>
                  </a:cubicBezTo>
                  <a:cubicBezTo>
                    <a:pt x="3969" y="6092"/>
                    <a:pt x="4097" y="6157"/>
                    <a:pt x="4336" y="6278"/>
                  </a:cubicBezTo>
                  <a:cubicBezTo>
                    <a:pt x="4508" y="6334"/>
                    <a:pt x="4761" y="6445"/>
                    <a:pt x="5097" y="6445"/>
                  </a:cubicBezTo>
                  <a:cubicBezTo>
                    <a:pt x="5252" y="6445"/>
                    <a:pt x="5423" y="6422"/>
                    <a:pt x="5612" y="6359"/>
                  </a:cubicBezTo>
                  <a:cubicBezTo>
                    <a:pt x="5896" y="6249"/>
                    <a:pt x="6201" y="6056"/>
                    <a:pt x="6404" y="5745"/>
                  </a:cubicBezTo>
                  <a:cubicBezTo>
                    <a:pt x="6605" y="5439"/>
                    <a:pt x="6730" y="5050"/>
                    <a:pt x="6701" y="4620"/>
                  </a:cubicBezTo>
                  <a:cubicBezTo>
                    <a:pt x="6681" y="4195"/>
                    <a:pt x="6459" y="3719"/>
                    <a:pt x="6072" y="3412"/>
                  </a:cubicBezTo>
                  <a:cubicBezTo>
                    <a:pt x="5990" y="3325"/>
                    <a:pt x="5857" y="3262"/>
                    <a:pt x="5739" y="3194"/>
                  </a:cubicBezTo>
                  <a:lnTo>
                    <a:pt x="5553" y="3103"/>
                  </a:lnTo>
                  <a:lnTo>
                    <a:pt x="5428" y="3062"/>
                  </a:lnTo>
                  <a:lnTo>
                    <a:pt x="5302" y="3021"/>
                  </a:lnTo>
                  <a:lnTo>
                    <a:pt x="5238" y="3000"/>
                  </a:lnTo>
                  <a:lnTo>
                    <a:pt x="5222" y="2994"/>
                  </a:lnTo>
                  <a:lnTo>
                    <a:pt x="5143" y="2976"/>
                  </a:lnTo>
                  <a:lnTo>
                    <a:pt x="5103" y="2969"/>
                  </a:lnTo>
                  <a:cubicBezTo>
                    <a:pt x="4997" y="2952"/>
                    <a:pt x="4889" y="2935"/>
                    <a:pt x="4780" y="2918"/>
                  </a:cubicBezTo>
                  <a:cubicBezTo>
                    <a:pt x="4642" y="2903"/>
                    <a:pt x="4499" y="2895"/>
                    <a:pt x="4353" y="2895"/>
                  </a:cubicBezTo>
                  <a:cubicBezTo>
                    <a:pt x="3589" y="2895"/>
                    <a:pt x="2737" y="3118"/>
                    <a:pt x="2045" y="3791"/>
                  </a:cubicBezTo>
                  <a:cubicBezTo>
                    <a:pt x="1640" y="4186"/>
                    <a:pt x="1366" y="4749"/>
                    <a:pt x="1274" y="5317"/>
                  </a:cubicBezTo>
                  <a:lnTo>
                    <a:pt x="1229" y="5744"/>
                  </a:lnTo>
                  <a:cubicBezTo>
                    <a:pt x="1231" y="5894"/>
                    <a:pt x="1237" y="6047"/>
                    <a:pt x="1246" y="6199"/>
                  </a:cubicBezTo>
                  <a:cubicBezTo>
                    <a:pt x="1256" y="6350"/>
                    <a:pt x="1279" y="6434"/>
                    <a:pt x="1294" y="6555"/>
                  </a:cubicBezTo>
                  <a:lnTo>
                    <a:pt x="1308" y="6640"/>
                  </a:lnTo>
                  <a:lnTo>
                    <a:pt x="1315" y="6682"/>
                  </a:lnTo>
                  <a:lnTo>
                    <a:pt x="1316" y="6692"/>
                  </a:lnTo>
                  <a:cubicBezTo>
                    <a:pt x="1316" y="6692"/>
                    <a:pt x="1316" y="6692"/>
                    <a:pt x="1316" y="6692"/>
                  </a:cubicBezTo>
                  <a:lnTo>
                    <a:pt x="1316" y="6692"/>
                  </a:lnTo>
                  <a:cubicBezTo>
                    <a:pt x="1316" y="6692"/>
                    <a:pt x="1328" y="6754"/>
                    <a:pt x="1329" y="6754"/>
                  </a:cubicBezTo>
                  <a:cubicBezTo>
                    <a:pt x="1329" y="6754"/>
                    <a:pt x="1329" y="6752"/>
                    <a:pt x="1328" y="6747"/>
                  </a:cubicBezTo>
                  <a:lnTo>
                    <a:pt x="1328" y="6747"/>
                  </a:lnTo>
                  <a:lnTo>
                    <a:pt x="1336" y="6775"/>
                  </a:lnTo>
                  <a:lnTo>
                    <a:pt x="1410" y="6996"/>
                  </a:lnTo>
                  <a:cubicBezTo>
                    <a:pt x="1577" y="7613"/>
                    <a:pt x="2003" y="8096"/>
                    <a:pt x="2450" y="8487"/>
                  </a:cubicBezTo>
                  <a:cubicBezTo>
                    <a:pt x="2691" y="8657"/>
                    <a:pt x="2930" y="8845"/>
                    <a:pt x="3198" y="8956"/>
                  </a:cubicBezTo>
                  <a:cubicBezTo>
                    <a:pt x="3458" y="9098"/>
                    <a:pt x="3734" y="9184"/>
                    <a:pt x="4013" y="9261"/>
                  </a:cubicBezTo>
                  <a:cubicBezTo>
                    <a:pt x="4414" y="9373"/>
                    <a:pt x="4830" y="9429"/>
                    <a:pt x="5248" y="9429"/>
                  </a:cubicBezTo>
                  <a:cubicBezTo>
                    <a:pt x="5994" y="9429"/>
                    <a:pt x="6748" y="9252"/>
                    <a:pt x="7432" y="8900"/>
                  </a:cubicBezTo>
                  <a:cubicBezTo>
                    <a:pt x="7971" y="8634"/>
                    <a:pt x="8426" y="8219"/>
                    <a:pt x="8808" y="7765"/>
                  </a:cubicBezTo>
                  <a:cubicBezTo>
                    <a:pt x="8996" y="7537"/>
                    <a:pt x="9131" y="7276"/>
                    <a:pt x="9289" y="7030"/>
                  </a:cubicBezTo>
                  <a:cubicBezTo>
                    <a:pt x="9429" y="6771"/>
                    <a:pt x="9526" y="6473"/>
                    <a:pt x="9636" y="6195"/>
                  </a:cubicBezTo>
                  <a:cubicBezTo>
                    <a:pt x="9699" y="6043"/>
                    <a:pt x="9716" y="5933"/>
                    <a:pt x="9742" y="5815"/>
                  </a:cubicBezTo>
                  <a:lnTo>
                    <a:pt x="9819" y="5463"/>
                  </a:lnTo>
                  <a:lnTo>
                    <a:pt x="9856" y="5288"/>
                  </a:lnTo>
                  <a:lnTo>
                    <a:pt x="9875" y="5200"/>
                  </a:lnTo>
                  <a:lnTo>
                    <a:pt x="9877" y="5190"/>
                  </a:lnTo>
                  <a:lnTo>
                    <a:pt x="9890" y="5116"/>
                  </a:lnTo>
                  <a:lnTo>
                    <a:pt x="9892" y="5089"/>
                  </a:lnTo>
                  <a:lnTo>
                    <a:pt x="9897" y="5035"/>
                  </a:lnTo>
                  <a:cubicBezTo>
                    <a:pt x="9906" y="4889"/>
                    <a:pt x="9925" y="4745"/>
                    <a:pt x="9924" y="4599"/>
                  </a:cubicBezTo>
                  <a:cubicBezTo>
                    <a:pt x="9932" y="4015"/>
                    <a:pt x="9802" y="3425"/>
                    <a:pt x="9560" y="2911"/>
                  </a:cubicBezTo>
                  <a:cubicBezTo>
                    <a:pt x="9075" y="1866"/>
                    <a:pt x="8218" y="1179"/>
                    <a:pt x="7383" y="747"/>
                  </a:cubicBezTo>
                  <a:cubicBezTo>
                    <a:pt x="6539" y="304"/>
                    <a:pt x="5671" y="97"/>
                    <a:pt x="4866" y="27"/>
                  </a:cubicBezTo>
                  <a:cubicBezTo>
                    <a:pt x="4671" y="9"/>
                    <a:pt x="4479" y="0"/>
                    <a:pt x="4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463" name="Shape 1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Google Shape;1464;p10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65" name="Google Shape;1465;p108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466" name="Google Shape;1466;p10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467" name="Google Shape;1467;p10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468" name="Google Shape;1468;p10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100"/>
            </a:lvl1pPr>
            <a:lvl2pPr indent="0" lvl="1" marL="0" rtl="0" algn="r">
              <a:spcBef>
                <a:spcPts val="0"/>
              </a:spcBef>
              <a:buNone/>
              <a:defRPr sz="1100"/>
            </a:lvl2pPr>
            <a:lvl3pPr indent="0" lvl="2" marL="0" rtl="0" algn="r">
              <a:spcBef>
                <a:spcPts val="0"/>
              </a:spcBef>
              <a:buNone/>
              <a:defRPr sz="1100"/>
            </a:lvl3pPr>
            <a:lvl4pPr indent="0" lvl="3" marL="0" rtl="0" algn="r">
              <a:spcBef>
                <a:spcPts val="0"/>
              </a:spcBef>
              <a:buNone/>
              <a:defRPr sz="1100"/>
            </a:lvl4pPr>
            <a:lvl5pPr indent="0" lvl="4" marL="0" rtl="0" algn="r">
              <a:spcBef>
                <a:spcPts val="0"/>
              </a:spcBef>
              <a:buNone/>
              <a:defRPr sz="1100"/>
            </a:lvl5pPr>
            <a:lvl6pPr indent="0" lvl="5" marL="0" rtl="0" algn="r">
              <a:spcBef>
                <a:spcPts val="0"/>
              </a:spcBef>
              <a:buNone/>
              <a:defRPr sz="1100"/>
            </a:lvl6pPr>
            <a:lvl7pPr indent="0" lvl="6" marL="0" rtl="0" algn="r">
              <a:spcBef>
                <a:spcPts val="0"/>
              </a:spcBef>
              <a:buNone/>
              <a:defRPr sz="1100"/>
            </a:lvl7pPr>
            <a:lvl8pPr indent="0" lvl="7" marL="0" rtl="0" algn="r">
              <a:spcBef>
                <a:spcPts val="0"/>
              </a:spcBef>
              <a:buNone/>
              <a:defRPr sz="1100"/>
            </a:lvl8pPr>
            <a:lvl9pPr indent="0" lvl="8" marL="0" rtl="0" algn="r">
              <a:spcBef>
                <a:spcPts val="0"/>
              </a:spcBef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2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p110"/>
          <p:cNvSpPr txBox="1"/>
          <p:nvPr>
            <p:ph type="ctrTitle"/>
          </p:nvPr>
        </p:nvSpPr>
        <p:spPr>
          <a:xfrm>
            <a:off x="1669825" y="535000"/>
            <a:ext cx="5804400" cy="256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74" name="Google Shape;1474;p110"/>
          <p:cNvSpPr txBox="1"/>
          <p:nvPr>
            <p:ph idx="1" type="subTitle"/>
          </p:nvPr>
        </p:nvSpPr>
        <p:spPr>
          <a:xfrm>
            <a:off x="3523075" y="3401850"/>
            <a:ext cx="2099100" cy="6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75" name="Google Shape;1475;p110"/>
          <p:cNvSpPr/>
          <p:nvPr/>
        </p:nvSpPr>
        <p:spPr>
          <a:xfrm>
            <a:off x="5348244" y="2477076"/>
            <a:ext cx="3807385" cy="269283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6" name="Google Shape;1476;p110"/>
          <p:cNvSpPr/>
          <p:nvPr/>
        </p:nvSpPr>
        <p:spPr>
          <a:xfrm rot="1272510">
            <a:off x="-1035479" y="4021829"/>
            <a:ext cx="5397124" cy="3788981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7" name="Google Shape;1477;p110"/>
          <p:cNvSpPr/>
          <p:nvPr/>
        </p:nvSpPr>
        <p:spPr>
          <a:xfrm rot="10800000">
            <a:off x="6505309" y="12"/>
            <a:ext cx="4566816" cy="1369213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8" name="Google Shape;1478;p110"/>
          <p:cNvSpPr/>
          <p:nvPr/>
        </p:nvSpPr>
        <p:spPr>
          <a:xfrm>
            <a:off x="-1069348" y="-11"/>
            <a:ext cx="5160211" cy="1982733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93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p111"/>
          <p:cNvSpPr/>
          <p:nvPr/>
        </p:nvSpPr>
        <p:spPr>
          <a:xfrm>
            <a:off x="137601" y="4366131"/>
            <a:ext cx="6818952" cy="478715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1" name="Google Shape;1481;p111"/>
          <p:cNvSpPr/>
          <p:nvPr/>
        </p:nvSpPr>
        <p:spPr>
          <a:xfrm>
            <a:off x="0" y="0"/>
            <a:ext cx="3085780" cy="1185665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2" name="Google Shape;1482;p111"/>
          <p:cNvSpPr/>
          <p:nvPr/>
        </p:nvSpPr>
        <p:spPr>
          <a:xfrm flipH="1" rot="1525918">
            <a:off x="6475202" y="-620819"/>
            <a:ext cx="2370109" cy="1158382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3" name="Google Shape;1483;p111"/>
          <p:cNvSpPr txBox="1"/>
          <p:nvPr>
            <p:ph type="title"/>
          </p:nvPr>
        </p:nvSpPr>
        <p:spPr>
          <a:xfrm>
            <a:off x="2521500" y="1803150"/>
            <a:ext cx="4101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84" name="Google Shape;1484;p111"/>
          <p:cNvSpPr txBox="1"/>
          <p:nvPr>
            <p:ph hasCustomPrompt="1" idx="2" type="title"/>
          </p:nvPr>
        </p:nvSpPr>
        <p:spPr>
          <a:xfrm>
            <a:off x="715100" y="1608100"/>
            <a:ext cx="1839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85" name="Google Shape;1485;p111"/>
          <p:cNvSpPr txBox="1"/>
          <p:nvPr>
            <p:ph idx="1" type="subTitle"/>
          </p:nvPr>
        </p:nvSpPr>
        <p:spPr>
          <a:xfrm>
            <a:off x="2521500" y="2606900"/>
            <a:ext cx="41010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86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p112"/>
          <p:cNvSpPr/>
          <p:nvPr/>
        </p:nvSpPr>
        <p:spPr>
          <a:xfrm>
            <a:off x="0" y="0"/>
            <a:ext cx="4387672" cy="1685856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8" name="Google Shape;1488;p112"/>
          <p:cNvSpPr/>
          <p:nvPr/>
        </p:nvSpPr>
        <p:spPr>
          <a:xfrm>
            <a:off x="6664779" y="3390045"/>
            <a:ext cx="2479207" cy="1753457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9" name="Google Shape;1489;p11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90" name="Google Shape;1490;p112"/>
          <p:cNvSpPr txBox="1"/>
          <p:nvPr>
            <p:ph idx="1" type="body"/>
          </p:nvPr>
        </p:nvSpPr>
        <p:spPr>
          <a:xfrm>
            <a:off x="720000" y="1152475"/>
            <a:ext cx="77040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9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" name="Google Shape;1492;p113"/>
          <p:cNvSpPr/>
          <p:nvPr/>
        </p:nvSpPr>
        <p:spPr>
          <a:xfrm>
            <a:off x="0" y="0"/>
            <a:ext cx="4901880" cy="1883433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3" name="Google Shape;1493;p113"/>
          <p:cNvSpPr/>
          <p:nvPr/>
        </p:nvSpPr>
        <p:spPr>
          <a:xfrm rot="10800000">
            <a:off x="3724283" y="4070914"/>
            <a:ext cx="2194563" cy="107258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4" name="Google Shape;1494;p113"/>
          <p:cNvSpPr txBox="1"/>
          <p:nvPr>
            <p:ph idx="1" type="subTitle"/>
          </p:nvPr>
        </p:nvSpPr>
        <p:spPr>
          <a:xfrm>
            <a:off x="1241787" y="2675150"/>
            <a:ext cx="284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95" name="Google Shape;1495;p113"/>
          <p:cNvSpPr txBox="1"/>
          <p:nvPr>
            <p:ph idx="2" type="subTitle"/>
          </p:nvPr>
        </p:nvSpPr>
        <p:spPr>
          <a:xfrm>
            <a:off x="5055213" y="2675150"/>
            <a:ext cx="284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96" name="Google Shape;1496;p113"/>
          <p:cNvSpPr txBox="1"/>
          <p:nvPr>
            <p:ph idx="3" type="subTitle"/>
          </p:nvPr>
        </p:nvSpPr>
        <p:spPr>
          <a:xfrm>
            <a:off x="1241734" y="3148475"/>
            <a:ext cx="2847000" cy="10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7" name="Google Shape;1497;p113"/>
          <p:cNvSpPr txBox="1"/>
          <p:nvPr>
            <p:ph idx="4" type="subTitle"/>
          </p:nvPr>
        </p:nvSpPr>
        <p:spPr>
          <a:xfrm>
            <a:off x="5055234" y="3148475"/>
            <a:ext cx="2847000" cy="10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8" name="Google Shape;1498;p1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114"/>
          <p:cNvSpPr/>
          <p:nvPr/>
        </p:nvSpPr>
        <p:spPr>
          <a:xfrm rot="4377933">
            <a:off x="-3789991" y="2098075"/>
            <a:ext cx="5484833" cy="3850556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1" name="Google Shape;1501;p114"/>
          <p:cNvSpPr/>
          <p:nvPr/>
        </p:nvSpPr>
        <p:spPr>
          <a:xfrm rot="-8423861">
            <a:off x="5895514" y="-1631138"/>
            <a:ext cx="5298959" cy="3720066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2" name="Google Shape;1502;p1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03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115"/>
          <p:cNvSpPr txBox="1"/>
          <p:nvPr>
            <p:ph type="title"/>
          </p:nvPr>
        </p:nvSpPr>
        <p:spPr>
          <a:xfrm>
            <a:off x="4670525" y="1376450"/>
            <a:ext cx="3257700" cy="1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05" name="Google Shape;1505;p115"/>
          <p:cNvSpPr txBox="1"/>
          <p:nvPr>
            <p:ph idx="1" type="body"/>
          </p:nvPr>
        </p:nvSpPr>
        <p:spPr>
          <a:xfrm>
            <a:off x="4670525" y="2687700"/>
            <a:ext cx="32577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p116"/>
          <p:cNvSpPr/>
          <p:nvPr/>
        </p:nvSpPr>
        <p:spPr>
          <a:xfrm flipH="1" rot="-8559062">
            <a:off x="5181508" y="-1438369"/>
            <a:ext cx="5142177" cy="360995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8" name="Google Shape;1508;p116"/>
          <p:cNvSpPr/>
          <p:nvPr/>
        </p:nvSpPr>
        <p:spPr>
          <a:xfrm flipH="1">
            <a:off x="21" y="2204134"/>
            <a:ext cx="4155936" cy="2939349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9" name="Google Shape;1509;p116"/>
          <p:cNvSpPr/>
          <p:nvPr/>
        </p:nvSpPr>
        <p:spPr>
          <a:xfrm flipH="1" rot="10800000">
            <a:off x="521951" y="-16"/>
            <a:ext cx="2531045" cy="75886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0" name="Google Shape;1510;p116"/>
          <p:cNvSpPr txBox="1"/>
          <p:nvPr>
            <p:ph type="title"/>
          </p:nvPr>
        </p:nvSpPr>
        <p:spPr>
          <a:xfrm>
            <a:off x="2206025" y="1521175"/>
            <a:ext cx="4731900" cy="210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51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p117"/>
          <p:cNvSpPr/>
          <p:nvPr/>
        </p:nvSpPr>
        <p:spPr>
          <a:xfrm rot="-1335535">
            <a:off x="-3198868" y="-3853233"/>
            <a:ext cx="8589918" cy="6030513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3" name="Google Shape;1513;p117"/>
          <p:cNvSpPr/>
          <p:nvPr/>
        </p:nvSpPr>
        <p:spPr>
          <a:xfrm rot="-891911">
            <a:off x="3710548" y="2395189"/>
            <a:ext cx="8589930" cy="6030525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4" name="Google Shape;1514;p117"/>
          <p:cNvSpPr txBox="1"/>
          <p:nvPr>
            <p:ph type="title"/>
          </p:nvPr>
        </p:nvSpPr>
        <p:spPr>
          <a:xfrm>
            <a:off x="2104500" y="1394250"/>
            <a:ext cx="4935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15" name="Google Shape;1515;p117"/>
          <p:cNvSpPr txBox="1"/>
          <p:nvPr>
            <p:ph idx="1" type="subTitle"/>
          </p:nvPr>
        </p:nvSpPr>
        <p:spPr>
          <a:xfrm>
            <a:off x="2493825" y="2236050"/>
            <a:ext cx="4156500" cy="151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516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p118"/>
          <p:cNvSpPr txBox="1"/>
          <p:nvPr>
            <p:ph type="title"/>
          </p:nvPr>
        </p:nvSpPr>
        <p:spPr>
          <a:xfrm>
            <a:off x="2167300" y="3407600"/>
            <a:ext cx="6256800" cy="120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518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p119"/>
          <p:cNvSpPr/>
          <p:nvPr/>
        </p:nvSpPr>
        <p:spPr>
          <a:xfrm rot="-10115781">
            <a:off x="-450703" y="-484520"/>
            <a:ext cx="5284187" cy="373732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0" name="Google Shape;1520;p119"/>
          <p:cNvSpPr/>
          <p:nvPr/>
        </p:nvSpPr>
        <p:spPr>
          <a:xfrm flipH="1" rot="9488333">
            <a:off x="5268258" y="2699429"/>
            <a:ext cx="5395488" cy="298284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1" name="Google Shape;1521;p119"/>
          <p:cNvSpPr txBox="1"/>
          <p:nvPr>
            <p:ph hasCustomPrompt="1" type="title"/>
          </p:nvPr>
        </p:nvSpPr>
        <p:spPr>
          <a:xfrm>
            <a:off x="1284000" y="948363"/>
            <a:ext cx="65760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522" name="Google Shape;1522;p119"/>
          <p:cNvSpPr txBox="1"/>
          <p:nvPr>
            <p:ph idx="1" type="subTitle"/>
          </p:nvPr>
        </p:nvSpPr>
        <p:spPr>
          <a:xfrm>
            <a:off x="2777225" y="3840713"/>
            <a:ext cx="35895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524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p121"/>
          <p:cNvSpPr/>
          <p:nvPr/>
        </p:nvSpPr>
        <p:spPr>
          <a:xfrm flipH="1" rot="-6394421">
            <a:off x="3075982" y="-4092624"/>
            <a:ext cx="7445557" cy="5227057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93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6" name="Google Shape;1526;p121"/>
          <p:cNvSpPr/>
          <p:nvPr/>
        </p:nvSpPr>
        <p:spPr>
          <a:xfrm>
            <a:off x="880984" y="3451898"/>
            <a:ext cx="5633465" cy="1688944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7" name="Google Shape;1527;p121"/>
          <p:cNvSpPr txBox="1"/>
          <p:nvPr>
            <p:ph hasCustomPrompt="1" type="title"/>
          </p:nvPr>
        </p:nvSpPr>
        <p:spPr>
          <a:xfrm>
            <a:off x="7200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8" name="Google Shape;1528;p121"/>
          <p:cNvSpPr txBox="1"/>
          <p:nvPr>
            <p:ph idx="1" type="subTitle"/>
          </p:nvPr>
        </p:nvSpPr>
        <p:spPr>
          <a:xfrm>
            <a:off x="7200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9" name="Google Shape;1529;p121"/>
          <p:cNvSpPr txBox="1"/>
          <p:nvPr>
            <p:ph hasCustomPrompt="1" idx="2" type="title"/>
          </p:nvPr>
        </p:nvSpPr>
        <p:spPr>
          <a:xfrm>
            <a:off x="34038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30" name="Google Shape;1530;p121"/>
          <p:cNvSpPr txBox="1"/>
          <p:nvPr>
            <p:ph idx="3" type="subTitle"/>
          </p:nvPr>
        </p:nvSpPr>
        <p:spPr>
          <a:xfrm>
            <a:off x="34038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1" name="Google Shape;1531;p121"/>
          <p:cNvSpPr txBox="1"/>
          <p:nvPr>
            <p:ph hasCustomPrompt="1" idx="4" type="title"/>
          </p:nvPr>
        </p:nvSpPr>
        <p:spPr>
          <a:xfrm>
            <a:off x="60876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32" name="Google Shape;1532;p121"/>
          <p:cNvSpPr txBox="1"/>
          <p:nvPr>
            <p:ph idx="5" type="subTitle"/>
          </p:nvPr>
        </p:nvSpPr>
        <p:spPr>
          <a:xfrm>
            <a:off x="60876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3" name="Google Shape;1533;p121"/>
          <p:cNvSpPr txBox="1"/>
          <p:nvPr>
            <p:ph hasCustomPrompt="1" idx="6" type="title"/>
          </p:nvPr>
        </p:nvSpPr>
        <p:spPr>
          <a:xfrm>
            <a:off x="7200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34" name="Google Shape;1534;p121"/>
          <p:cNvSpPr txBox="1"/>
          <p:nvPr>
            <p:ph idx="7" type="subTitle"/>
          </p:nvPr>
        </p:nvSpPr>
        <p:spPr>
          <a:xfrm>
            <a:off x="7200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5" name="Google Shape;1535;p121"/>
          <p:cNvSpPr txBox="1"/>
          <p:nvPr>
            <p:ph hasCustomPrompt="1" idx="8" type="title"/>
          </p:nvPr>
        </p:nvSpPr>
        <p:spPr>
          <a:xfrm>
            <a:off x="34038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36" name="Google Shape;1536;p121"/>
          <p:cNvSpPr txBox="1"/>
          <p:nvPr>
            <p:ph idx="9" type="subTitle"/>
          </p:nvPr>
        </p:nvSpPr>
        <p:spPr>
          <a:xfrm>
            <a:off x="34038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7" name="Google Shape;1537;p121"/>
          <p:cNvSpPr txBox="1"/>
          <p:nvPr>
            <p:ph hasCustomPrompt="1" idx="13" type="title"/>
          </p:nvPr>
        </p:nvSpPr>
        <p:spPr>
          <a:xfrm>
            <a:off x="60876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38" name="Google Shape;1538;p121"/>
          <p:cNvSpPr txBox="1"/>
          <p:nvPr>
            <p:ph idx="14" type="subTitle"/>
          </p:nvPr>
        </p:nvSpPr>
        <p:spPr>
          <a:xfrm>
            <a:off x="60876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9" name="Google Shape;1539;p121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40" name="Google Shape;1540;p121"/>
          <p:cNvSpPr txBox="1"/>
          <p:nvPr>
            <p:ph idx="16" type="subTitle"/>
          </p:nvPr>
        </p:nvSpPr>
        <p:spPr>
          <a:xfrm>
            <a:off x="7200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1541" name="Google Shape;1541;p121"/>
          <p:cNvSpPr txBox="1"/>
          <p:nvPr>
            <p:ph idx="17" type="subTitle"/>
          </p:nvPr>
        </p:nvSpPr>
        <p:spPr>
          <a:xfrm>
            <a:off x="34038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1542" name="Google Shape;1542;p121"/>
          <p:cNvSpPr txBox="1"/>
          <p:nvPr>
            <p:ph idx="18" type="subTitle"/>
          </p:nvPr>
        </p:nvSpPr>
        <p:spPr>
          <a:xfrm>
            <a:off x="60876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1543" name="Google Shape;1543;p121"/>
          <p:cNvSpPr txBox="1"/>
          <p:nvPr>
            <p:ph idx="19" type="subTitle"/>
          </p:nvPr>
        </p:nvSpPr>
        <p:spPr>
          <a:xfrm>
            <a:off x="7151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1544" name="Google Shape;1544;p121"/>
          <p:cNvSpPr txBox="1"/>
          <p:nvPr>
            <p:ph idx="20" type="subTitle"/>
          </p:nvPr>
        </p:nvSpPr>
        <p:spPr>
          <a:xfrm>
            <a:off x="34038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1545" name="Google Shape;1545;p121"/>
          <p:cNvSpPr txBox="1"/>
          <p:nvPr>
            <p:ph idx="21" type="subTitle"/>
          </p:nvPr>
        </p:nvSpPr>
        <p:spPr>
          <a:xfrm>
            <a:off x="60876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grpSp>
        <p:nvGrpSpPr>
          <p:cNvPr id="1546" name="Google Shape;1546;p121"/>
          <p:cNvGrpSpPr/>
          <p:nvPr/>
        </p:nvGrpSpPr>
        <p:grpSpPr>
          <a:xfrm>
            <a:off x="517117" y="271959"/>
            <a:ext cx="663796" cy="596057"/>
            <a:chOff x="517117" y="271959"/>
            <a:chExt cx="663796" cy="596057"/>
          </a:xfrm>
        </p:grpSpPr>
        <p:grpSp>
          <p:nvGrpSpPr>
            <p:cNvPr id="1547" name="Google Shape;1547;p121"/>
            <p:cNvGrpSpPr/>
            <p:nvPr/>
          </p:nvGrpSpPr>
          <p:grpSpPr>
            <a:xfrm rot="-3046135">
              <a:off x="592622" y="417058"/>
              <a:ext cx="86297" cy="235902"/>
              <a:chOff x="2187550" y="-667000"/>
              <a:chExt cx="135700" cy="370950"/>
            </a:xfrm>
          </p:grpSpPr>
          <p:sp>
            <p:nvSpPr>
              <p:cNvPr id="1548" name="Google Shape;1548;p121"/>
              <p:cNvSpPr/>
              <p:nvPr/>
            </p:nvSpPr>
            <p:spPr>
              <a:xfrm>
                <a:off x="2187550" y="-667000"/>
                <a:ext cx="135700" cy="299650"/>
              </a:xfrm>
              <a:custGeom>
                <a:rect b="b" l="l" r="r" t="t"/>
                <a:pathLst>
                  <a:path extrusionOk="0" h="11986" w="5428">
                    <a:moveTo>
                      <a:pt x="244" y="1"/>
                    </a:moveTo>
                    <a:cubicBezTo>
                      <a:pt x="241" y="1"/>
                      <a:pt x="237" y="1"/>
                      <a:pt x="235" y="2"/>
                    </a:cubicBezTo>
                    <a:cubicBezTo>
                      <a:pt x="1" y="55"/>
                      <a:pt x="2223" y="2491"/>
                      <a:pt x="2782" y="5293"/>
                    </a:cubicBezTo>
                    <a:cubicBezTo>
                      <a:pt x="3341" y="8081"/>
                      <a:pt x="2987" y="11986"/>
                      <a:pt x="3274" y="11986"/>
                    </a:cubicBezTo>
                    <a:cubicBezTo>
                      <a:pt x="3275" y="11986"/>
                      <a:pt x="3277" y="11986"/>
                      <a:pt x="3278" y="11985"/>
                    </a:cubicBezTo>
                    <a:cubicBezTo>
                      <a:pt x="3560" y="11945"/>
                      <a:pt x="5427" y="7910"/>
                      <a:pt x="4554" y="5006"/>
                    </a:cubicBezTo>
                    <a:cubicBezTo>
                      <a:pt x="3691" y="2135"/>
                      <a:pt x="544" y="1"/>
                      <a:pt x="2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9" name="Google Shape;1549;p121"/>
              <p:cNvSpPr/>
              <p:nvPr/>
            </p:nvSpPr>
            <p:spPr>
              <a:xfrm>
                <a:off x="2246900" y="-583625"/>
                <a:ext cx="25825" cy="93475"/>
              </a:xfrm>
              <a:custGeom>
                <a:rect b="b" l="l" r="r" t="t"/>
                <a:pathLst>
                  <a:path extrusionOk="0" h="3739" w="1033">
                    <a:moveTo>
                      <a:pt x="81" y="0"/>
                    </a:moveTo>
                    <a:lnTo>
                      <a:pt x="1" y="36"/>
                    </a:lnTo>
                    <a:cubicBezTo>
                      <a:pt x="1" y="36"/>
                      <a:pt x="82" y="262"/>
                      <a:pt x="204" y="603"/>
                    </a:cubicBezTo>
                    <a:cubicBezTo>
                      <a:pt x="236" y="687"/>
                      <a:pt x="271" y="777"/>
                      <a:pt x="307" y="874"/>
                    </a:cubicBezTo>
                    <a:cubicBezTo>
                      <a:pt x="346" y="969"/>
                      <a:pt x="369" y="1077"/>
                      <a:pt x="405" y="1182"/>
                    </a:cubicBezTo>
                    <a:cubicBezTo>
                      <a:pt x="472" y="1396"/>
                      <a:pt x="544" y="1625"/>
                      <a:pt x="615" y="1853"/>
                    </a:cubicBezTo>
                    <a:cubicBezTo>
                      <a:pt x="668" y="2084"/>
                      <a:pt x="719" y="2316"/>
                      <a:pt x="768" y="2533"/>
                    </a:cubicBezTo>
                    <a:cubicBezTo>
                      <a:pt x="788" y="2643"/>
                      <a:pt x="827" y="2744"/>
                      <a:pt x="834" y="2848"/>
                    </a:cubicBezTo>
                    <a:cubicBezTo>
                      <a:pt x="846" y="2951"/>
                      <a:pt x="856" y="3049"/>
                      <a:pt x="867" y="3139"/>
                    </a:cubicBezTo>
                    <a:cubicBezTo>
                      <a:pt x="914" y="3498"/>
                      <a:pt x="945" y="3738"/>
                      <a:pt x="945" y="3738"/>
                    </a:cubicBezTo>
                    <a:lnTo>
                      <a:pt x="1033" y="3730"/>
                    </a:lnTo>
                    <a:cubicBezTo>
                      <a:pt x="1033" y="3730"/>
                      <a:pt x="1024" y="3489"/>
                      <a:pt x="1010" y="3127"/>
                    </a:cubicBezTo>
                    <a:cubicBezTo>
                      <a:pt x="1006" y="3037"/>
                      <a:pt x="1000" y="2938"/>
                      <a:pt x="993" y="2835"/>
                    </a:cubicBezTo>
                    <a:cubicBezTo>
                      <a:pt x="993" y="2731"/>
                      <a:pt x="960" y="2623"/>
                      <a:pt x="940" y="2511"/>
                    </a:cubicBezTo>
                    <a:cubicBezTo>
                      <a:pt x="894" y="2285"/>
                      <a:pt x="845" y="2044"/>
                      <a:pt x="795" y="1804"/>
                    </a:cubicBezTo>
                    <a:cubicBezTo>
                      <a:pt x="718" y="1574"/>
                      <a:pt x="642" y="1342"/>
                      <a:pt x="569" y="1127"/>
                    </a:cubicBezTo>
                    <a:cubicBezTo>
                      <a:pt x="532" y="1018"/>
                      <a:pt x="501" y="912"/>
                      <a:pt x="456" y="818"/>
                    </a:cubicBezTo>
                    <a:cubicBezTo>
                      <a:pt x="414" y="722"/>
                      <a:pt x="374" y="632"/>
                      <a:pt x="337" y="549"/>
                    </a:cubicBezTo>
                    <a:cubicBezTo>
                      <a:pt x="183" y="219"/>
                      <a:pt x="81" y="0"/>
                      <a:pt x="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0" name="Google Shape;1550;p121"/>
              <p:cNvSpPr/>
              <p:nvPr/>
            </p:nvSpPr>
            <p:spPr>
              <a:xfrm>
                <a:off x="2241900" y="-334675"/>
                <a:ext cx="41850" cy="38625"/>
              </a:xfrm>
              <a:custGeom>
                <a:rect b="b" l="l" r="r" t="t"/>
                <a:pathLst>
                  <a:path extrusionOk="0" h="1545" w="1674">
                    <a:moveTo>
                      <a:pt x="924" y="0"/>
                    </a:moveTo>
                    <a:cubicBezTo>
                      <a:pt x="297" y="0"/>
                      <a:pt x="0" y="1190"/>
                      <a:pt x="767" y="1501"/>
                    </a:cubicBezTo>
                    <a:cubicBezTo>
                      <a:pt x="839" y="1531"/>
                      <a:pt x="906" y="1544"/>
                      <a:pt x="968" y="1544"/>
                    </a:cubicBezTo>
                    <a:cubicBezTo>
                      <a:pt x="1598" y="1544"/>
                      <a:pt x="1673" y="150"/>
                      <a:pt x="1035" y="13"/>
                    </a:cubicBezTo>
                    <a:cubicBezTo>
                      <a:pt x="997" y="4"/>
                      <a:pt x="960" y="0"/>
                      <a:pt x="9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51" name="Google Shape;1551;p121"/>
            <p:cNvGrpSpPr/>
            <p:nvPr/>
          </p:nvGrpSpPr>
          <p:grpSpPr>
            <a:xfrm>
              <a:off x="715222" y="637502"/>
              <a:ext cx="245491" cy="230514"/>
              <a:chOff x="1833125" y="-1256125"/>
              <a:chExt cx="283150" cy="265875"/>
            </a:xfrm>
          </p:grpSpPr>
          <p:sp>
            <p:nvSpPr>
              <p:cNvPr id="1552" name="Google Shape;1552;p121"/>
              <p:cNvSpPr/>
              <p:nvPr/>
            </p:nvSpPr>
            <p:spPr>
              <a:xfrm>
                <a:off x="1833125" y="-1256125"/>
                <a:ext cx="283150" cy="265875"/>
              </a:xfrm>
              <a:custGeom>
                <a:rect b="b" l="l" r="r" t="t"/>
                <a:pathLst>
                  <a:path extrusionOk="0" h="10635" w="11326">
                    <a:moveTo>
                      <a:pt x="4274" y="1"/>
                    </a:moveTo>
                    <a:cubicBezTo>
                      <a:pt x="4225" y="1"/>
                      <a:pt x="4179" y="10"/>
                      <a:pt x="4137" y="29"/>
                    </a:cubicBezTo>
                    <a:cubicBezTo>
                      <a:pt x="3416" y="349"/>
                      <a:pt x="3871" y="3263"/>
                      <a:pt x="3687" y="3430"/>
                    </a:cubicBezTo>
                    <a:cubicBezTo>
                      <a:pt x="3504" y="3598"/>
                      <a:pt x="1" y="3518"/>
                      <a:pt x="1" y="4388"/>
                    </a:cubicBezTo>
                    <a:cubicBezTo>
                      <a:pt x="2" y="4908"/>
                      <a:pt x="3404" y="6362"/>
                      <a:pt x="3422" y="6664"/>
                    </a:cubicBezTo>
                    <a:cubicBezTo>
                      <a:pt x="3438" y="6966"/>
                      <a:pt x="3258" y="10635"/>
                      <a:pt x="4044" y="10635"/>
                    </a:cubicBezTo>
                    <a:cubicBezTo>
                      <a:pt x="4044" y="10635"/>
                      <a:pt x="4044" y="10635"/>
                      <a:pt x="4044" y="10635"/>
                    </a:cubicBezTo>
                    <a:cubicBezTo>
                      <a:pt x="4697" y="10634"/>
                      <a:pt x="6170" y="7986"/>
                      <a:pt x="6421" y="7936"/>
                    </a:cubicBezTo>
                    <a:cubicBezTo>
                      <a:pt x="6425" y="7935"/>
                      <a:pt x="6430" y="7934"/>
                      <a:pt x="6436" y="7934"/>
                    </a:cubicBezTo>
                    <a:cubicBezTo>
                      <a:pt x="6734" y="7934"/>
                      <a:pt x="9058" y="9063"/>
                      <a:pt x="9794" y="9063"/>
                    </a:cubicBezTo>
                    <a:cubicBezTo>
                      <a:pt x="9887" y="9063"/>
                      <a:pt x="9955" y="9045"/>
                      <a:pt x="9990" y="9004"/>
                    </a:cubicBezTo>
                    <a:cubicBezTo>
                      <a:pt x="10308" y="8635"/>
                      <a:pt x="8597" y="5756"/>
                      <a:pt x="8831" y="5405"/>
                    </a:cubicBezTo>
                    <a:cubicBezTo>
                      <a:pt x="9065" y="5051"/>
                      <a:pt x="11325" y="2420"/>
                      <a:pt x="11107" y="1984"/>
                    </a:cubicBezTo>
                    <a:cubicBezTo>
                      <a:pt x="11064" y="1899"/>
                      <a:pt x="10881" y="1865"/>
                      <a:pt x="10613" y="1865"/>
                    </a:cubicBezTo>
                    <a:cubicBezTo>
                      <a:pt x="9595" y="1865"/>
                      <a:pt x="7345" y="2350"/>
                      <a:pt x="6826" y="2350"/>
                    </a:cubicBezTo>
                    <a:cubicBezTo>
                      <a:pt x="6784" y="2350"/>
                      <a:pt x="6753" y="2347"/>
                      <a:pt x="6735" y="2340"/>
                    </a:cubicBezTo>
                    <a:cubicBezTo>
                      <a:pt x="6467" y="2230"/>
                      <a:pt x="5042" y="1"/>
                      <a:pt x="4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3" name="Google Shape;1553;p121"/>
              <p:cNvSpPr/>
              <p:nvPr/>
            </p:nvSpPr>
            <p:spPr>
              <a:xfrm>
                <a:off x="1926950" y="-1092125"/>
                <a:ext cx="9850" cy="43675"/>
              </a:xfrm>
              <a:custGeom>
                <a:rect b="b" l="l" r="r" t="t"/>
                <a:pathLst>
                  <a:path extrusionOk="0" h="1747" w="394">
                    <a:moveTo>
                      <a:pt x="227" y="1"/>
                    </a:moveTo>
                    <a:cubicBezTo>
                      <a:pt x="227" y="1"/>
                      <a:pt x="183" y="103"/>
                      <a:pt x="135" y="267"/>
                    </a:cubicBezTo>
                    <a:cubicBezTo>
                      <a:pt x="84" y="429"/>
                      <a:pt x="41" y="654"/>
                      <a:pt x="0" y="878"/>
                    </a:cubicBezTo>
                    <a:cubicBezTo>
                      <a:pt x="6" y="1095"/>
                      <a:pt x="16" y="1313"/>
                      <a:pt x="41" y="1475"/>
                    </a:cubicBezTo>
                    <a:cubicBezTo>
                      <a:pt x="63" y="1639"/>
                      <a:pt x="92" y="1747"/>
                      <a:pt x="92" y="1747"/>
                    </a:cubicBezTo>
                    <a:lnTo>
                      <a:pt x="252" y="1746"/>
                    </a:lnTo>
                    <a:cubicBezTo>
                      <a:pt x="252" y="1746"/>
                      <a:pt x="281" y="1637"/>
                      <a:pt x="302" y="1474"/>
                    </a:cubicBezTo>
                    <a:cubicBezTo>
                      <a:pt x="325" y="1311"/>
                      <a:pt x="333" y="1093"/>
                      <a:pt x="338" y="876"/>
                    </a:cubicBezTo>
                    <a:cubicBezTo>
                      <a:pt x="366" y="672"/>
                      <a:pt x="390" y="468"/>
                      <a:pt x="391" y="308"/>
                    </a:cubicBezTo>
                    <a:cubicBezTo>
                      <a:pt x="393" y="151"/>
                      <a:pt x="382" y="38"/>
                      <a:pt x="382" y="38"/>
                    </a:cubicBezTo>
                    <a:lnTo>
                      <a:pt x="2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" name="Google Shape;1554;p121"/>
              <p:cNvSpPr/>
              <p:nvPr/>
            </p:nvSpPr>
            <p:spPr>
              <a:xfrm>
                <a:off x="1994950" y="-1081800"/>
                <a:ext cx="52675" cy="25025"/>
              </a:xfrm>
              <a:custGeom>
                <a:rect b="b" l="l" r="r" t="t"/>
                <a:pathLst>
                  <a:path extrusionOk="0" h="1001" w="2107">
                    <a:moveTo>
                      <a:pt x="62" y="1"/>
                    </a:moveTo>
                    <a:lnTo>
                      <a:pt x="0" y="148"/>
                    </a:lnTo>
                    <a:cubicBezTo>
                      <a:pt x="0" y="148"/>
                      <a:pt x="117" y="228"/>
                      <a:pt x="301" y="327"/>
                    </a:cubicBezTo>
                    <a:cubicBezTo>
                      <a:pt x="483" y="429"/>
                      <a:pt x="735" y="545"/>
                      <a:pt x="989" y="656"/>
                    </a:cubicBezTo>
                    <a:cubicBezTo>
                      <a:pt x="1246" y="758"/>
                      <a:pt x="1505" y="856"/>
                      <a:pt x="1706" y="914"/>
                    </a:cubicBezTo>
                    <a:cubicBezTo>
                      <a:pt x="1906" y="974"/>
                      <a:pt x="2045" y="1000"/>
                      <a:pt x="2045" y="1000"/>
                    </a:cubicBezTo>
                    <a:lnTo>
                      <a:pt x="2106" y="853"/>
                    </a:lnTo>
                    <a:cubicBezTo>
                      <a:pt x="2106" y="853"/>
                      <a:pt x="1990" y="773"/>
                      <a:pt x="1806" y="673"/>
                    </a:cubicBezTo>
                    <a:cubicBezTo>
                      <a:pt x="1624" y="571"/>
                      <a:pt x="1372" y="456"/>
                      <a:pt x="1119" y="345"/>
                    </a:cubicBezTo>
                    <a:cubicBezTo>
                      <a:pt x="860" y="243"/>
                      <a:pt x="602" y="145"/>
                      <a:pt x="401" y="88"/>
                    </a:cubicBezTo>
                    <a:cubicBezTo>
                      <a:pt x="200" y="28"/>
                      <a:pt x="62" y="1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55" name="Google Shape;1555;p121"/>
            <p:cNvGrpSpPr/>
            <p:nvPr/>
          </p:nvGrpSpPr>
          <p:grpSpPr>
            <a:xfrm rot="460689">
              <a:off x="742906" y="278762"/>
              <a:ext cx="117651" cy="235784"/>
              <a:chOff x="2523825" y="-685025"/>
              <a:chExt cx="214450" cy="429700"/>
            </a:xfrm>
          </p:grpSpPr>
          <p:sp>
            <p:nvSpPr>
              <p:cNvPr id="1556" name="Google Shape;1556;p121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" name="Google Shape;1557;p121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8" name="Google Shape;1558;p121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59" name="Google Shape;1559;p121"/>
            <p:cNvGrpSpPr/>
            <p:nvPr/>
          </p:nvGrpSpPr>
          <p:grpSpPr>
            <a:xfrm>
              <a:off x="875230" y="352240"/>
              <a:ext cx="305683" cy="264869"/>
              <a:chOff x="3360325" y="-1226900"/>
              <a:chExt cx="352575" cy="305500"/>
            </a:xfrm>
          </p:grpSpPr>
          <p:sp>
            <p:nvSpPr>
              <p:cNvPr id="1560" name="Google Shape;1560;p121"/>
              <p:cNvSpPr/>
              <p:nvPr/>
            </p:nvSpPr>
            <p:spPr>
              <a:xfrm>
                <a:off x="3360325" y="-1226900"/>
                <a:ext cx="352575" cy="305500"/>
              </a:xfrm>
              <a:custGeom>
                <a:rect b="b" l="l" r="r" t="t"/>
                <a:pathLst>
                  <a:path extrusionOk="0" h="12220" w="14103">
                    <a:moveTo>
                      <a:pt x="7119" y="0"/>
                    </a:moveTo>
                    <a:cubicBezTo>
                      <a:pt x="6383" y="0"/>
                      <a:pt x="5620" y="187"/>
                      <a:pt x="4860" y="602"/>
                    </a:cubicBezTo>
                    <a:cubicBezTo>
                      <a:pt x="114" y="3202"/>
                      <a:pt x="2100" y="7449"/>
                      <a:pt x="2216" y="7599"/>
                    </a:cubicBezTo>
                    <a:cubicBezTo>
                      <a:pt x="2330" y="7749"/>
                      <a:pt x="0" y="11933"/>
                      <a:pt x="122" y="12163"/>
                    </a:cubicBezTo>
                    <a:cubicBezTo>
                      <a:pt x="143" y="12202"/>
                      <a:pt x="211" y="12220"/>
                      <a:pt x="316" y="12220"/>
                    </a:cubicBezTo>
                    <a:cubicBezTo>
                      <a:pt x="1103" y="12220"/>
                      <a:pt x="3953" y="11221"/>
                      <a:pt x="4169" y="11091"/>
                    </a:cubicBezTo>
                    <a:cubicBezTo>
                      <a:pt x="4174" y="11088"/>
                      <a:pt x="4183" y="11086"/>
                      <a:pt x="4193" y="11086"/>
                    </a:cubicBezTo>
                    <a:cubicBezTo>
                      <a:pt x="4445" y="11086"/>
                      <a:pt x="6070" y="11967"/>
                      <a:pt x="7881" y="11967"/>
                    </a:cubicBezTo>
                    <a:cubicBezTo>
                      <a:pt x="9363" y="11967"/>
                      <a:pt x="10968" y="11377"/>
                      <a:pt x="12045" y="9233"/>
                    </a:cubicBezTo>
                    <a:cubicBezTo>
                      <a:pt x="14102" y="5139"/>
                      <a:pt x="10983" y="0"/>
                      <a:pt x="71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1" name="Google Shape;1561;p121"/>
              <p:cNvSpPr/>
              <p:nvPr/>
            </p:nvSpPr>
            <p:spPr>
              <a:xfrm>
                <a:off x="3472025" y="-963650"/>
                <a:ext cx="156150" cy="28550"/>
              </a:xfrm>
              <a:custGeom>
                <a:rect b="b" l="l" r="r" t="t"/>
                <a:pathLst>
                  <a:path extrusionOk="0" h="1142" w="6246">
                    <a:moveTo>
                      <a:pt x="53" y="0"/>
                    </a:moveTo>
                    <a:cubicBezTo>
                      <a:pt x="24" y="0"/>
                      <a:pt x="0" y="40"/>
                      <a:pt x="26" y="65"/>
                    </a:cubicBezTo>
                    <a:cubicBezTo>
                      <a:pt x="430" y="446"/>
                      <a:pt x="926" y="725"/>
                      <a:pt x="1454" y="898"/>
                    </a:cubicBezTo>
                    <a:cubicBezTo>
                      <a:pt x="1968" y="1062"/>
                      <a:pt x="2508" y="1142"/>
                      <a:pt x="3048" y="1142"/>
                    </a:cubicBezTo>
                    <a:cubicBezTo>
                      <a:pt x="4172" y="1142"/>
                      <a:pt x="5300" y="798"/>
                      <a:pt x="6213" y="150"/>
                    </a:cubicBezTo>
                    <a:cubicBezTo>
                      <a:pt x="6246" y="128"/>
                      <a:pt x="6221" y="83"/>
                      <a:pt x="6190" y="83"/>
                    </a:cubicBezTo>
                    <a:cubicBezTo>
                      <a:pt x="6184" y="83"/>
                      <a:pt x="6177" y="85"/>
                      <a:pt x="6171" y="89"/>
                    </a:cubicBezTo>
                    <a:cubicBezTo>
                      <a:pt x="5252" y="662"/>
                      <a:pt x="4128" y="991"/>
                      <a:pt x="3020" y="991"/>
                    </a:cubicBezTo>
                    <a:cubicBezTo>
                      <a:pt x="1958" y="991"/>
                      <a:pt x="912" y="689"/>
                      <a:pt x="76" y="10"/>
                    </a:cubicBezTo>
                    <a:cubicBezTo>
                      <a:pt x="69" y="3"/>
                      <a:pt x="60" y="0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" name="Google Shape;1562;p121"/>
              <p:cNvSpPr/>
              <p:nvPr/>
            </p:nvSpPr>
            <p:spPr>
              <a:xfrm>
                <a:off x="3418000" y="-953975"/>
                <a:ext cx="34400" cy="14725"/>
              </a:xfrm>
              <a:custGeom>
                <a:rect b="b" l="l" r="r" t="t"/>
                <a:pathLst>
                  <a:path extrusionOk="0" h="589" w="1376">
                    <a:moveTo>
                      <a:pt x="1335" y="0"/>
                    </a:moveTo>
                    <a:cubicBezTo>
                      <a:pt x="1332" y="0"/>
                      <a:pt x="1329" y="1"/>
                      <a:pt x="1326" y="2"/>
                    </a:cubicBezTo>
                    <a:cubicBezTo>
                      <a:pt x="877" y="121"/>
                      <a:pt x="441" y="294"/>
                      <a:pt x="34" y="518"/>
                    </a:cubicBezTo>
                    <a:cubicBezTo>
                      <a:pt x="1" y="537"/>
                      <a:pt x="19" y="589"/>
                      <a:pt x="53" y="589"/>
                    </a:cubicBezTo>
                    <a:cubicBezTo>
                      <a:pt x="57" y="589"/>
                      <a:pt x="61" y="588"/>
                      <a:pt x="65" y="587"/>
                    </a:cubicBezTo>
                    <a:cubicBezTo>
                      <a:pt x="515" y="469"/>
                      <a:pt x="942" y="296"/>
                      <a:pt x="1351" y="71"/>
                    </a:cubicBezTo>
                    <a:cubicBezTo>
                      <a:pt x="1367" y="64"/>
                      <a:pt x="1375" y="46"/>
                      <a:pt x="1371" y="29"/>
                    </a:cubicBezTo>
                    <a:cubicBezTo>
                      <a:pt x="1367" y="12"/>
                      <a:pt x="1352" y="0"/>
                      <a:pt x="1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" name="Google Shape;1563;p121"/>
              <p:cNvSpPr/>
              <p:nvPr/>
            </p:nvSpPr>
            <p:spPr>
              <a:xfrm>
                <a:off x="3416250" y="-1193975"/>
                <a:ext cx="66100" cy="82075"/>
              </a:xfrm>
              <a:custGeom>
                <a:rect b="b" l="l" r="r" t="t"/>
                <a:pathLst>
                  <a:path extrusionOk="0" h="3283" w="2644">
                    <a:moveTo>
                      <a:pt x="2592" y="1"/>
                    </a:moveTo>
                    <a:cubicBezTo>
                      <a:pt x="2589" y="1"/>
                      <a:pt x="2586" y="1"/>
                      <a:pt x="2582" y="2"/>
                    </a:cubicBezTo>
                    <a:cubicBezTo>
                      <a:pt x="1131" y="347"/>
                      <a:pt x="71" y="1778"/>
                      <a:pt x="2" y="3244"/>
                    </a:cubicBezTo>
                    <a:cubicBezTo>
                      <a:pt x="1" y="3269"/>
                      <a:pt x="21" y="3282"/>
                      <a:pt x="40" y="3282"/>
                    </a:cubicBezTo>
                    <a:cubicBezTo>
                      <a:pt x="57" y="3282"/>
                      <a:pt x="74" y="3272"/>
                      <a:pt x="76" y="3251"/>
                    </a:cubicBezTo>
                    <a:cubicBezTo>
                      <a:pt x="264" y="1842"/>
                      <a:pt x="1230" y="522"/>
                      <a:pt x="2602" y="74"/>
                    </a:cubicBezTo>
                    <a:cubicBezTo>
                      <a:pt x="2643" y="60"/>
                      <a:pt x="2629" y="1"/>
                      <a:pt x="25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" name="Google Shape;1564;p121"/>
              <p:cNvSpPr/>
              <p:nvPr/>
            </p:nvSpPr>
            <p:spPr>
              <a:xfrm>
                <a:off x="3446525" y="-1165325"/>
                <a:ext cx="203200" cy="173950"/>
              </a:xfrm>
              <a:custGeom>
                <a:rect b="b" l="l" r="r" t="t"/>
                <a:pathLst>
                  <a:path extrusionOk="0" h="6958" w="8128">
                    <a:moveTo>
                      <a:pt x="4727" y="92"/>
                    </a:moveTo>
                    <a:cubicBezTo>
                      <a:pt x="5116" y="92"/>
                      <a:pt x="5506" y="220"/>
                      <a:pt x="5836" y="492"/>
                    </a:cubicBezTo>
                    <a:cubicBezTo>
                      <a:pt x="6153" y="721"/>
                      <a:pt x="6400" y="1017"/>
                      <a:pt x="6579" y="1351"/>
                    </a:cubicBezTo>
                    <a:lnTo>
                      <a:pt x="6579" y="1351"/>
                    </a:lnTo>
                    <a:cubicBezTo>
                      <a:pt x="6410" y="1303"/>
                      <a:pt x="6234" y="1280"/>
                      <a:pt x="6056" y="1280"/>
                    </a:cubicBezTo>
                    <a:cubicBezTo>
                      <a:pt x="5963" y="1280"/>
                      <a:pt x="5869" y="1287"/>
                      <a:pt x="5776" y="1299"/>
                    </a:cubicBezTo>
                    <a:lnTo>
                      <a:pt x="5776" y="1299"/>
                    </a:lnTo>
                    <a:cubicBezTo>
                      <a:pt x="5510" y="938"/>
                      <a:pt x="5159" y="639"/>
                      <a:pt x="4746" y="442"/>
                    </a:cubicBezTo>
                    <a:cubicBezTo>
                      <a:pt x="4551" y="340"/>
                      <a:pt x="4340" y="258"/>
                      <a:pt x="4121" y="197"/>
                    </a:cubicBezTo>
                    <a:lnTo>
                      <a:pt x="4121" y="197"/>
                    </a:lnTo>
                    <a:cubicBezTo>
                      <a:pt x="4317" y="128"/>
                      <a:pt x="4522" y="92"/>
                      <a:pt x="4727" y="92"/>
                    </a:cubicBezTo>
                    <a:close/>
                    <a:moveTo>
                      <a:pt x="3883" y="300"/>
                    </a:moveTo>
                    <a:cubicBezTo>
                      <a:pt x="4564" y="457"/>
                      <a:pt x="5188" y="807"/>
                      <a:pt x="5614" y="1328"/>
                    </a:cubicBezTo>
                    <a:lnTo>
                      <a:pt x="5614" y="1328"/>
                    </a:lnTo>
                    <a:cubicBezTo>
                      <a:pt x="5419" y="1370"/>
                      <a:pt x="5230" y="1439"/>
                      <a:pt x="5055" y="1532"/>
                    </a:cubicBezTo>
                    <a:lnTo>
                      <a:pt x="5055" y="1532"/>
                    </a:lnTo>
                    <a:cubicBezTo>
                      <a:pt x="4679" y="1025"/>
                      <a:pt x="4181" y="601"/>
                      <a:pt x="3600" y="478"/>
                    </a:cubicBezTo>
                    <a:lnTo>
                      <a:pt x="3600" y="478"/>
                    </a:lnTo>
                    <a:cubicBezTo>
                      <a:pt x="3690" y="410"/>
                      <a:pt x="3785" y="350"/>
                      <a:pt x="3883" y="300"/>
                    </a:cubicBezTo>
                    <a:close/>
                    <a:moveTo>
                      <a:pt x="3467" y="590"/>
                    </a:moveTo>
                    <a:lnTo>
                      <a:pt x="3467" y="590"/>
                    </a:lnTo>
                    <a:cubicBezTo>
                      <a:pt x="3921" y="651"/>
                      <a:pt x="4341" y="899"/>
                      <a:pt x="4721" y="1322"/>
                    </a:cubicBezTo>
                    <a:cubicBezTo>
                      <a:pt x="4796" y="1395"/>
                      <a:pt x="4874" y="1486"/>
                      <a:pt x="4952" y="1591"/>
                    </a:cubicBezTo>
                    <a:lnTo>
                      <a:pt x="4952" y="1591"/>
                    </a:lnTo>
                    <a:cubicBezTo>
                      <a:pt x="4934" y="1602"/>
                      <a:pt x="4917" y="1613"/>
                      <a:pt x="4900" y="1624"/>
                    </a:cubicBezTo>
                    <a:cubicBezTo>
                      <a:pt x="4832" y="1663"/>
                      <a:pt x="4766" y="1707"/>
                      <a:pt x="4701" y="1753"/>
                    </a:cubicBezTo>
                    <a:lnTo>
                      <a:pt x="4701" y="1753"/>
                    </a:lnTo>
                    <a:cubicBezTo>
                      <a:pt x="4604" y="1701"/>
                      <a:pt x="4501" y="1658"/>
                      <a:pt x="4392" y="1628"/>
                    </a:cubicBezTo>
                    <a:cubicBezTo>
                      <a:pt x="3850" y="1650"/>
                      <a:pt x="3742" y="2349"/>
                      <a:pt x="3628" y="2766"/>
                    </a:cubicBezTo>
                    <a:lnTo>
                      <a:pt x="3628" y="2766"/>
                    </a:lnTo>
                    <a:cubicBezTo>
                      <a:pt x="3580" y="2758"/>
                      <a:pt x="3533" y="2754"/>
                      <a:pt x="3486" y="2754"/>
                    </a:cubicBezTo>
                    <a:cubicBezTo>
                      <a:pt x="3427" y="2754"/>
                      <a:pt x="3370" y="2760"/>
                      <a:pt x="3313" y="2772"/>
                    </a:cubicBezTo>
                    <a:lnTo>
                      <a:pt x="3313" y="2772"/>
                    </a:lnTo>
                    <a:cubicBezTo>
                      <a:pt x="3222" y="2542"/>
                      <a:pt x="3110" y="2325"/>
                      <a:pt x="2918" y="2158"/>
                    </a:cubicBezTo>
                    <a:cubicBezTo>
                      <a:pt x="2840" y="2104"/>
                      <a:pt x="2758" y="2081"/>
                      <a:pt x="2675" y="2081"/>
                    </a:cubicBezTo>
                    <a:cubicBezTo>
                      <a:pt x="2653" y="2081"/>
                      <a:pt x="2631" y="2083"/>
                      <a:pt x="2608" y="2086"/>
                    </a:cubicBezTo>
                    <a:lnTo>
                      <a:pt x="2608" y="2086"/>
                    </a:lnTo>
                    <a:cubicBezTo>
                      <a:pt x="2711" y="1583"/>
                      <a:pt x="2959" y="1101"/>
                      <a:pt x="3330" y="727"/>
                    </a:cubicBezTo>
                    <a:cubicBezTo>
                      <a:pt x="3373" y="679"/>
                      <a:pt x="3419" y="633"/>
                      <a:pt x="3467" y="590"/>
                    </a:cubicBezTo>
                    <a:close/>
                    <a:moveTo>
                      <a:pt x="4389" y="1718"/>
                    </a:moveTo>
                    <a:cubicBezTo>
                      <a:pt x="4470" y="1741"/>
                      <a:pt x="4549" y="1772"/>
                      <a:pt x="4625" y="1811"/>
                    </a:cubicBezTo>
                    <a:lnTo>
                      <a:pt x="4625" y="1811"/>
                    </a:lnTo>
                    <a:cubicBezTo>
                      <a:pt x="4288" y="2076"/>
                      <a:pt x="4008" y="2436"/>
                      <a:pt x="3837" y="2831"/>
                    </a:cubicBezTo>
                    <a:lnTo>
                      <a:pt x="3837" y="2831"/>
                    </a:lnTo>
                    <a:cubicBezTo>
                      <a:pt x="3797" y="2813"/>
                      <a:pt x="3758" y="2799"/>
                      <a:pt x="3718" y="2787"/>
                    </a:cubicBezTo>
                    <a:lnTo>
                      <a:pt x="3718" y="2787"/>
                    </a:lnTo>
                    <a:cubicBezTo>
                      <a:pt x="3821" y="2417"/>
                      <a:pt x="3919" y="1745"/>
                      <a:pt x="4389" y="1718"/>
                    </a:cubicBezTo>
                    <a:close/>
                    <a:moveTo>
                      <a:pt x="3240" y="575"/>
                    </a:moveTo>
                    <a:cubicBezTo>
                      <a:pt x="3281" y="575"/>
                      <a:pt x="3321" y="576"/>
                      <a:pt x="3360" y="579"/>
                    </a:cubicBezTo>
                    <a:lnTo>
                      <a:pt x="3360" y="579"/>
                    </a:lnTo>
                    <a:cubicBezTo>
                      <a:pt x="2932" y="974"/>
                      <a:pt x="2635" y="1526"/>
                      <a:pt x="2522" y="2105"/>
                    </a:cubicBezTo>
                    <a:lnTo>
                      <a:pt x="2522" y="2105"/>
                    </a:lnTo>
                    <a:cubicBezTo>
                      <a:pt x="2343" y="2159"/>
                      <a:pt x="2173" y="2295"/>
                      <a:pt x="2050" y="2419"/>
                    </a:cubicBezTo>
                    <a:cubicBezTo>
                      <a:pt x="1940" y="2548"/>
                      <a:pt x="1869" y="2690"/>
                      <a:pt x="1829" y="2838"/>
                    </a:cubicBezTo>
                    <a:lnTo>
                      <a:pt x="1829" y="2838"/>
                    </a:lnTo>
                    <a:cubicBezTo>
                      <a:pt x="1767" y="2824"/>
                      <a:pt x="1703" y="2815"/>
                      <a:pt x="1635" y="2811"/>
                    </a:cubicBezTo>
                    <a:lnTo>
                      <a:pt x="1635" y="2811"/>
                    </a:lnTo>
                    <a:cubicBezTo>
                      <a:pt x="1328" y="2072"/>
                      <a:pt x="1404" y="1238"/>
                      <a:pt x="2236" y="845"/>
                    </a:cubicBezTo>
                    <a:cubicBezTo>
                      <a:pt x="2585" y="663"/>
                      <a:pt x="2921" y="575"/>
                      <a:pt x="3240" y="575"/>
                    </a:cubicBezTo>
                    <a:close/>
                    <a:moveTo>
                      <a:pt x="1687" y="2926"/>
                    </a:moveTo>
                    <a:lnTo>
                      <a:pt x="1687" y="2926"/>
                    </a:lnTo>
                    <a:cubicBezTo>
                      <a:pt x="1728" y="2932"/>
                      <a:pt x="1767" y="2939"/>
                      <a:pt x="1806" y="2948"/>
                    </a:cubicBezTo>
                    <a:lnTo>
                      <a:pt x="1806" y="2948"/>
                    </a:lnTo>
                    <a:cubicBezTo>
                      <a:pt x="1797" y="3006"/>
                      <a:pt x="1792" y="3065"/>
                      <a:pt x="1791" y="3124"/>
                    </a:cubicBezTo>
                    <a:lnTo>
                      <a:pt x="1791" y="3124"/>
                    </a:lnTo>
                    <a:cubicBezTo>
                      <a:pt x="1754" y="3060"/>
                      <a:pt x="1719" y="2994"/>
                      <a:pt x="1687" y="2926"/>
                    </a:cubicBezTo>
                    <a:close/>
                    <a:moveTo>
                      <a:pt x="2677" y="2161"/>
                    </a:moveTo>
                    <a:cubicBezTo>
                      <a:pt x="2744" y="2161"/>
                      <a:pt x="2810" y="2179"/>
                      <a:pt x="2873" y="2223"/>
                    </a:cubicBezTo>
                    <a:cubicBezTo>
                      <a:pt x="3044" y="2379"/>
                      <a:pt x="3148" y="2578"/>
                      <a:pt x="3234" y="2792"/>
                    </a:cubicBezTo>
                    <a:lnTo>
                      <a:pt x="3234" y="2792"/>
                    </a:lnTo>
                    <a:cubicBezTo>
                      <a:pt x="3013" y="2858"/>
                      <a:pt x="2806" y="3004"/>
                      <a:pt x="2622" y="3191"/>
                    </a:cubicBezTo>
                    <a:lnTo>
                      <a:pt x="2622" y="3191"/>
                    </a:lnTo>
                    <a:cubicBezTo>
                      <a:pt x="2542" y="2861"/>
                      <a:pt x="2534" y="2511"/>
                      <a:pt x="2592" y="2170"/>
                    </a:cubicBezTo>
                    <a:lnTo>
                      <a:pt x="2592" y="2170"/>
                    </a:lnTo>
                    <a:cubicBezTo>
                      <a:pt x="2621" y="2164"/>
                      <a:pt x="2649" y="2161"/>
                      <a:pt x="2677" y="2161"/>
                    </a:cubicBezTo>
                    <a:close/>
                    <a:moveTo>
                      <a:pt x="2506" y="2195"/>
                    </a:moveTo>
                    <a:cubicBezTo>
                      <a:pt x="2448" y="2553"/>
                      <a:pt x="2461" y="2918"/>
                      <a:pt x="2556" y="3261"/>
                    </a:cubicBezTo>
                    <a:lnTo>
                      <a:pt x="2556" y="3261"/>
                    </a:lnTo>
                    <a:cubicBezTo>
                      <a:pt x="2553" y="3264"/>
                      <a:pt x="2550" y="3267"/>
                      <a:pt x="2547" y="3270"/>
                    </a:cubicBezTo>
                    <a:lnTo>
                      <a:pt x="2547" y="3270"/>
                    </a:lnTo>
                    <a:cubicBezTo>
                      <a:pt x="2361" y="3082"/>
                      <a:pt x="2152" y="2930"/>
                      <a:pt x="1900" y="2857"/>
                    </a:cubicBezTo>
                    <a:lnTo>
                      <a:pt x="1900" y="2857"/>
                    </a:lnTo>
                    <a:cubicBezTo>
                      <a:pt x="1949" y="2666"/>
                      <a:pt x="2063" y="2494"/>
                      <a:pt x="2216" y="2370"/>
                    </a:cubicBezTo>
                    <a:cubicBezTo>
                      <a:pt x="2299" y="2304"/>
                      <a:pt x="2400" y="2235"/>
                      <a:pt x="2506" y="2195"/>
                    </a:cubicBezTo>
                    <a:close/>
                    <a:moveTo>
                      <a:pt x="3476" y="2877"/>
                    </a:moveTo>
                    <a:cubicBezTo>
                      <a:pt x="3517" y="2880"/>
                      <a:pt x="3557" y="2887"/>
                      <a:pt x="3597" y="2896"/>
                    </a:cubicBezTo>
                    <a:lnTo>
                      <a:pt x="3597" y="2896"/>
                    </a:lnTo>
                    <a:cubicBezTo>
                      <a:pt x="3567" y="3036"/>
                      <a:pt x="3539" y="3178"/>
                      <a:pt x="3515" y="3321"/>
                    </a:cubicBezTo>
                    <a:lnTo>
                      <a:pt x="3515" y="3321"/>
                    </a:lnTo>
                    <a:cubicBezTo>
                      <a:pt x="3458" y="3180"/>
                      <a:pt x="3410" y="3033"/>
                      <a:pt x="3357" y="2889"/>
                    </a:cubicBezTo>
                    <a:lnTo>
                      <a:pt x="3357" y="2889"/>
                    </a:lnTo>
                    <a:cubicBezTo>
                      <a:pt x="3396" y="2882"/>
                      <a:pt x="3436" y="2878"/>
                      <a:pt x="3476" y="2877"/>
                    </a:cubicBezTo>
                    <a:close/>
                    <a:moveTo>
                      <a:pt x="3052" y="205"/>
                    </a:moveTo>
                    <a:cubicBezTo>
                      <a:pt x="3293" y="205"/>
                      <a:pt x="3534" y="229"/>
                      <a:pt x="3769" y="275"/>
                    </a:cubicBezTo>
                    <a:lnTo>
                      <a:pt x="3769" y="275"/>
                    </a:lnTo>
                    <a:cubicBezTo>
                      <a:pt x="3675" y="330"/>
                      <a:pt x="3585" y="392"/>
                      <a:pt x="3499" y="460"/>
                    </a:cubicBezTo>
                    <a:lnTo>
                      <a:pt x="3499" y="460"/>
                    </a:lnTo>
                    <a:cubicBezTo>
                      <a:pt x="3420" y="448"/>
                      <a:pt x="3340" y="442"/>
                      <a:pt x="3258" y="442"/>
                    </a:cubicBezTo>
                    <a:cubicBezTo>
                      <a:pt x="3129" y="442"/>
                      <a:pt x="2997" y="457"/>
                      <a:pt x="2862" y="490"/>
                    </a:cubicBezTo>
                    <a:cubicBezTo>
                      <a:pt x="1330" y="846"/>
                      <a:pt x="1110" y="1829"/>
                      <a:pt x="1506" y="2815"/>
                    </a:cubicBezTo>
                    <a:lnTo>
                      <a:pt x="1506" y="2815"/>
                    </a:lnTo>
                    <a:cubicBezTo>
                      <a:pt x="953" y="2881"/>
                      <a:pt x="580" y="3188"/>
                      <a:pt x="371" y="3598"/>
                    </a:cubicBezTo>
                    <a:lnTo>
                      <a:pt x="371" y="3598"/>
                    </a:lnTo>
                    <a:cubicBezTo>
                      <a:pt x="239" y="3179"/>
                      <a:pt x="199" y="2725"/>
                      <a:pt x="233" y="2310"/>
                    </a:cubicBezTo>
                    <a:cubicBezTo>
                      <a:pt x="317" y="1366"/>
                      <a:pt x="1083" y="635"/>
                      <a:pt x="1965" y="376"/>
                    </a:cubicBezTo>
                    <a:cubicBezTo>
                      <a:pt x="2313" y="261"/>
                      <a:pt x="2683" y="205"/>
                      <a:pt x="3052" y="205"/>
                    </a:cubicBezTo>
                    <a:close/>
                    <a:moveTo>
                      <a:pt x="3684" y="2920"/>
                    </a:moveTo>
                    <a:lnTo>
                      <a:pt x="3684" y="2920"/>
                    </a:lnTo>
                    <a:cubicBezTo>
                      <a:pt x="3719" y="2931"/>
                      <a:pt x="3752" y="2945"/>
                      <a:pt x="3786" y="2960"/>
                    </a:cubicBezTo>
                    <a:lnTo>
                      <a:pt x="3786" y="2960"/>
                    </a:lnTo>
                    <a:cubicBezTo>
                      <a:pt x="3708" y="3171"/>
                      <a:pt x="3662" y="3391"/>
                      <a:pt x="3655" y="3610"/>
                    </a:cubicBezTo>
                    <a:lnTo>
                      <a:pt x="3655" y="3610"/>
                    </a:lnTo>
                    <a:cubicBezTo>
                      <a:pt x="3629" y="3567"/>
                      <a:pt x="3606" y="3522"/>
                      <a:pt x="3584" y="3477"/>
                    </a:cubicBezTo>
                    <a:lnTo>
                      <a:pt x="3584" y="3477"/>
                    </a:lnTo>
                    <a:cubicBezTo>
                      <a:pt x="3616" y="3269"/>
                      <a:pt x="3648" y="3079"/>
                      <a:pt x="3684" y="2920"/>
                    </a:cubicBezTo>
                    <a:close/>
                    <a:moveTo>
                      <a:pt x="1879" y="2968"/>
                    </a:moveTo>
                    <a:cubicBezTo>
                      <a:pt x="2109" y="3039"/>
                      <a:pt x="2301" y="3179"/>
                      <a:pt x="2475" y="3354"/>
                    </a:cubicBezTo>
                    <a:lnTo>
                      <a:pt x="2475" y="3354"/>
                    </a:lnTo>
                    <a:cubicBezTo>
                      <a:pt x="2417" y="3425"/>
                      <a:pt x="2362" y="3498"/>
                      <a:pt x="2310" y="3574"/>
                    </a:cubicBezTo>
                    <a:cubicBezTo>
                      <a:pt x="2275" y="3623"/>
                      <a:pt x="2240" y="3673"/>
                      <a:pt x="2206" y="3724"/>
                    </a:cubicBezTo>
                    <a:lnTo>
                      <a:pt x="2206" y="3724"/>
                    </a:lnTo>
                    <a:cubicBezTo>
                      <a:pt x="2078" y="3570"/>
                      <a:pt x="1968" y="3419"/>
                      <a:pt x="1882" y="3276"/>
                    </a:cubicBezTo>
                    <a:lnTo>
                      <a:pt x="1882" y="3276"/>
                    </a:lnTo>
                    <a:cubicBezTo>
                      <a:pt x="1872" y="3187"/>
                      <a:pt x="1869" y="3097"/>
                      <a:pt x="1875" y="3007"/>
                    </a:cubicBezTo>
                    <a:cubicBezTo>
                      <a:pt x="1876" y="2994"/>
                      <a:pt x="1877" y="2981"/>
                      <a:pt x="1879" y="2968"/>
                    </a:cubicBezTo>
                    <a:close/>
                    <a:moveTo>
                      <a:pt x="1956" y="3613"/>
                    </a:moveTo>
                    <a:cubicBezTo>
                      <a:pt x="2012" y="3690"/>
                      <a:pt x="2070" y="3766"/>
                      <a:pt x="2131" y="3840"/>
                    </a:cubicBezTo>
                    <a:lnTo>
                      <a:pt x="2131" y="3840"/>
                    </a:lnTo>
                    <a:cubicBezTo>
                      <a:pt x="2116" y="3865"/>
                      <a:pt x="2100" y="3891"/>
                      <a:pt x="2085" y="3916"/>
                    </a:cubicBezTo>
                    <a:lnTo>
                      <a:pt x="2085" y="3916"/>
                    </a:lnTo>
                    <a:cubicBezTo>
                      <a:pt x="2033" y="3819"/>
                      <a:pt x="1990" y="3717"/>
                      <a:pt x="1956" y="3613"/>
                    </a:cubicBezTo>
                    <a:close/>
                    <a:moveTo>
                      <a:pt x="4723" y="1867"/>
                    </a:moveTo>
                    <a:cubicBezTo>
                      <a:pt x="5277" y="2213"/>
                      <a:pt x="5639" y="2969"/>
                      <a:pt x="5475" y="3627"/>
                    </a:cubicBezTo>
                    <a:cubicBezTo>
                      <a:pt x="5420" y="3896"/>
                      <a:pt x="5235" y="4094"/>
                      <a:pt x="4998" y="4172"/>
                    </a:cubicBezTo>
                    <a:lnTo>
                      <a:pt x="4998" y="4172"/>
                    </a:lnTo>
                    <a:cubicBezTo>
                      <a:pt x="4764" y="3762"/>
                      <a:pt x="4503" y="3370"/>
                      <a:pt x="4154" y="3045"/>
                    </a:cubicBezTo>
                    <a:cubicBezTo>
                      <a:pt x="4077" y="2974"/>
                      <a:pt x="3999" y="2918"/>
                      <a:pt x="3923" y="2875"/>
                    </a:cubicBezTo>
                    <a:lnTo>
                      <a:pt x="3923" y="2875"/>
                    </a:lnTo>
                    <a:cubicBezTo>
                      <a:pt x="4091" y="2482"/>
                      <a:pt x="4376" y="2131"/>
                      <a:pt x="4723" y="1867"/>
                    </a:cubicBezTo>
                    <a:close/>
                    <a:moveTo>
                      <a:pt x="3872" y="3004"/>
                    </a:moveTo>
                    <a:cubicBezTo>
                      <a:pt x="4257" y="3221"/>
                      <a:pt x="4581" y="3685"/>
                      <a:pt x="4877" y="4200"/>
                    </a:cubicBezTo>
                    <a:lnTo>
                      <a:pt x="4877" y="4200"/>
                    </a:lnTo>
                    <a:cubicBezTo>
                      <a:pt x="4842" y="4205"/>
                      <a:pt x="4807" y="4208"/>
                      <a:pt x="4770" y="4208"/>
                    </a:cubicBezTo>
                    <a:cubicBezTo>
                      <a:pt x="4711" y="4208"/>
                      <a:pt x="4649" y="4201"/>
                      <a:pt x="4588" y="4186"/>
                    </a:cubicBezTo>
                    <a:cubicBezTo>
                      <a:pt x="4304" y="4120"/>
                      <a:pt x="4006" y="3992"/>
                      <a:pt x="3786" y="3793"/>
                    </a:cubicBezTo>
                    <a:cubicBezTo>
                      <a:pt x="3777" y="3782"/>
                      <a:pt x="3768" y="3771"/>
                      <a:pt x="3759" y="3760"/>
                    </a:cubicBezTo>
                    <a:lnTo>
                      <a:pt x="3759" y="3760"/>
                    </a:lnTo>
                    <a:cubicBezTo>
                      <a:pt x="3744" y="3502"/>
                      <a:pt x="3786" y="3247"/>
                      <a:pt x="3872" y="3004"/>
                    </a:cubicBezTo>
                    <a:close/>
                    <a:moveTo>
                      <a:pt x="3278" y="2909"/>
                    </a:moveTo>
                    <a:cubicBezTo>
                      <a:pt x="3347" y="3096"/>
                      <a:pt x="3407" y="3290"/>
                      <a:pt x="3490" y="3470"/>
                    </a:cubicBezTo>
                    <a:lnTo>
                      <a:pt x="3490" y="3470"/>
                    </a:lnTo>
                    <a:cubicBezTo>
                      <a:pt x="3446" y="3740"/>
                      <a:pt x="3408" y="4012"/>
                      <a:pt x="3365" y="4282"/>
                    </a:cubicBezTo>
                    <a:lnTo>
                      <a:pt x="3365" y="4282"/>
                    </a:lnTo>
                    <a:cubicBezTo>
                      <a:pt x="3135" y="4016"/>
                      <a:pt x="2929" y="3702"/>
                      <a:pt x="2696" y="3431"/>
                    </a:cubicBezTo>
                    <a:lnTo>
                      <a:pt x="2696" y="3431"/>
                    </a:lnTo>
                    <a:cubicBezTo>
                      <a:pt x="2684" y="3398"/>
                      <a:pt x="2672" y="3365"/>
                      <a:pt x="2662" y="3332"/>
                    </a:cubicBezTo>
                    <a:lnTo>
                      <a:pt x="2662" y="3332"/>
                    </a:lnTo>
                    <a:cubicBezTo>
                      <a:pt x="2853" y="3128"/>
                      <a:pt x="3064" y="2972"/>
                      <a:pt x="3278" y="2909"/>
                    </a:cubicBezTo>
                    <a:close/>
                    <a:moveTo>
                      <a:pt x="2561" y="3445"/>
                    </a:moveTo>
                    <a:lnTo>
                      <a:pt x="2561" y="3445"/>
                    </a:lnTo>
                    <a:cubicBezTo>
                      <a:pt x="2595" y="3483"/>
                      <a:pt x="2628" y="3522"/>
                      <a:pt x="2661" y="3561"/>
                    </a:cubicBezTo>
                    <a:lnTo>
                      <a:pt x="2661" y="3561"/>
                    </a:lnTo>
                    <a:cubicBezTo>
                      <a:pt x="2810" y="3901"/>
                      <a:pt x="3055" y="4195"/>
                      <a:pt x="3341" y="4429"/>
                    </a:cubicBezTo>
                    <a:lnTo>
                      <a:pt x="3341" y="4429"/>
                    </a:lnTo>
                    <a:cubicBezTo>
                      <a:pt x="3326" y="4522"/>
                      <a:pt x="3310" y="4614"/>
                      <a:pt x="3292" y="4705"/>
                    </a:cubicBezTo>
                    <a:lnTo>
                      <a:pt x="3292" y="4705"/>
                    </a:lnTo>
                    <a:cubicBezTo>
                      <a:pt x="2915" y="4451"/>
                      <a:pt x="2565" y="4135"/>
                      <a:pt x="2289" y="3821"/>
                    </a:cubicBezTo>
                    <a:lnTo>
                      <a:pt x="2289" y="3821"/>
                    </a:lnTo>
                    <a:cubicBezTo>
                      <a:pt x="2371" y="3689"/>
                      <a:pt x="2463" y="3562"/>
                      <a:pt x="2561" y="3445"/>
                    </a:cubicBezTo>
                    <a:close/>
                    <a:moveTo>
                      <a:pt x="5013" y="1677"/>
                    </a:moveTo>
                    <a:cubicBezTo>
                      <a:pt x="5613" y="2544"/>
                      <a:pt x="6163" y="4177"/>
                      <a:pt x="5305" y="4736"/>
                    </a:cubicBezTo>
                    <a:lnTo>
                      <a:pt x="5305" y="4736"/>
                    </a:lnTo>
                    <a:cubicBezTo>
                      <a:pt x="5218" y="4572"/>
                      <a:pt x="5132" y="4409"/>
                      <a:pt x="5041" y="4248"/>
                    </a:cubicBezTo>
                    <a:lnTo>
                      <a:pt x="5041" y="4248"/>
                    </a:lnTo>
                    <a:cubicBezTo>
                      <a:pt x="5296" y="4158"/>
                      <a:pt x="5498" y="3941"/>
                      <a:pt x="5559" y="3649"/>
                    </a:cubicBezTo>
                    <a:cubicBezTo>
                      <a:pt x="5718" y="2958"/>
                      <a:pt x="5391" y="2191"/>
                      <a:pt x="4800" y="1812"/>
                    </a:cubicBezTo>
                    <a:lnTo>
                      <a:pt x="4800" y="1812"/>
                    </a:lnTo>
                    <a:cubicBezTo>
                      <a:pt x="4869" y="1763"/>
                      <a:pt x="4940" y="1718"/>
                      <a:pt x="5013" y="1677"/>
                    </a:cubicBezTo>
                    <a:close/>
                    <a:moveTo>
                      <a:pt x="3563" y="3616"/>
                    </a:moveTo>
                    <a:cubicBezTo>
                      <a:pt x="3591" y="3666"/>
                      <a:pt x="3622" y="3715"/>
                      <a:pt x="3656" y="3763"/>
                    </a:cubicBezTo>
                    <a:lnTo>
                      <a:pt x="3656" y="3763"/>
                    </a:lnTo>
                    <a:cubicBezTo>
                      <a:pt x="3674" y="4100"/>
                      <a:pt x="3788" y="4432"/>
                      <a:pt x="4026" y="4726"/>
                    </a:cubicBezTo>
                    <a:cubicBezTo>
                      <a:pt x="4049" y="4755"/>
                      <a:pt x="4072" y="4784"/>
                      <a:pt x="4096" y="4813"/>
                    </a:cubicBezTo>
                    <a:lnTo>
                      <a:pt x="4096" y="4813"/>
                    </a:lnTo>
                    <a:cubicBezTo>
                      <a:pt x="3955" y="4766"/>
                      <a:pt x="3821" y="4699"/>
                      <a:pt x="3705" y="4609"/>
                    </a:cubicBezTo>
                    <a:cubicBezTo>
                      <a:pt x="3615" y="4541"/>
                      <a:pt x="3530" y="4461"/>
                      <a:pt x="3448" y="4374"/>
                    </a:cubicBezTo>
                    <a:lnTo>
                      <a:pt x="3448" y="4374"/>
                    </a:lnTo>
                    <a:cubicBezTo>
                      <a:pt x="3491" y="4112"/>
                      <a:pt x="3527" y="3854"/>
                      <a:pt x="3563" y="3616"/>
                    </a:cubicBezTo>
                    <a:close/>
                    <a:moveTo>
                      <a:pt x="5688" y="1423"/>
                    </a:moveTo>
                    <a:cubicBezTo>
                      <a:pt x="5961" y="1792"/>
                      <a:pt x="6138" y="2240"/>
                      <a:pt x="6173" y="2759"/>
                    </a:cubicBezTo>
                    <a:cubicBezTo>
                      <a:pt x="6206" y="3438"/>
                      <a:pt x="6160" y="4188"/>
                      <a:pt x="5756" y="4759"/>
                    </a:cubicBezTo>
                    <a:cubicBezTo>
                      <a:pt x="5736" y="4783"/>
                      <a:pt x="5715" y="4807"/>
                      <a:pt x="5694" y="4829"/>
                    </a:cubicBezTo>
                    <a:lnTo>
                      <a:pt x="5694" y="4829"/>
                    </a:lnTo>
                    <a:cubicBezTo>
                      <a:pt x="5618" y="4825"/>
                      <a:pt x="5541" y="4823"/>
                      <a:pt x="5464" y="4823"/>
                    </a:cubicBezTo>
                    <a:cubicBezTo>
                      <a:pt x="5441" y="4823"/>
                      <a:pt x="5418" y="4823"/>
                      <a:pt x="5394" y="4823"/>
                    </a:cubicBezTo>
                    <a:lnTo>
                      <a:pt x="5394" y="4823"/>
                    </a:lnTo>
                    <a:cubicBezTo>
                      <a:pt x="6087" y="4347"/>
                      <a:pt x="5886" y="3157"/>
                      <a:pt x="5577" y="2455"/>
                    </a:cubicBezTo>
                    <a:cubicBezTo>
                      <a:pt x="5462" y="2178"/>
                      <a:pt x="5307" y="1890"/>
                      <a:pt x="5119" y="1621"/>
                    </a:cubicBezTo>
                    <a:lnTo>
                      <a:pt x="5119" y="1621"/>
                    </a:lnTo>
                    <a:cubicBezTo>
                      <a:pt x="5301" y="1530"/>
                      <a:pt x="5492" y="1462"/>
                      <a:pt x="5688" y="1423"/>
                    </a:cubicBezTo>
                    <a:close/>
                    <a:moveTo>
                      <a:pt x="3771" y="3890"/>
                    </a:moveTo>
                    <a:cubicBezTo>
                      <a:pt x="3994" y="4078"/>
                      <a:pt x="4290" y="4204"/>
                      <a:pt x="4572" y="4270"/>
                    </a:cubicBezTo>
                    <a:cubicBezTo>
                      <a:pt x="4639" y="4286"/>
                      <a:pt x="4706" y="4294"/>
                      <a:pt x="4771" y="4294"/>
                    </a:cubicBezTo>
                    <a:cubicBezTo>
                      <a:pt x="4823" y="4294"/>
                      <a:pt x="4873" y="4289"/>
                      <a:pt x="4922" y="4280"/>
                    </a:cubicBezTo>
                    <a:lnTo>
                      <a:pt x="4922" y="4280"/>
                    </a:lnTo>
                    <a:cubicBezTo>
                      <a:pt x="5018" y="4449"/>
                      <a:pt x="5110" y="4623"/>
                      <a:pt x="5201" y="4794"/>
                    </a:cubicBezTo>
                    <a:lnTo>
                      <a:pt x="5201" y="4794"/>
                    </a:lnTo>
                    <a:cubicBezTo>
                      <a:pt x="5170" y="4810"/>
                      <a:pt x="5137" y="4824"/>
                      <a:pt x="5103" y="4837"/>
                    </a:cubicBezTo>
                    <a:lnTo>
                      <a:pt x="5103" y="4837"/>
                    </a:lnTo>
                    <a:cubicBezTo>
                      <a:pt x="4924" y="4850"/>
                      <a:pt x="4744" y="4872"/>
                      <a:pt x="4565" y="4897"/>
                    </a:cubicBezTo>
                    <a:lnTo>
                      <a:pt x="4565" y="4897"/>
                    </a:lnTo>
                    <a:cubicBezTo>
                      <a:pt x="4464" y="4893"/>
                      <a:pt x="4362" y="4880"/>
                      <a:pt x="4262" y="4858"/>
                    </a:cubicBezTo>
                    <a:lnTo>
                      <a:pt x="4262" y="4858"/>
                    </a:lnTo>
                    <a:cubicBezTo>
                      <a:pt x="4049" y="4623"/>
                      <a:pt x="3874" y="4355"/>
                      <a:pt x="3800" y="4051"/>
                    </a:cubicBezTo>
                    <a:cubicBezTo>
                      <a:pt x="3788" y="3997"/>
                      <a:pt x="3778" y="3943"/>
                      <a:pt x="3771" y="3890"/>
                    </a:cubicBezTo>
                    <a:close/>
                    <a:moveTo>
                      <a:pt x="6075" y="1384"/>
                    </a:moveTo>
                    <a:cubicBezTo>
                      <a:pt x="6142" y="1384"/>
                      <a:pt x="6210" y="1388"/>
                      <a:pt x="6277" y="1395"/>
                    </a:cubicBezTo>
                    <a:cubicBezTo>
                      <a:pt x="6409" y="1409"/>
                      <a:pt x="6530" y="1437"/>
                      <a:pt x="6643" y="1478"/>
                    </a:cubicBezTo>
                    <a:lnTo>
                      <a:pt x="6643" y="1478"/>
                    </a:lnTo>
                    <a:cubicBezTo>
                      <a:pt x="6857" y="1931"/>
                      <a:pt x="6954" y="2445"/>
                      <a:pt x="6942" y="2950"/>
                    </a:cubicBezTo>
                    <a:cubicBezTo>
                      <a:pt x="6916" y="3634"/>
                      <a:pt x="6766" y="4420"/>
                      <a:pt x="6330" y="4971"/>
                    </a:cubicBezTo>
                    <a:lnTo>
                      <a:pt x="6330" y="4971"/>
                    </a:lnTo>
                    <a:cubicBezTo>
                      <a:pt x="6243" y="4923"/>
                      <a:pt x="6149" y="4887"/>
                      <a:pt x="6050" y="4869"/>
                    </a:cubicBezTo>
                    <a:cubicBezTo>
                      <a:pt x="5987" y="4858"/>
                      <a:pt x="5924" y="4850"/>
                      <a:pt x="5861" y="4843"/>
                    </a:cubicBezTo>
                    <a:lnTo>
                      <a:pt x="5861" y="4843"/>
                    </a:lnTo>
                    <a:cubicBezTo>
                      <a:pt x="6179" y="4427"/>
                      <a:pt x="6334" y="3806"/>
                      <a:pt x="6331" y="3109"/>
                    </a:cubicBezTo>
                    <a:cubicBezTo>
                      <a:pt x="6359" y="2499"/>
                      <a:pt x="6180" y="1896"/>
                      <a:pt x="5845" y="1398"/>
                    </a:cubicBezTo>
                    <a:lnTo>
                      <a:pt x="5845" y="1398"/>
                    </a:lnTo>
                    <a:cubicBezTo>
                      <a:pt x="5921" y="1389"/>
                      <a:pt x="5998" y="1384"/>
                      <a:pt x="6075" y="1384"/>
                    </a:cubicBezTo>
                    <a:close/>
                    <a:moveTo>
                      <a:pt x="1551" y="2920"/>
                    </a:moveTo>
                    <a:cubicBezTo>
                      <a:pt x="1625" y="3086"/>
                      <a:pt x="1715" y="3250"/>
                      <a:pt x="1819" y="3412"/>
                    </a:cubicBezTo>
                    <a:lnTo>
                      <a:pt x="1819" y="3412"/>
                    </a:lnTo>
                    <a:cubicBezTo>
                      <a:pt x="1858" y="3611"/>
                      <a:pt x="1936" y="3809"/>
                      <a:pt x="2041" y="3993"/>
                    </a:cubicBezTo>
                    <a:lnTo>
                      <a:pt x="2041" y="3993"/>
                    </a:lnTo>
                    <a:cubicBezTo>
                      <a:pt x="1863" y="4309"/>
                      <a:pt x="1727" y="4657"/>
                      <a:pt x="1706" y="5011"/>
                    </a:cubicBezTo>
                    <a:lnTo>
                      <a:pt x="1706" y="5011"/>
                    </a:lnTo>
                    <a:cubicBezTo>
                      <a:pt x="1522" y="4956"/>
                      <a:pt x="1347" y="4878"/>
                      <a:pt x="1188" y="4770"/>
                    </a:cubicBezTo>
                    <a:cubicBezTo>
                      <a:pt x="826" y="4524"/>
                      <a:pt x="576" y="4156"/>
                      <a:pt x="421" y="3744"/>
                    </a:cubicBezTo>
                    <a:lnTo>
                      <a:pt x="421" y="3744"/>
                    </a:lnTo>
                    <a:cubicBezTo>
                      <a:pt x="608" y="3308"/>
                      <a:pt x="978" y="2978"/>
                      <a:pt x="1551" y="2920"/>
                    </a:cubicBezTo>
                    <a:close/>
                    <a:moveTo>
                      <a:pt x="3425" y="4516"/>
                    </a:moveTo>
                    <a:cubicBezTo>
                      <a:pt x="3491" y="4583"/>
                      <a:pt x="3561" y="4645"/>
                      <a:pt x="3634" y="4699"/>
                    </a:cubicBezTo>
                    <a:cubicBezTo>
                      <a:pt x="3796" y="4823"/>
                      <a:pt x="3983" y="4907"/>
                      <a:pt x="4180" y="4958"/>
                    </a:cubicBezTo>
                    <a:lnTo>
                      <a:pt x="4180" y="4958"/>
                    </a:lnTo>
                    <a:cubicBezTo>
                      <a:pt x="4066" y="4976"/>
                      <a:pt x="3951" y="4995"/>
                      <a:pt x="3837" y="5014"/>
                    </a:cubicBezTo>
                    <a:lnTo>
                      <a:pt x="3837" y="5014"/>
                    </a:lnTo>
                    <a:cubicBezTo>
                      <a:pt x="3683" y="4943"/>
                      <a:pt x="3530" y="4858"/>
                      <a:pt x="3380" y="4763"/>
                    </a:cubicBezTo>
                    <a:lnTo>
                      <a:pt x="3380" y="4763"/>
                    </a:lnTo>
                    <a:cubicBezTo>
                      <a:pt x="3396" y="4681"/>
                      <a:pt x="3411" y="4598"/>
                      <a:pt x="3425" y="4516"/>
                    </a:cubicBezTo>
                    <a:close/>
                    <a:moveTo>
                      <a:pt x="5550" y="4959"/>
                    </a:moveTo>
                    <a:cubicBezTo>
                      <a:pt x="5552" y="4959"/>
                      <a:pt x="5554" y="4959"/>
                      <a:pt x="5556" y="4959"/>
                    </a:cubicBezTo>
                    <a:lnTo>
                      <a:pt x="5556" y="4959"/>
                    </a:lnTo>
                    <a:cubicBezTo>
                      <a:pt x="5525" y="4985"/>
                      <a:pt x="5493" y="5008"/>
                      <a:pt x="5462" y="5029"/>
                    </a:cubicBezTo>
                    <a:lnTo>
                      <a:pt x="5462" y="5029"/>
                    </a:lnTo>
                    <a:cubicBezTo>
                      <a:pt x="5449" y="5007"/>
                      <a:pt x="5437" y="4984"/>
                      <a:pt x="5425" y="4962"/>
                    </a:cubicBezTo>
                    <a:lnTo>
                      <a:pt x="5425" y="4962"/>
                    </a:lnTo>
                    <a:cubicBezTo>
                      <a:pt x="5466" y="4960"/>
                      <a:pt x="5508" y="4959"/>
                      <a:pt x="5550" y="4959"/>
                    </a:cubicBezTo>
                    <a:close/>
                    <a:moveTo>
                      <a:pt x="3351" y="4912"/>
                    </a:moveTo>
                    <a:lnTo>
                      <a:pt x="3351" y="4912"/>
                    </a:lnTo>
                    <a:cubicBezTo>
                      <a:pt x="3433" y="4962"/>
                      <a:pt x="3516" y="5009"/>
                      <a:pt x="3598" y="5051"/>
                    </a:cubicBezTo>
                    <a:lnTo>
                      <a:pt x="3598" y="5051"/>
                    </a:lnTo>
                    <a:cubicBezTo>
                      <a:pt x="3503" y="5065"/>
                      <a:pt x="3408" y="5077"/>
                      <a:pt x="3312" y="5088"/>
                    </a:cubicBezTo>
                    <a:lnTo>
                      <a:pt x="3312" y="5088"/>
                    </a:lnTo>
                    <a:cubicBezTo>
                      <a:pt x="3326" y="5030"/>
                      <a:pt x="3338" y="4971"/>
                      <a:pt x="3351" y="4912"/>
                    </a:cubicBezTo>
                    <a:close/>
                    <a:moveTo>
                      <a:pt x="2216" y="3941"/>
                    </a:moveTo>
                    <a:cubicBezTo>
                      <a:pt x="2525" y="4298"/>
                      <a:pt x="2888" y="4616"/>
                      <a:pt x="3262" y="4857"/>
                    </a:cubicBezTo>
                    <a:lnTo>
                      <a:pt x="3262" y="4857"/>
                    </a:lnTo>
                    <a:cubicBezTo>
                      <a:pt x="3246" y="4939"/>
                      <a:pt x="3228" y="5019"/>
                      <a:pt x="3208" y="5100"/>
                    </a:cubicBezTo>
                    <a:lnTo>
                      <a:pt x="3208" y="5100"/>
                    </a:lnTo>
                    <a:cubicBezTo>
                      <a:pt x="3033" y="5118"/>
                      <a:pt x="2858" y="5129"/>
                      <a:pt x="2684" y="5129"/>
                    </a:cubicBezTo>
                    <a:cubicBezTo>
                      <a:pt x="2623" y="5129"/>
                      <a:pt x="2563" y="5127"/>
                      <a:pt x="2502" y="5124"/>
                    </a:cubicBezTo>
                    <a:cubicBezTo>
                      <a:pt x="2279" y="5120"/>
                      <a:pt x="2054" y="5097"/>
                      <a:pt x="1839" y="5046"/>
                    </a:cubicBezTo>
                    <a:lnTo>
                      <a:pt x="1839" y="5046"/>
                    </a:lnTo>
                    <a:cubicBezTo>
                      <a:pt x="1840" y="5000"/>
                      <a:pt x="1842" y="4953"/>
                      <a:pt x="1847" y="4904"/>
                    </a:cubicBezTo>
                    <a:cubicBezTo>
                      <a:pt x="1875" y="4689"/>
                      <a:pt x="1973" y="4406"/>
                      <a:pt x="2119" y="4120"/>
                    </a:cubicBezTo>
                    <a:lnTo>
                      <a:pt x="2119" y="4120"/>
                    </a:lnTo>
                    <a:cubicBezTo>
                      <a:pt x="2255" y="4325"/>
                      <a:pt x="2422" y="4507"/>
                      <a:pt x="2599" y="4643"/>
                    </a:cubicBezTo>
                    <a:cubicBezTo>
                      <a:pt x="2606" y="4649"/>
                      <a:pt x="2613" y="4652"/>
                      <a:pt x="2621" y="4652"/>
                    </a:cubicBezTo>
                    <a:cubicBezTo>
                      <a:pt x="2652" y="4652"/>
                      <a:pt x="2677" y="4605"/>
                      <a:pt x="2643" y="4583"/>
                    </a:cubicBezTo>
                    <a:cubicBezTo>
                      <a:pt x="2455" y="4437"/>
                      <a:pt x="2289" y="4252"/>
                      <a:pt x="2159" y="4044"/>
                    </a:cubicBezTo>
                    <a:lnTo>
                      <a:pt x="2159" y="4044"/>
                    </a:lnTo>
                    <a:cubicBezTo>
                      <a:pt x="2177" y="4010"/>
                      <a:pt x="2196" y="3975"/>
                      <a:pt x="2216" y="3941"/>
                    </a:cubicBezTo>
                    <a:close/>
                    <a:moveTo>
                      <a:pt x="4347" y="5086"/>
                    </a:moveTo>
                    <a:cubicBezTo>
                      <a:pt x="4394" y="5132"/>
                      <a:pt x="4442" y="5177"/>
                      <a:pt x="4493" y="5219"/>
                    </a:cubicBezTo>
                    <a:lnTo>
                      <a:pt x="4493" y="5219"/>
                    </a:lnTo>
                    <a:cubicBezTo>
                      <a:pt x="4366" y="5200"/>
                      <a:pt x="4237" y="5167"/>
                      <a:pt x="4108" y="5123"/>
                    </a:cubicBezTo>
                    <a:lnTo>
                      <a:pt x="4108" y="5123"/>
                    </a:lnTo>
                    <a:cubicBezTo>
                      <a:pt x="4188" y="5111"/>
                      <a:pt x="4267" y="5098"/>
                      <a:pt x="4347" y="5086"/>
                    </a:cubicBezTo>
                    <a:close/>
                    <a:moveTo>
                      <a:pt x="5293" y="4968"/>
                    </a:moveTo>
                    <a:cubicBezTo>
                      <a:pt x="5315" y="5010"/>
                      <a:pt x="5337" y="5051"/>
                      <a:pt x="5359" y="5092"/>
                    </a:cubicBezTo>
                    <a:lnTo>
                      <a:pt x="5359" y="5092"/>
                    </a:lnTo>
                    <a:cubicBezTo>
                      <a:pt x="5169" y="5194"/>
                      <a:pt x="4962" y="5239"/>
                      <a:pt x="4747" y="5239"/>
                    </a:cubicBezTo>
                    <a:cubicBezTo>
                      <a:pt x="4722" y="5239"/>
                      <a:pt x="4696" y="5239"/>
                      <a:pt x="4670" y="5237"/>
                    </a:cubicBezTo>
                    <a:lnTo>
                      <a:pt x="4670" y="5237"/>
                    </a:lnTo>
                    <a:cubicBezTo>
                      <a:pt x="4641" y="5216"/>
                      <a:pt x="4614" y="5193"/>
                      <a:pt x="4587" y="5170"/>
                    </a:cubicBezTo>
                    <a:cubicBezTo>
                      <a:pt x="4548" y="5136"/>
                      <a:pt x="4509" y="5102"/>
                      <a:pt x="4471" y="5067"/>
                    </a:cubicBezTo>
                    <a:lnTo>
                      <a:pt x="4471" y="5067"/>
                    </a:lnTo>
                    <a:cubicBezTo>
                      <a:pt x="4745" y="5026"/>
                      <a:pt x="5019" y="4989"/>
                      <a:pt x="5293" y="4968"/>
                    </a:cubicBezTo>
                    <a:close/>
                    <a:moveTo>
                      <a:pt x="5755" y="4967"/>
                    </a:moveTo>
                    <a:lnTo>
                      <a:pt x="5755" y="4967"/>
                    </a:lnTo>
                    <a:cubicBezTo>
                      <a:pt x="5924" y="4980"/>
                      <a:pt x="6090" y="5013"/>
                      <a:pt x="6235" y="5082"/>
                    </a:cubicBezTo>
                    <a:lnTo>
                      <a:pt x="6235" y="5082"/>
                    </a:lnTo>
                    <a:cubicBezTo>
                      <a:pt x="6124" y="5204"/>
                      <a:pt x="5995" y="5311"/>
                      <a:pt x="5849" y="5400"/>
                    </a:cubicBezTo>
                    <a:cubicBezTo>
                      <a:pt x="5803" y="5425"/>
                      <a:pt x="5756" y="5446"/>
                      <a:pt x="5708" y="5462"/>
                    </a:cubicBezTo>
                    <a:lnTo>
                      <a:pt x="5708" y="5462"/>
                    </a:lnTo>
                    <a:cubicBezTo>
                      <a:pt x="5704" y="5456"/>
                      <a:pt x="5701" y="5450"/>
                      <a:pt x="5697" y="5444"/>
                    </a:cubicBezTo>
                    <a:cubicBezTo>
                      <a:pt x="5640" y="5350"/>
                      <a:pt x="5585" y="5254"/>
                      <a:pt x="5531" y="5157"/>
                    </a:cubicBezTo>
                    <a:lnTo>
                      <a:pt x="5531" y="5157"/>
                    </a:lnTo>
                    <a:cubicBezTo>
                      <a:pt x="5612" y="5102"/>
                      <a:pt x="5687" y="5039"/>
                      <a:pt x="5755" y="4967"/>
                    </a:cubicBezTo>
                    <a:close/>
                    <a:moveTo>
                      <a:pt x="5428" y="5220"/>
                    </a:moveTo>
                    <a:cubicBezTo>
                      <a:pt x="5480" y="5315"/>
                      <a:pt x="5531" y="5407"/>
                      <a:pt x="5582" y="5495"/>
                    </a:cubicBezTo>
                    <a:lnTo>
                      <a:pt x="5582" y="5495"/>
                    </a:lnTo>
                    <a:cubicBezTo>
                      <a:pt x="5528" y="5505"/>
                      <a:pt x="5473" y="5510"/>
                      <a:pt x="5418" y="5510"/>
                    </a:cubicBezTo>
                    <a:cubicBezTo>
                      <a:pt x="5236" y="5510"/>
                      <a:pt x="5054" y="5459"/>
                      <a:pt x="4888" y="5374"/>
                    </a:cubicBezTo>
                    <a:lnTo>
                      <a:pt x="4888" y="5374"/>
                    </a:lnTo>
                    <a:cubicBezTo>
                      <a:pt x="5089" y="5359"/>
                      <a:pt x="5269" y="5306"/>
                      <a:pt x="5428" y="5220"/>
                    </a:cubicBezTo>
                    <a:close/>
                    <a:moveTo>
                      <a:pt x="6768" y="1529"/>
                    </a:moveTo>
                    <a:cubicBezTo>
                      <a:pt x="7450" y="1849"/>
                      <a:pt x="7755" y="2648"/>
                      <a:pt x="7873" y="3403"/>
                    </a:cubicBezTo>
                    <a:cubicBezTo>
                      <a:pt x="7976" y="4090"/>
                      <a:pt x="7976" y="4824"/>
                      <a:pt x="7699" y="5469"/>
                    </a:cubicBezTo>
                    <a:cubicBezTo>
                      <a:pt x="7540" y="5882"/>
                      <a:pt x="7161" y="6194"/>
                      <a:pt x="6734" y="6246"/>
                    </a:cubicBezTo>
                    <a:lnTo>
                      <a:pt x="6734" y="6246"/>
                    </a:lnTo>
                    <a:cubicBezTo>
                      <a:pt x="6782" y="6175"/>
                      <a:pt x="6819" y="6096"/>
                      <a:pt x="6841" y="6009"/>
                    </a:cubicBezTo>
                    <a:cubicBezTo>
                      <a:pt x="6918" y="5623"/>
                      <a:pt x="6721" y="5235"/>
                      <a:pt x="6411" y="5021"/>
                    </a:cubicBezTo>
                    <a:lnTo>
                      <a:pt x="6411" y="5021"/>
                    </a:lnTo>
                    <a:cubicBezTo>
                      <a:pt x="6568" y="4818"/>
                      <a:pt x="6691" y="4584"/>
                      <a:pt x="6770" y="4359"/>
                    </a:cubicBezTo>
                    <a:cubicBezTo>
                      <a:pt x="7103" y="3463"/>
                      <a:pt x="7138" y="2434"/>
                      <a:pt x="6774" y="1543"/>
                    </a:cubicBezTo>
                    <a:cubicBezTo>
                      <a:pt x="6772" y="1538"/>
                      <a:pt x="6770" y="1534"/>
                      <a:pt x="6768" y="1529"/>
                    </a:cubicBezTo>
                    <a:close/>
                    <a:moveTo>
                      <a:pt x="6321" y="5129"/>
                    </a:moveTo>
                    <a:cubicBezTo>
                      <a:pt x="6411" y="5186"/>
                      <a:pt x="6490" y="5260"/>
                      <a:pt x="6552" y="5358"/>
                    </a:cubicBezTo>
                    <a:cubicBezTo>
                      <a:pt x="6802" y="5736"/>
                      <a:pt x="6751" y="6031"/>
                      <a:pt x="6548" y="6253"/>
                    </a:cubicBezTo>
                    <a:lnTo>
                      <a:pt x="6548" y="6253"/>
                    </a:lnTo>
                    <a:cubicBezTo>
                      <a:pt x="6482" y="6249"/>
                      <a:pt x="6415" y="6238"/>
                      <a:pt x="6348" y="6221"/>
                    </a:cubicBezTo>
                    <a:cubicBezTo>
                      <a:pt x="6080" y="6081"/>
                      <a:pt x="5915" y="5802"/>
                      <a:pt x="5756" y="5541"/>
                    </a:cubicBezTo>
                    <a:lnTo>
                      <a:pt x="5756" y="5541"/>
                    </a:lnTo>
                    <a:cubicBezTo>
                      <a:pt x="5968" y="5459"/>
                      <a:pt x="6159" y="5311"/>
                      <a:pt x="6321" y="5129"/>
                    </a:cubicBezTo>
                    <a:close/>
                    <a:moveTo>
                      <a:pt x="1844" y="5200"/>
                    </a:moveTo>
                    <a:lnTo>
                      <a:pt x="1844" y="5200"/>
                    </a:lnTo>
                    <a:cubicBezTo>
                      <a:pt x="2060" y="5248"/>
                      <a:pt x="2282" y="5269"/>
                      <a:pt x="2498" y="5274"/>
                    </a:cubicBezTo>
                    <a:cubicBezTo>
                      <a:pt x="2531" y="5274"/>
                      <a:pt x="2564" y="5275"/>
                      <a:pt x="2596" y="5275"/>
                    </a:cubicBezTo>
                    <a:cubicBezTo>
                      <a:pt x="2789" y="5275"/>
                      <a:pt x="2980" y="5264"/>
                      <a:pt x="3171" y="5247"/>
                    </a:cubicBezTo>
                    <a:lnTo>
                      <a:pt x="3171" y="5247"/>
                    </a:lnTo>
                    <a:cubicBezTo>
                      <a:pt x="3083" y="5576"/>
                      <a:pt x="2966" y="5895"/>
                      <a:pt x="2800" y="6197"/>
                    </a:cubicBezTo>
                    <a:cubicBezTo>
                      <a:pt x="2760" y="6264"/>
                      <a:pt x="2718" y="6323"/>
                      <a:pt x="2673" y="6372"/>
                    </a:cubicBezTo>
                    <a:lnTo>
                      <a:pt x="2673" y="6372"/>
                    </a:lnTo>
                    <a:cubicBezTo>
                      <a:pt x="2220" y="6119"/>
                      <a:pt x="1889" y="5741"/>
                      <a:pt x="1844" y="5200"/>
                    </a:cubicBezTo>
                    <a:close/>
                    <a:moveTo>
                      <a:pt x="345" y="3963"/>
                    </a:moveTo>
                    <a:cubicBezTo>
                      <a:pt x="512" y="4333"/>
                      <a:pt x="761" y="4660"/>
                      <a:pt x="1104" y="4896"/>
                    </a:cubicBezTo>
                    <a:cubicBezTo>
                      <a:pt x="1290" y="5020"/>
                      <a:pt x="1493" y="5107"/>
                      <a:pt x="1704" y="5166"/>
                    </a:cubicBezTo>
                    <a:lnTo>
                      <a:pt x="1704" y="5166"/>
                    </a:lnTo>
                    <a:cubicBezTo>
                      <a:pt x="1710" y="5317"/>
                      <a:pt x="1739" y="5469"/>
                      <a:pt x="1796" y="5619"/>
                    </a:cubicBezTo>
                    <a:cubicBezTo>
                      <a:pt x="1947" y="5974"/>
                      <a:pt x="2225" y="6254"/>
                      <a:pt x="2578" y="6464"/>
                    </a:cubicBezTo>
                    <a:lnTo>
                      <a:pt x="2578" y="6464"/>
                    </a:lnTo>
                    <a:cubicBezTo>
                      <a:pt x="2440" y="6574"/>
                      <a:pt x="2285" y="6620"/>
                      <a:pt x="2124" y="6620"/>
                    </a:cubicBezTo>
                    <a:cubicBezTo>
                      <a:pt x="1754" y="6620"/>
                      <a:pt x="1349" y="6381"/>
                      <a:pt x="1042" y="6127"/>
                    </a:cubicBezTo>
                    <a:cubicBezTo>
                      <a:pt x="399" y="5661"/>
                      <a:pt x="140" y="4710"/>
                      <a:pt x="345" y="3963"/>
                    </a:cubicBezTo>
                    <a:close/>
                    <a:moveTo>
                      <a:pt x="3845" y="5163"/>
                    </a:moveTo>
                    <a:cubicBezTo>
                      <a:pt x="4162" y="5299"/>
                      <a:pt x="4448" y="5367"/>
                      <a:pt x="4704" y="5377"/>
                    </a:cubicBezTo>
                    <a:lnTo>
                      <a:pt x="4704" y="5377"/>
                    </a:lnTo>
                    <a:cubicBezTo>
                      <a:pt x="4795" y="5436"/>
                      <a:pt x="4891" y="5487"/>
                      <a:pt x="4993" y="5528"/>
                    </a:cubicBezTo>
                    <a:cubicBezTo>
                      <a:pt x="5130" y="5585"/>
                      <a:pt x="5264" y="5611"/>
                      <a:pt x="5393" y="5611"/>
                    </a:cubicBezTo>
                    <a:cubicBezTo>
                      <a:pt x="5475" y="5611"/>
                      <a:pt x="5555" y="5600"/>
                      <a:pt x="5633" y="5581"/>
                    </a:cubicBezTo>
                    <a:lnTo>
                      <a:pt x="5633" y="5581"/>
                    </a:lnTo>
                    <a:cubicBezTo>
                      <a:pt x="5756" y="5786"/>
                      <a:pt x="5879" y="5965"/>
                      <a:pt x="6005" y="6099"/>
                    </a:cubicBezTo>
                    <a:cubicBezTo>
                      <a:pt x="6085" y="6191"/>
                      <a:pt x="6183" y="6274"/>
                      <a:pt x="6304" y="6330"/>
                    </a:cubicBezTo>
                    <a:cubicBezTo>
                      <a:pt x="6346" y="6343"/>
                      <a:pt x="6389" y="6353"/>
                      <a:pt x="6433" y="6359"/>
                    </a:cubicBezTo>
                    <a:lnTo>
                      <a:pt x="6433" y="6359"/>
                    </a:lnTo>
                    <a:cubicBezTo>
                      <a:pt x="6056" y="6658"/>
                      <a:pt x="5390" y="6795"/>
                      <a:pt x="4956" y="6809"/>
                    </a:cubicBezTo>
                    <a:cubicBezTo>
                      <a:pt x="4865" y="6814"/>
                      <a:pt x="4768" y="6817"/>
                      <a:pt x="4668" y="6817"/>
                    </a:cubicBezTo>
                    <a:cubicBezTo>
                      <a:pt x="4058" y="6817"/>
                      <a:pt x="3322" y="6706"/>
                      <a:pt x="2753" y="6415"/>
                    </a:cubicBezTo>
                    <a:lnTo>
                      <a:pt x="2753" y="6415"/>
                    </a:lnTo>
                    <a:cubicBezTo>
                      <a:pt x="2996" y="6139"/>
                      <a:pt x="3158" y="5711"/>
                      <a:pt x="3277" y="5237"/>
                    </a:cubicBezTo>
                    <a:lnTo>
                      <a:pt x="3277" y="5237"/>
                    </a:lnTo>
                    <a:cubicBezTo>
                      <a:pt x="3467" y="5217"/>
                      <a:pt x="3657" y="5191"/>
                      <a:pt x="3845" y="5163"/>
                    </a:cubicBezTo>
                    <a:close/>
                    <a:moveTo>
                      <a:pt x="4702" y="0"/>
                    </a:moveTo>
                    <a:cubicBezTo>
                      <a:pt x="4645" y="0"/>
                      <a:pt x="4588" y="3"/>
                      <a:pt x="4530" y="9"/>
                    </a:cubicBezTo>
                    <a:cubicBezTo>
                      <a:pt x="4340" y="36"/>
                      <a:pt x="4160" y="88"/>
                      <a:pt x="3990" y="163"/>
                    </a:cubicBezTo>
                    <a:lnTo>
                      <a:pt x="3990" y="163"/>
                    </a:lnTo>
                    <a:cubicBezTo>
                      <a:pt x="3696" y="92"/>
                      <a:pt x="3388" y="57"/>
                      <a:pt x="3079" y="57"/>
                    </a:cubicBezTo>
                    <a:cubicBezTo>
                      <a:pt x="1672" y="57"/>
                      <a:pt x="250" y="792"/>
                      <a:pt x="78" y="2292"/>
                    </a:cubicBezTo>
                    <a:cubicBezTo>
                      <a:pt x="40" y="2792"/>
                      <a:pt x="98" y="3330"/>
                      <a:pt x="281" y="3809"/>
                    </a:cubicBezTo>
                    <a:lnTo>
                      <a:pt x="281" y="3809"/>
                    </a:lnTo>
                    <a:cubicBezTo>
                      <a:pt x="1" y="4612"/>
                      <a:pt x="261" y="5686"/>
                      <a:pt x="979" y="6207"/>
                    </a:cubicBezTo>
                    <a:cubicBezTo>
                      <a:pt x="1307" y="6454"/>
                      <a:pt x="1689" y="6725"/>
                      <a:pt x="2114" y="6725"/>
                    </a:cubicBezTo>
                    <a:cubicBezTo>
                      <a:pt x="2178" y="6725"/>
                      <a:pt x="2244" y="6719"/>
                      <a:pt x="2311" y="6705"/>
                    </a:cubicBezTo>
                    <a:cubicBezTo>
                      <a:pt x="2441" y="6669"/>
                      <a:pt x="2557" y="6602"/>
                      <a:pt x="2659" y="6510"/>
                    </a:cubicBezTo>
                    <a:lnTo>
                      <a:pt x="2659" y="6510"/>
                    </a:lnTo>
                    <a:cubicBezTo>
                      <a:pt x="3214" y="6815"/>
                      <a:pt x="3932" y="6957"/>
                      <a:pt x="4623" y="6957"/>
                    </a:cubicBezTo>
                    <a:cubicBezTo>
                      <a:pt x="5284" y="6957"/>
                      <a:pt x="5919" y="6827"/>
                      <a:pt x="6361" y="6582"/>
                    </a:cubicBezTo>
                    <a:cubicBezTo>
                      <a:pt x="6459" y="6525"/>
                      <a:pt x="6555" y="6453"/>
                      <a:pt x="6637" y="6367"/>
                    </a:cubicBezTo>
                    <a:lnTo>
                      <a:pt x="6637" y="6367"/>
                    </a:lnTo>
                    <a:cubicBezTo>
                      <a:pt x="6652" y="6367"/>
                      <a:pt x="6667" y="6366"/>
                      <a:pt x="6683" y="6364"/>
                    </a:cubicBezTo>
                    <a:cubicBezTo>
                      <a:pt x="7482" y="6340"/>
                      <a:pt x="7912" y="5525"/>
                      <a:pt x="8001" y="4820"/>
                    </a:cubicBezTo>
                    <a:cubicBezTo>
                      <a:pt x="8128" y="3789"/>
                      <a:pt x="7994" y="2546"/>
                      <a:pt x="7275" y="1745"/>
                    </a:cubicBezTo>
                    <a:cubicBezTo>
                      <a:pt x="7106" y="1584"/>
                      <a:pt x="6911" y="1468"/>
                      <a:pt x="6703" y="1392"/>
                    </a:cubicBezTo>
                    <a:lnTo>
                      <a:pt x="6703" y="1392"/>
                    </a:lnTo>
                    <a:cubicBezTo>
                      <a:pt x="6320" y="641"/>
                      <a:pt x="5563" y="0"/>
                      <a:pt x="47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5" name="Google Shape;1565;p121"/>
            <p:cNvGrpSpPr/>
            <p:nvPr/>
          </p:nvGrpSpPr>
          <p:grpSpPr>
            <a:xfrm>
              <a:off x="517125" y="664281"/>
              <a:ext cx="136575" cy="134183"/>
              <a:chOff x="5397687" y="2595834"/>
              <a:chExt cx="157527" cy="154767"/>
            </a:xfrm>
          </p:grpSpPr>
          <p:sp>
            <p:nvSpPr>
              <p:cNvPr id="1566" name="Google Shape;1566;p121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" name="Google Shape;1567;p121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568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Google Shape;1569;p122"/>
          <p:cNvSpPr/>
          <p:nvPr/>
        </p:nvSpPr>
        <p:spPr>
          <a:xfrm flipH="1" rot="-9876559">
            <a:off x="6585010" y="-2023554"/>
            <a:ext cx="3585063" cy="251684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0" name="Google Shape;1570;p122"/>
          <p:cNvSpPr/>
          <p:nvPr/>
        </p:nvSpPr>
        <p:spPr>
          <a:xfrm rot="4976521">
            <a:off x="-2324959" y="3204451"/>
            <a:ext cx="3240311" cy="227481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1" name="Google Shape;1571;p1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1572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p123"/>
          <p:cNvSpPr/>
          <p:nvPr/>
        </p:nvSpPr>
        <p:spPr>
          <a:xfrm>
            <a:off x="6355354" y="4460950"/>
            <a:ext cx="2276613" cy="682554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4" name="Google Shape;1574;p123"/>
          <p:cNvSpPr/>
          <p:nvPr/>
        </p:nvSpPr>
        <p:spPr>
          <a:xfrm rot="10800000">
            <a:off x="34" y="23"/>
            <a:ext cx="2072813" cy="1466029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5" name="Google Shape;1575;p1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576" name="Google Shape;1576;p123"/>
          <p:cNvGrpSpPr/>
          <p:nvPr/>
        </p:nvGrpSpPr>
        <p:grpSpPr>
          <a:xfrm>
            <a:off x="191583" y="2761006"/>
            <a:ext cx="463740" cy="638707"/>
            <a:chOff x="130108" y="2774256"/>
            <a:chExt cx="463740" cy="638707"/>
          </a:xfrm>
        </p:grpSpPr>
        <p:grpSp>
          <p:nvGrpSpPr>
            <p:cNvPr id="1577" name="Google Shape;1577;p123"/>
            <p:cNvGrpSpPr/>
            <p:nvPr/>
          </p:nvGrpSpPr>
          <p:grpSpPr>
            <a:xfrm rot="-2308731">
              <a:off x="228945" y="2790649"/>
              <a:ext cx="92600" cy="253132"/>
              <a:chOff x="2187550" y="-667000"/>
              <a:chExt cx="135700" cy="370950"/>
            </a:xfrm>
          </p:grpSpPr>
          <p:sp>
            <p:nvSpPr>
              <p:cNvPr id="1578" name="Google Shape;1578;p123"/>
              <p:cNvSpPr/>
              <p:nvPr/>
            </p:nvSpPr>
            <p:spPr>
              <a:xfrm>
                <a:off x="2187550" y="-667000"/>
                <a:ext cx="135700" cy="299650"/>
              </a:xfrm>
              <a:custGeom>
                <a:rect b="b" l="l" r="r" t="t"/>
                <a:pathLst>
                  <a:path extrusionOk="0" h="11986" w="5428">
                    <a:moveTo>
                      <a:pt x="244" y="1"/>
                    </a:moveTo>
                    <a:cubicBezTo>
                      <a:pt x="241" y="1"/>
                      <a:pt x="237" y="1"/>
                      <a:pt x="235" y="2"/>
                    </a:cubicBezTo>
                    <a:cubicBezTo>
                      <a:pt x="1" y="55"/>
                      <a:pt x="2223" y="2491"/>
                      <a:pt x="2782" y="5293"/>
                    </a:cubicBezTo>
                    <a:cubicBezTo>
                      <a:pt x="3341" y="8081"/>
                      <a:pt x="2987" y="11986"/>
                      <a:pt x="3274" y="11986"/>
                    </a:cubicBezTo>
                    <a:cubicBezTo>
                      <a:pt x="3275" y="11986"/>
                      <a:pt x="3277" y="11986"/>
                      <a:pt x="3278" y="11985"/>
                    </a:cubicBezTo>
                    <a:cubicBezTo>
                      <a:pt x="3560" y="11945"/>
                      <a:pt x="5427" y="7910"/>
                      <a:pt x="4554" y="5006"/>
                    </a:cubicBezTo>
                    <a:cubicBezTo>
                      <a:pt x="3691" y="2135"/>
                      <a:pt x="544" y="1"/>
                      <a:pt x="2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" name="Google Shape;1579;p123"/>
              <p:cNvSpPr/>
              <p:nvPr/>
            </p:nvSpPr>
            <p:spPr>
              <a:xfrm>
                <a:off x="2246900" y="-583625"/>
                <a:ext cx="25825" cy="93475"/>
              </a:xfrm>
              <a:custGeom>
                <a:rect b="b" l="l" r="r" t="t"/>
                <a:pathLst>
                  <a:path extrusionOk="0" h="3739" w="1033">
                    <a:moveTo>
                      <a:pt x="81" y="0"/>
                    </a:moveTo>
                    <a:lnTo>
                      <a:pt x="1" y="36"/>
                    </a:lnTo>
                    <a:cubicBezTo>
                      <a:pt x="1" y="36"/>
                      <a:pt x="82" y="262"/>
                      <a:pt x="204" y="603"/>
                    </a:cubicBezTo>
                    <a:cubicBezTo>
                      <a:pt x="236" y="687"/>
                      <a:pt x="271" y="777"/>
                      <a:pt x="307" y="874"/>
                    </a:cubicBezTo>
                    <a:cubicBezTo>
                      <a:pt x="346" y="969"/>
                      <a:pt x="369" y="1077"/>
                      <a:pt x="405" y="1182"/>
                    </a:cubicBezTo>
                    <a:cubicBezTo>
                      <a:pt x="472" y="1396"/>
                      <a:pt x="544" y="1625"/>
                      <a:pt x="615" y="1853"/>
                    </a:cubicBezTo>
                    <a:cubicBezTo>
                      <a:pt x="668" y="2084"/>
                      <a:pt x="719" y="2316"/>
                      <a:pt x="768" y="2533"/>
                    </a:cubicBezTo>
                    <a:cubicBezTo>
                      <a:pt x="788" y="2643"/>
                      <a:pt x="827" y="2744"/>
                      <a:pt x="834" y="2848"/>
                    </a:cubicBezTo>
                    <a:cubicBezTo>
                      <a:pt x="846" y="2951"/>
                      <a:pt x="856" y="3049"/>
                      <a:pt x="867" y="3139"/>
                    </a:cubicBezTo>
                    <a:cubicBezTo>
                      <a:pt x="914" y="3498"/>
                      <a:pt x="945" y="3738"/>
                      <a:pt x="945" y="3738"/>
                    </a:cubicBezTo>
                    <a:lnTo>
                      <a:pt x="1033" y="3730"/>
                    </a:lnTo>
                    <a:cubicBezTo>
                      <a:pt x="1033" y="3730"/>
                      <a:pt x="1024" y="3489"/>
                      <a:pt x="1010" y="3127"/>
                    </a:cubicBezTo>
                    <a:cubicBezTo>
                      <a:pt x="1006" y="3037"/>
                      <a:pt x="1000" y="2938"/>
                      <a:pt x="993" y="2835"/>
                    </a:cubicBezTo>
                    <a:cubicBezTo>
                      <a:pt x="993" y="2731"/>
                      <a:pt x="960" y="2623"/>
                      <a:pt x="940" y="2511"/>
                    </a:cubicBezTo>
                    <a:cubicBezTo>
                      <a:pt x="894" y="2285"/>
                      <a:pt x="845" y="2044"/>
                      <a:pt x="795" y="1804"/>
                    </a:cubicBezTo>
                    <a:cubicBezTo>
                      <a:pt x="718" y="1574"/>
                      <a:pt x="642" y="1342"/>
                      <a:pt x="569" y="1127"/>
                    </a:cubicBezTo>
                    <a:cubicBezTo>
                      <a:pt x="532" y="1018"/>
                      <a:pt x="501" y="912"/>
                      <a:pt x="456" y="818"/>
                    </a:cubicBezTo>
                    <a:cubicBezTo>
                      <a:pt x="414" y="722"/>
                      <a:pt x="374" y="632"/>
                      <a:pt x="337" y="549"/>
                    </a:cubicBezTo>
                    <a:cubicBezTo>
                      <a:pt x="183" y="219"/>
                      <a:pt x="81" y="0"/>
                      <a:pt x="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" name="Google Shape;1580;p123"/>
              <p:cNvSpPr/>
              <p:nvPr/>
            </p:nvSpPr>
            <p:spPr>
              <a:xfrm>
                <a:off x="2241900" y="-334675"/>
                <a:ext cx="41850" cy="38625"/>
              </a:xfrm>
              <a:custGeom>
                <a:rect b="b" l="l" r="r" t="t"/>
                <a:pathLst>
                  <a:path extrusionOk="0" h="1545" w="1674">
                    <a:moveTo>
                      <a:pt x="924" y="0"/>
                    </a:moveTo>
                    <a:cubicBezTo>
                      <a:pt x="297" y="0"/>
                      <a:pt x="0" y="1190"/>
                      <a:pt x="767" y="1501"/>
                    </a:cubicBezTo>
                    <a:cubicBezTo>
                      <a:pt x="839" y="1531"/>
                      <a:pt x="906" y="1544"/>
                      <a:pt x="968" y="1544"/>
                    </a:cubicBezTo>
                    <a:cubicBezTo>
                      <a:pt x="1598" y="1544"/>
                      <a:pt x="1673" y="150"/>
                      <a:pt x="1035" y="13"/>
                    </a:cubicBezTo>
                    <a:cubicBezTo>
                      <a:pt x="997" y="4"/>
                      <a:pt x="960" y="0"/>
                      <a:pt x="9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81" name="Google Shape;1581;p123"/>
            <p:cNvGrpSpPr/>
            <p:nvPr/>
          </p:nvGrpSpPr>
          <p:grpSpPr>
            <a:xfrm rot="-147251">
              <a:off x="362884" y="2776250"/>
              <a:ext cx="95953" cy="132382"/>
              <a:chOff x="2916600" y="-617325"/>
              <a:chExt cx="184250" cy="254300"/>
            </a:xfrm>
          </p:grpSpPr>
          <p:sp>
            <p:nvSpPr>
              <p:cNvPr id="1582" name="Google Shape;1582;p123"/>
              <p:cNvSpPr/>
              <p:nvPr/>
            </p:nvSpPr>
            <p:spPr>
              <a:xfrm>
                <a:off x="2916600" y="-617325"/>
                <a:ext cx="184250" cy="254300"/>
              </a:xfrm>
              <a:custGeom>
                <a:rect b="b" l="l" r="r" t="t"/>
                <a:pathLst>
                  <a:path extrusionOk="0" h="10172" w="7370">
                    <a:moveTo>
                      <a:pt x="3449" y="1"/>
                    </a:moveTo>
                    <a:cubicBezTo>
                      <a:pt x="1" y="1"/>
                      <a:pt x="1027" y="10171"/>
                      <a:pt x="1490" y="10171"/>
                    </a:cubicBezTo>
                    <a:cubicBezTo>
                      <a:pt x="1502" y="10171"/>
                      <a:pt x="1514" y="10165"/>
                      <a:pt x="1525" y="10150"/>
                    </a:cubicBezTo>
                    <a:cubicBezTo>
                      <a:pt x="2090" y="9433"/>
                      <a:pt x="7370" y="362"/>
                      <a:pt x="3622" y="9"/>
                    </a:cubicBezTo>
                    <a:cubicBezTo>
                      <a:pt x="3563" y="3"/>
                      <a:pt x="3505" y="1"/>
                      <a:pt x="34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" name="Google Shape;1583;p123"/>
              <p:cNvSpPr/>
              <p:nvPr/>
            </p:nvSpPr>
            <p:spPr>
              <a:xfrm>
                <a:off x="2965150" y="-602650"/>
                <a:ext cx="62000" cy="205775"/>
              </a:xfrm>
              <a:custGeom>
                <a:rect b="b" l="l" r="r" t="t"/>
                <a:pathLst>
                  <a:path extrusionOk="0" h="8231" w="2480">
                    <a:moveTo>
                      <a:pt x="2233" y="1"/>
                    </a:moveTo>
                    <a:cubicBezTo>
                      <a:pt x="2233" y="1"/>
                      <a:pt x="2223" y="134"/>
                      <a:pt x="2208" y="369"/>
                    </a:cubicBezTo>
                    <a:cubicBezTo>
                      <a:pt x="2185" y="601"/>
                      <a:pt x="2196" y="945"/>
                      <a:pt x="2131" y="1334"/>
                    </a:cubicBezTo>
                    <a:cubicBezTo>
                      <a:pt x="2105" y="1530"/>
                      <a:pt x="2077" y="1742"/>
                      <a:pt x="2047" y="1965"/>
                    </a:cubicBezTo>
                    <a:cubicBezTo>
                      <a:pt x="2020" y="2190"/>
                      <a:pt x="1954" y="2424"/>
                      <a:pt x="1914" y="2669"/>
                    </a:cubicBezTo>
                    <a:cubicBezTo>
                      <a:pt x="1865" y="2912"/>
                      <a:pt x="1826" y="3166"/>
                      <a:pt x="1752" y="3416"/>
                    </a:cubicBezTo>
                    <a:cubicBezTo>
                      <a:pt x="1685" y="3669"/>
                      <a:pt x="1617" y="3926"/>
                      <a:pt x="1550" y="4182"/>
                    </a:cubicBezTo>
                    <a:cubicBezTo>
                      <a:pt x="1389" y="4687"/>
                      <a:pt x="1251" y="5202"/>
                      <a:pt x="1061" y="5663"/>
                    </a:cubicBezTo>
                    <a:cubicBezTo>
                      <a:pt x="974" y="5896"/>
                      <a:pt x="890" y="6121"/>
                      <a:pt x="811" y="6336"/>
                    </a:cubicBezTo>
                    <a:cubicBezTo>
                      <a:pt x="721" y="6546"/>
                      <a:pt x="636" y="6745"/>
                      <a:pt x="557" y="6928"/>
                    </a:cubicBezTo>
                    <a:cubicBezTo>
                      <a:pt x="409" y="7299"/>
                      <a:pt x="253" y="7594"/>
                      <a:pt x="156" y="7806"/>
                    </a:cubicBezTo>
                    <a:cubicBezTo>
                      <a:pt x="56" y="8018"/>
                      <a:pt x="0" y="8138"/>
                      <a:pt x="0" y="8138"/>
                    </a:cubicBezTo>
                    <a:lnTo>
                      <a:pt x="159" y="8230"/>
                    </a:lnTo>
                    <a:cubicBezTo>
                      <a:pt x="159" y="8230"/>
                      <a:pt x="230" y="8115"/>
                      <a:pt x="351" y="7912"/>
                    </a:cubicBezTo>
                    <a:cubicBezTo>
                      <a:pt x="466" y="7705"/>
                      <a:pt x="659" y="7424"/>
                      <a:pt x="828" y="7056"/>
                    </a:cubicBezTo>
                    <a:cubicBezTo>
                      <a:pt x="1009" y="6692"/>
                      <a:pt x="1219" y="6267"/>
                      <a:pt x="1399" y="5792"/>
                    </a:cubicBezTo>
                    <a:cubicBezTo>
                      <a:pt x="1601" y="5325"/>
                      <a:pt x="1750" y="4803"/>
                      <a:pt x="1923" y="4290"/>
                    </a:cubicBezTo>
                    <a:cubicBezTo>
                      <a:pt x="2050" y="3762"/>
                      <a:pt x="2199" y="3239"/>
                      <a:pt x="2270" y="2735"/>
                    </a:cubicBezTo>
                    <a:cubicBezTo>
                      <a:pt x="2311" y="2483"/>
                      <a:pt x="2364" y="2244"/>
                      <a:pt x="2379" y="2008"/>
                    </a:cubicBezTo>
                    <a:cubicBezTo>
                      <a:pt x="2397" y="1774"/>
                      <a:pt x="2414" y="1552"/>
                      <a:pt x="2430" y="1348"/>
                    </a:cubicBezTo>
                    <a:cubicBezTo>
                      <a:pt x="2479" y="938"/>
                      <a:pt x="2426" y="608"/>
                      <a:pt x="2431" y="372"/>
                    </a:cubicBezTo>
                    <a:cubicBezTo>
                      <a:pt x="2421" y="137"/>
                      <a:pt x="2416" y="3"/>
                      <a:pt x="2416" y="3"/>
                    </a:cubicBezTo>
                    <a:lnTo>
                      <a:pt x="2233" y="1"/>
                    </a:ln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84" name="Google Shape;1584;p123"/>
            <p:cNvGrpSpPr/>
            <p:nvPr/>
          </p:nvGrpSpPr>
          <p:grpSpPr>
            <a:xfrm flipH="1" rot="-3612477">
              <a:off x="186006" y="2930569"/>
              <a:ext cx="90467" cy="181271"/>
              <a:chOff x="2523825" y="-685025"/>
              <a:chExt cx="214450" cy="429700"/>
            </a:xfrm>
          </p:grpSpPr>
          <p:sp>
            <p:nvSpPr>
              <p:cNvPr id="1585" name="Google Shape;1585;p123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" name="Google Shape;1586;p123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" name="Google Shape;1587;p123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88" name="Google Shape;1588;p123"/>
            <p:cNvGrpSpPr/>
            <p:nvPr/>
          </p:nvGrpSpPr>
          <p:grpSpPr>
            <a:xfrm>
              <a:off x="275141" y="3120956"/>
              <a:ext cx="271176" cy="292008"/>
              <a:chOff x="5937634" y="3212099"/>
              <a:chExt cx="281975" cy="303637"/>
            </a:xfrm>
          </p:grpSpPr>
          <p:sp>
            <p:nvSpPr>
              <p:cNvPr id="1589" name="Google Shape;1589;p123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" name="Google Shape;1590;p123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" name="Google Shape;1591;p123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123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123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123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123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123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123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123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123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123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1" name="Google Shape;1601;p123"/>
            <p:cNvGrpSpPr/>
            <p:nvPr/>
          </p:nvGrpSpPr>
          <p:grpSpPr>
            <a:xfrm>
              <a:off x="493914" y="2855626"/>
              <a:ext cx="99935" cy="98199"/>
              <a:chOff x="5397687" y="2595834"/>
              <a:chExt cx="157527" cy="154767"/>
            </a:xfrm>
          </p:grpSpPr>
          <p:sp>
            <p:nvSpPr>
              <p:cNvPr id="1602" name="Google Shape;1602;p123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123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4" name="Google Shape;1604;p123"/>
            <p:cNvGrpSpPr/>
            <p:nvPr/>
          </p:nvGrpSpPr>
          <p:grpSpPr>
            <a:xfrm rot="-1473678">
              <a:off x="428845" y="2972113"/>
              <a:ext cx="99935" cy="98205"/>
              <a:chOff x="5397687" y="2595834"/>
              <a:chExt cx="157527" cy="154767"/>
            </a:xfrm>
          </p:grpSpPr>
          <p:sp>
            <p:nvSpPr>
              <p:cNvPr id="1605" name="Google Shape;1605;p123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6" name="Google Shape;1606;p123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22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3"/>
          <p:cNvSpPr txBox="1"/>
          <p:nvPr>
            <p:ph idx="1" type="body"/>
          </p:nvPr>
        </p:nvSpPr>
        <p:spPr>
          <a:xfrm>
            <a:off x="750378" y="1748494"/>
            <a:ext cx="2502900" cy="26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194" name="Google Shape;194;p13"/>
          <p:cNvSpPr txBox="1"/>
          <p:nvPr>
            <p:ph idx="2" type="body"/>
          </p:nvPr>
        </p:nvSpPr>
        <p:spPr>
          <a:xfrm>
            <a:off x="2574921" y="1888300"/>
            <a:ext cx="2017200" cy="26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/>
            </a:lvl1pPr>
            <a:lvl2pPr indent="-304800" lvl="1" marL="914400" rtl="0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grpSp>
        <p:nvGrpSpPr>
          <p:cNvPr id="195" name="Google Shape;195;p13"/>
          <p:cNvGrpSpPr/>
          <p:nvPr/>
        </p:nvGrpSpPr>
        <p:grpSpPr>
          <a:xfrm>
            <a:off x="9" y="-59037"/>
            <a:ext cx="9589160" cy="5491659"/>
            <a:chOff x="9" y="-59037"/>
            <a:chExt cx="9589160" cy="5491659"/>
          </a:xfrm>
        </p:grpSpPr>
        <p:sp>
          <p:nvSpPr>
            <p:cNvPr id="196" name="Google Shape;196;p13"/>
            <p:cNvSpPr/>
            <p:nvPr/>
          </p:nvSpPr>
          <p:spPr>
            <a:xfrm>
              <a:off x="5151630" y="4794588"/>
              <a:ext cx="802548" cy="638034"/>
            </a:xfrm>
            <a:custGeom>
              <a:rect b="b" l="l" r="r" t="t"/>
              <a:pathLst>
                <a:path extrusionOk="0" fill="none" h="12810" w="16113">
                  <a:moveTo>
                    <a:pt x="12510" y="1"/>
                  </a:moveTo>
                  <a:cubicBezTo>
                    <a:pt x="13777" y="1035"/>
                    <a:pt x="16112" y="3203"/>
                    <a:pt x="14678" y="4971"/>
                  </a:cubicBezTo>
                  <a:cubicBezTo>
                    <a:pt x="13677" y="6205"/>
                    <a:pt x="11576" y="6472"/>
                    <a:pt x="10108" y="6705"/>
                  </a:cubicBezTo>
                  <a:cubicBezTo>
                    <a:pt x="7339" y="7172"/>
                    <a:pt x="3904" y="7172"/>
                    <a:pt x="1535" y="8840"/>
                  </a:cubicBezTo>
                  <a:cubicBezTo>
                    <a:pt x="1" y="9908"/>
                    <a:pt x="234" y="11442"/>
                    <a:pt x="1335" y="1281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 rot="-1970022">
              <a:off x="64016" y="3733703"/>
              <a:ext cx="490487" cy="380615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480888" y="-59037"/>
              <a:ext cx="487800" cy="487800"/>
            </a:xfrm>
            <a:prstGeom prst="ellipse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3"/>
            <p:cNvSpPr/>
            <p:nvPr/>
          </p:nvSpPr>
          <p:spPr>
            <a:xfrm rot="-916760">
              <a:off x="8716771" y="2898657"/>
              <a:ext cx="802516" cy="638008"/>
            </a:xfrm>
            <a:custGeom>
              <a:rect b="b" l="l" r="r" t="t"/>
              <a:pathLst>
                <a:path extrusionOk="0" fill="none" h="12810" w="16113">
                  <a:moveTo>
                    <a:pt x="12510" y="1"/>
                  </a:moveTo>
                  <a:cubicBezTo>
                    <a:pt x="13777" y="1035"/>
                    <a:pt x="16112" y="3203"/>
                    <a:pt x="14678" y="4971"/>
                  </a:cubicBezTo>
                  <a:cubicBezTo>
                    <a:pt x="13677" y="6205"/>
                    <a:pt x="11576" y="6472"/>
                    <a:pt x="10108" y="6705"/>
                  </a:cubicBezTo>
                  <a:cubicBezTo>
                    <a:pt x="7339" y="7172"/>
                    <a:pt x="3904" y="7172"/>
                    <a:pt x="1535" y="8840"/>
                  </a:cubicBezTo>
                  <a:cubicBezTo>
                    <a:pt x="1" y="9908"/>
                    <a:pt x="234" y="11442"/>
                    <a:pt x="1335" y="1281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3"/>
            <p:cNvSpPr/>
            <p:nvPr/>
          </p:nvSpPr>
          <p:spPr>
            <a:xfrm rot="-1970022">
              <a:off x="8710916" y="4626941"/>
              <a:ext cx="490487" cy="380615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1" name="Google Shape;201;p13"/>
            <p:cNvGrpSpPr/>
            <p:nvPr/>
          </p:nvGrpSpPr>
          <p:grpSpPr>
            <a:xfrm flipH="1" rot="-9036264">
              <a:off x="3297187" y="4580505"/>
              <a:ext cx="488865" cy="473504"/>
              <a:chOff x="3103563" y="2976000"/>
              <a:chExt cx="397800" cy="385300"/>
            </a:xfrm>
          </p:grpSpPr>
          <p:sp>
            <p:nvSpPr>
              <p:cNvPr id="202" name="Google Shape;202;p13"/>
              <p:cNvSpPr/>
              <p:nvPr/>
            </p:nvSpPr>
            <p:spPr>
              <a:xfrm>
                <a:off x="3141088" y="3272875"/>
                <a:ext cx="9200" cy="70900"/>
              </a:xfrm>
              <a:custGeom>
                <a:rect b="b" l="l" r="r" t="t"/>
                <a:pathLst>
                  <a:path extrusionOk="0" fill="none" h="2836" w="368">
                    <a:moveTo>
                      <a:pt x="1" y="0"/>
                    </a:moveTo>
                    <a:cubicBezTo>
                      <a:pt x="101" y="968"/>
                      <a:pt x="234" y="1902"/>
                      <a:pt x="367" y="2836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13"/>
              <p:cNvSpPr/>
              <p:nvPr/>
            </p:nvSpPr>
            <p:spPr>
              <a:xfrm>
                <a:off x="3103563" y="2976000"/>
                <a:ext cx="32550" cy="256025"/>
              </a:xfrm>
              <a:custGeom>
                <a:rect b="b" l="l" r="r" t="t"/>
                <a:pathLst>
                  <a:path extrusionOk="0" fill="none" h="10241" w="1302">
                    <a:moveTo>
                      <a:pt x="0" y="0"/>
                    </a:moveTo>
                    <a:lnTo>
                      <a:pt x="1301" y="10241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13"/>
              <p:cNvSpPr/>
              <p:nvPr/>
            </p:nvSpPr>
            <p:spPr>
              <a:xfrm>
                <a:off x="3257013" y="3029350"/>
                <a:ext cx="72575" cy="329425"/>
              </a:xfrm>
              <a:custGeom>
                <a:rect b="b" l="l" r="r" t="t"/>
                <a:pathLst>
                  <a:path extrusionOk="0" fill="none" h="13177" w="2903">
                    <a:moveTo>
                      <a:pt x="2902" y="1"/>
                    </a:moveTo>
                    <a:cubicBezTo>
                      <a:pt x="1935" y="4404"/>
                      <a:pt x="968" y="8774"/>
                      <a:pt x="0" y="13177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3"/>
              <p:cNvSpPr/>
              <p:nvPr/>
            </p:nvSpPr>
            <p:spPr>
              <a:xfrm>
                <a:off x="3365413" y="3255350"/>
                <a:ext cx="53400" cy="105950"/>
              </a:xfrm>
              <a:custGeom>
                <a:rect b="b" l="l" r="r" t="t"/>
                <a:pathLst>
                  <a:path extrusionOk="0" fill="none" h="4238" w="2136">
                    <a:moveTo>
                      <a:pt x="2135" y="1"/>
                    </a:moveTo>
                    <a:lnTo>
                      <a:pt x="1" y="4237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3"/>
              <p:cNvSpPr/>
              <p:nvPr/>
            </p:nvSpPr>
            <p:spPr>
              <a:xfrm>
                <a:off x="3440463" y="3091900"/>
                <a:ext cx="60900" cy="121775"/>
              </a:xfrm>
              <a:custGeom>
                <a:rect b="b" l="l" r="r" t="t"/>
                <a:pathLst>
                  <a:path extrusionOk="0" fill="none" h="4871" w="2436">
                    <a:moveTo>
                      <a:pt x="2436" y="1"/>
                    </a:moveTo>
                    <a:lnTo>
                      <a:pt x="1" y="4871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7" name="Google Shape;207;p13"/>
            <p:cNvGrpSpPr/>
            <p:nvPr/>
          </p:nvGrpSpPr>
          <p:grpSpPr>
            <a:xfrm flipH="1" rot="-6300047">
              <a:off x="8147081" y="339114"/>
              <a:ext cx="544223" cy="401785"/>
              <a:chOff x="3525538" y="7232375"/>
              <a:chExt cx="442825" cy="326925"/>
            </a:xfrm>
          </p:grpSpPr>
          <p:sp>
            <p:nvSpPr>
              <p:cNvPr id="208" name="Google Shape;208;p13"/>
              <p:cNvSpPr/>
              <p:nvPr/>
            </p:nvSpPr>
            <p:spPr>
              <a:xfrm>
                <a:off x="3940838" y="7344950"/>
                <a:ext cx="27525" cy="37550"/>
              </a:xfrm>
              <a:custGeom>
                <a:rect b="b" l="l" r="r" t="t"/>
                <a:pathLst>
                  <a:path extrusionOk="0" fill="none" h="1502" w="1101">
                    <a:moveTo>
                      <a:pt x="0" y="0"/>
                    </a:moveTo>
                    <a:cubicBezTo>
                      <a:pt x="367" y="501"/>
                      <a:pt x="734" y="1001"/>
                      <a:pt x="1101" y="1502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13"/>
              <p:cNvSpPr/>
              <p:nvPr/>
            </p:nvSpPr>
            <p:spPr>
              <a:xfrm>
                <a:off x="3859113" y="7232375"/>
                <a:ext cx="53375" cy="73400"/>
              </a:xfrm>
              <a:custGeom>
                <a:rect b="b" l="l" r="r" t="t"/>
                <a:pathLst>
                  <a:path extrusionOk="0" fill="none" h="2936" w="2135">
                    <a:moveTo>
                      <a:pt x="0" y="0"/>
                    </a:moveTo>
                    <a:lnTo>
                      <a:pt x="2135" y="2936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3"/>
              <p:cNvSpPr/>
              <p:nvPr/>
            </p:nvSpPr>
            <p:spPr>
              <a:xfrm>
                <a:off x="3744013" y="7307425"/>
                <a:ext cx="25" cy="251875"/>
              </a:xfrm>
              <a:custGeom>
                <a:rect b="b" l="l" r="r" t="t"/>
                <a:pathLst>
                  <a:path extrusionOk="0" fill="none" h="10075" w="1">
                    <a:moveTo>
                      <a:pt x="1" y="0"/>
                    </a:moveTo>
                    <a:lnTo>
                      <a:pt x="1" y="10074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3"/>
              <p:cNvSpPr/>
              <p:nvPr/>
            </p:nvSpPr>
            <p:spPr>
              <a:xfrm>
                <a:off x="3525538" y="7470875"/>
                <a:ext cx="25875" cy="88425"/>
              </a:xfrm>
              <a:custGeom>
                <a:rect b="b" l="l" r="r" t="t"/>
                <a:pathLst>
                  <a:path extrusionOk="0" fill="none" h="3537" w="1035">
                    <a:moveTo>
                      <a:pt x="1034" y="0"/>
                    </a:moveTo>
                    <a:cubicBezTo>
                      <a:pt x="701" y="1168"/>
                      <a:pt x="334" y="2335"/>
                      <a:pt x="0" y="3536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3"/>
              <p:cNvSpPr/>
              <p:nvPr/>
            </p:nvSpPr>
            <p:spPr>
              <a:xfrm>
                <a:off x="3563888" y="7382475"/>
                <a:ext cx="14200" cy="47550"/>
              </a:xfrm>
              <a:custGeom>
                <a:rect b="b" l="l" r="r" t="t"/>
                <a:pathLst>
                  <a:path extrusionOk="0" fill="none" h="1902" w="568">
                    <a:moveTo>
                      <a:pt x="568" y="1"/>
                    </a:moveTo>
                    <a:lnTo>
                      <a:pt x="1" y="1902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3" name="Google Shape;213;p13"/>
          <p:cNvSpPr txBox="1"/>
          <p:nvPr>
            <p:ph type="title"/>
          </p:nvPr>
        </p:nvSpPr>
        <p:spPr>
          <a:xfrm>
            <a:off x="724800" y="489659"/>
            <a:ext cx="76944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4" name="Google Shape;214;p13"/>
          <p:cNvSpPr txBox="1"/>
          <p:nvPr>
            <p:ph idx="3" type="body"/>
          </p:nvPr>
        </p:nvSpPr>
        <p:spPr>
          <a:xfrm>
            <a:off x="3320550" y="1748494"/>
            <a:ext cx="2502900" cy="26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/>
            </a:lvl1pPr>
            <a:lvl2pPr indent="-304800" lvl="1" marL="9144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215" name="Google Shape;215;p13"/>
          <p:cNvSpPr txBox="1"/>
          <p:nvPr>
            <p:ph idx="4" type="body"/>
          </p:nvPr>
        </p:nvSpPr>
        <p:spPr>
          <a:xfrm>
            <a:off x="5890722" y="1748494"/>
            <a:ext cx="2502900" cy="26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indent="-304800" lvl="1" marL="9144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124"/>
          <p:cNvSpPr/>
          <p:nvPr/>
        </p:nvSpPr>
        <p:spPr>
          <a:xfrm rot="5400000">
            <a:off x="-1032226" y="1359944"/>
            <a:ext cx="2948444" cy="88400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9" name="Google Shape;1609;p124"/>
          <p:cNvSpPr/>
          <p:nvPr/>
        </p:nvSpPr>
        <p:spPr>
          <a:xfrm flipH="1" rot="5400000">
            <a:off x="7381922" y="3169519"/>
            <a:ext cx="2852088" cy="1095872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0" name="Google Shape;1610;p1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_1"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125"/>
          <p:cNvSpPr/>
          <p:nvPr/>
        </p:nvSpPr>
        <p:spPr>
          <a:xfrm>
            <a:off x="-572451" y="-205874"/>
            <a:ext cx="2778493" cy="1067594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3" name="Google Shape;1613;p125"/>
          <p:cNvSpPr/>
          <p:nvPr/>
        </p:nvSpPr>
        <p:spPr>
          <a:xfrm rot="-4489178">
            <a:off x="8082895" y="89577"/>
            <a:ext cx="1713949" cy="1212216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4" name="Google Shape;1614;p125"/>
          <p:cNvSpPr/>
          <p:nvPr/>
        </p:nvSpPr>
        <p:spPr>
          <a:xfrm rot="-9699706">
            <a:off x="3631638" y="4637085"/>
            <a:ext cx="2957485" cy="1136369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5" name="Google Shape;1615;p1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1_1_1_1_1_1"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126"/>
          <p:cNvSpPr/>
          <p:nvPr/>
        </p:nvSpPr>
        <p:spPr>
          <a:xfrm flipH="1" rot="10800000">
            <a:off x="6362006" y="24"/>
            <a:ext cx="2782035" cy="196758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8" name="Google Shape;1618;p126"/>
          <p:cNvSpPr/>
          <p:nvPr/>
        </p:nvSpPr>
        <p:spPr>
          <a:xfrm rot="8966446">
            <a:off x="-537464" y="-899233"/>
            <a:ext cx="2615001" cy="183582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9" name="Google Shape;1619;p126"/>
          <p:cNvSpPr/>
          <p:nvPr/>
        </p:nvSpPr>
        <p:spPr>
          <a:xfrm rot="10454287">
            <a:off x="-182969" y="4632929"/>
            <a:ext cx="2591297" cy="181918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0" name="Google Shape;1620;p1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1_1_1_1_1_1_1"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127"/>
          <p:cNvSpPr/>
          <p:nvPr/>
        </p:nvSpPr>
        <p:spPr>
          <a:xfrm>
            <a:off x="7071877" y="3931302"/>
            <a:ext cx="2072105" cy="1465528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3" name="Google Shape;1623;p127"/>
          <p:cNvSpPr/>
          <p:nvPr/>
        </p:nvSpPr>
        <p:spPr>
          <a:xfrm flipH="1" rot="-5400000">
            <a:off x="-447102" y="1392940"/>
            <a:ext cx="1749017" cy="854826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4" name="Google Shape;1624;p1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1_1_1_1_1_1_1_1"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128"/>
          <p:cNvSpPr/>
          <p:nvPr/>
        </p:nvSpPr>
        <p:spPr>
          <a:xfrm rot="10633865">
            <a:off x="169188" y="-3339077"/>
            <a:ext cx="5258266" cy="369149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7" name="Google Shape;1627;p128"/>
          <p:cNvSpPr/>
          <p:nvPr/>
        </p:nvSpPr>
        <p:spPr>
          <a:xfrm flipH="1" rot="10800000">
            <a:off x="-7" y="4250952"/>
            <a:ext cx="2322948" cy="892558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8" name="Google Shape;1628;p128"/>
          <p:cNvSpPr/>
          <p:nvPr/>
        </p:nvSpPr>
        <p:spPr>
          <a:xfrm flipH="1" rot="10800000">
            <a:off x="7880480" y="3902021"/>
            <a:ext cx="2540126" cy="1241478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29" name="Google Shape;1629;p128"/>
          <p:cNvGrpSpPr/>
          <p:nvPr/>
        </p:nvGrpSpPr>
        <p:grpSpPr>
          <a:xfrm>
            <a:off x="8020748" y="315454"/>
            <a:ext cx="626282" cy="702282"/>
            <a:chOff x="7783773" y="-4896"/>
            <a:chExt cx="626282" cy="702282"/>
          </a:xfrm>
        </p:grpSpPr>
        <p:grpSp>
          <p:nvGrpSpPr>
            <p:cNvPr id="1630" name="Google Shape;1630;p128"/>
            <p:cNvGrpSpPr/>
            <p:nvPr/>
          </p:nvGrpSpPr>
          <p:grpSpPr>
            <a:xfrm>
              <a:off x="8039167" y="402585"/>
              <a:ext cx="273770" cy="294801"/>
              <a:chOff x="5937634" y="3212099"/>
              <a:chExt cx="281975" cy="303637"/>
            </a:xfrm>
          </p:grpSpPr>
          <p:sp>
            <p:nvSpPr>
              <p:cNvPr id="1631" name="Google Shape;1631;p128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" name="Google Shape;1632;p128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" name="Google Shape;1633;p128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128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" name="Google Shape;1635;p128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" name="Google Shape;1636;p128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" name="Google Shape;1637;p128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" name="Google Shape;1638;p128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128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" name="Google Shape;1640;p128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128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" name="Google Shape;1642;p128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3" name="Google Shape;1643;p128"/>
            <p:cNvGrpSpPr/>
            <p:nvPr/>
          </p:nvGrpSpPr>
          <p:grpSpPr>
            <a:xfrm>
              <a:off x="7847325" y="343081"/>
              <a:ext cx="136575" cy="134183"/>
              <a:chOff x="5397687" y="2595834"/>
              <a:chExt cx="157527" cy="154767"/>
            </a:xfrm>
          </p:grpSpPr>
          <p:sp>
            <p:nvSpPr>
              <p:cNvPr id="1644" name="Google Shape;1644;p128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128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6" name="Google Shape;1646;p128"/>
            <p:cNvGrpSpPr/>
            <p:nvPr/>
          </p:nvGrpSpPr>
          <p:grpSpPr>
            <a:xfrm rot="-2290952">
              <a:off x="7924384" y="93813"/>
              <a:ext cx="185942" cy="206452"/>
              <a:chOff x="5071176" y="2522737"/>
              <a:chExt cx="356745" cy="396095"/>
            </a:xfrm>
          </p:grpSpPr>
          <p:sp>
            <p:nvSpPr>
              <p:cNvPr id="1647" name="Google Shape;1647;p128"/>
              <p:cNvSpPr/>
              <p:nvPr/>
            </p:nvSpPr>
            <p:spPr>
              <a:xfrm>
                <a:off x="5071176" y="2522737"/>
                <a:ext cx="356745" cy="396095"/>
              </a:xfrm>
              <a:custGeom>
                <a:rect b="b" l="l" r="r" t="t"/>
                <a:pathLst>
                  <a:path extrusionOk="0" h="9472" w="8531">
                    <a:moveTo>
                      <a:pt x="2207" y="1"/>
                    </a:moveTo>
                    <a:cubicBezTo>
                      <a:pt x="2091" y="1"/>
                      <a:pt x="1965" y="19"/>
                      <a:pt x="1829" y="60"/>
                    </a:cubicBezTo>
                    <a:cubicBezTo>
                      <a:pt x="0" y="603"/>
                      <a:pt x="3040" y="9450"/>
                      <a:pt x="3217" y="9471"/>
                    </a:cubicBezTo>
                    <a:cubicBezTo>
                      <a:pt x="3217" y="9471"/>
                      <a:pt x="3218" y="9472"/>
                      <a:pt x="3219" y="9472"/>
                    </a:cubicBezTo>
                    <a:cubicBezTo>
                      <a:pt x="3530" y="9472"/>
                      <a:pt x="8531" y="1499"/>
                      <a:pt x="6410" y="400"/>
                    </a:cubicBezTo>
                    <a:cubicBezTo>
                      <a:pt x="6260" y="323"/>
                      <a:pt x="6116" y="288"/>
                      <a:pt x="5977" y="288"/>
                    </a:cubicBezTo>
                    <a:cubicBezTo>
                      <a:pt x="4764" y="288"/>
                      <a:pt x="3964" y="2934"/>
                      <a:pt x="3789" y="2934"/>
                    </a:cubicBezTo>
                    <a:cubicBezTo>
                      <a:pt x="3788" y="2934"/>
                      <a:pt x="3786" y="2934"/>
                      <a:pt x="3785" y="2933"/>
                    </a:cubicBezTo>
                    <a:cubicBezTo>
                      <a:pt x="3614" y="2888"/>
                      <a:pt x="3650" y="1"/>
                      <a:pt x="22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" name="Google Shape;1648;p128"/>
              <p:cNvSpPr/>
              <p:nvPr/>
            </p:nvSpPr>
            <p:spPr>
              <a:xfrm>
                <a:off x="5212811" y="2708867"/>
                <a:ext cx="100989" cy="185628"/>
              </a:xfrm>
              <a:custGeom>
                <a:rect b="b" l="l" r="r" t="t"/>
                <a:pathLst>
                  <a:path extrusionOk="0" h="4439" w="2415">
                    <a:moveTo>
                      <a:pt x="2381" y="0"/>
                    </a:moveTo>
                    <a:cubicBezTo>
                      <a:pt x="2370" y="0"/>
                      <a:pt x="2360" y="7"/>
                      <a:pt x="2354" y="17"/>
                    </a:cubicBezTo>
                    <a:cubicBezTo>
                      <a:pt x="2177" y="391"/>
                      <a:pt x="1987" y="758"/>
                      <a:pt x="1792" y="1122"/>
                    </a:cubicBezTo>
                    <a:cubicBezTo>
                      <a:pt x="1205" y="2217"/>
                      <a:pt x="546" y="3274"/>
                      <a:pt x="12" y="4397"/>
                    </a:cubicBezTo>
                    <a:cubicBezTo>
                      <a:pt x="0" y="4420"/>
                      <a:pt x="21" y="4439"/>
                      <a:pt x="40" y="4439"/>
                    </a:cubicBezTo>
                    <a:cubicBezTo>
                      <a:pt x="50" y="4439"/>
                      <a:pt x="59" y="4435"/>
                      <a:pt x="65" y="4424"/>
                    </a:cubicBezTo>
                    <a:cubicBezTo>
                      <a:pt x="264" y="4062"/>
                      <a:pt x="471" y="3704"/>
                      <a:pt x="677" y="3345"/>
                    </a:cubicBezTo>
                    <a:cubicBezTo>
                      <a:pt x="1042" y="2712"/>
                      <a:pt x="1565" y="1817"/>
                      <a:pt x="1889" y="1173"/>
                    </a:cubicBezTo>
                    <a:cubicBezTo>
                      <a:pt x="2078" y="803"/>
                      <a:pt x="2253" y="426"/>
                      <a:pt x="2409" y="41"/>
                    </a:cubicBezTo>
                    <a:cubicBezTo>
                      <a:pt x="2414" y="26"/>
                      <a:pt x="2408" y="9"/>
                      <a:pt x="2394" y="3"/>
                    </a:cubicBezTo>
                    <a:cubicBezTo>
                      <a:pt x="2390" y="1"/>
                      <a:pt x="2386" y="0"/>
                      <a:pt x="23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9" name="Google Shape;1649;p128"/>
            <p:cNvGrpSpPr/>
            <p:nvPr/>
          </p:nvGrpSpPr>
          <p:grpSpPr>
            <a:xfrm rot="2483769">
              <a:off x="8254402" y="136458"/>
              <a:ext cx="94567" cy="220479"/>
              <a:chOff x="2523825" y="-685025"/>
              <a:chExt cx="214450" cy="429700"/>
            </a:xfrm>
          </p:grpSpPr>
          <p:sp>
            <p:nvSpPr>
              <p:cNvPr id="1650" name="Google Shape;1650;p128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" name="Google Shape;1651;p128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128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53" name="Google Shape;1653;p128"/>
            <p:cNvGrpSpPr/>
            <p:nvPr/>
          </p:nvGrpSpPr>
          <p:grpSpPr>
            <a:xfrm rot="-8168941">
              <a:off x="8221932" y="-16089"/>
              <a:ext cx="76345" cy="269823"/>
              <a:chOff x="1825350" y="-685725"/>
              <a:chExt cx="102125" cy="361075"/>
            </a:xfrm>
          </p:grpSpPr>
          <p:sp>
            <p:nvSpPr>
              <p:cNvPr id="1654" name="Google Shape;1654;p128"/>
              <p:cNvSpPr/>
              <p:nvPr/>
            </p:nvSpPr>
            <p:spPr>
              <a:xfrm>
                <a:off x="1825350" y="-685725"/>
                <a:ext cx="102125" cy="361075"/>
              </a:xfrm>
              <a:custGeom>
                <a:rect b="b" l="l" r="r" t="t"/>
                <a:pathLst>
                  <a:path extrusionOk="0" h="14443" w="4085">
                    <a:moveTo>
                      <a:pt x="352" y="0"/>
                    </a:moveTo>
                    <a:cubicBezTo>
                      <a:pt x="350" y="0"/>
                      <a:pt x="348" y="0"/>
                      <a:pt x="346" y="1"/>
                    </a:cubicBezTo>
                    <a:cubicBezTo>
                      <a:pt x="1" y="49"/>
                      <a:pt x="1684" y="4346"/>
                      <a:pt x="1967" y="7674"/>
                    </a:cubicBezTo>
                    <a:cubicBezTo>
                      <a:pt x="2250" y="10993"/>
                      <a:pt x="556" y="14442"/>
                      <a:pt x="826" y="14442"/>
                    </a:cubicBezTo>
                    <a:cubicBezTo>
                      <a:pt x="826" y="14442"/>
                      <a:pt x="827" y="14442"/>
                      <a:pt x="828" y="14442"/>
                    </a:cubicBezTo>
                    <a:cubicBezTo>
                      <a:pt x="1106" y="14426"/>
                      <a:pt x="4013" y="10965"/>
                      <a:pt x="4049" y="7421"/>
                    </a:cubicBezTo>
                    <a:cubicBezTo>
                      <a:pt x="4084" y="3898"/>
                      <a:pt x="715" y="0"/>
                      <a:pt x="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128"/>
              <p:cNvSpPr/>
              <p:nvPr/>
            </p:nvSpPr>
            <p:spPr>
              <a:xfrm>
                <a:off x="1875075" y="-548750"/>
                <a:ext cx="11550" cy="112475"/>
              </a:xfrm>
              <a:custGeom>
                <a:rect b="b" l="l" r="r" t="t"/>
                <a:pathLst>
                  <a:path extrusionOk="0" h="4499" w="462">
                    <a:moveTo>
                      <a:pt x="101" y="1"/>
                    </a:moveTo>
                    <a:lnTo>
                      <a:pt x="1" y="24"/>
                    </a:lnTo>
                    <a:cubicBezTo>
                      <a:pt x="1" y="24"/>
                      <a:pt x="13" y="94"/>
                      <a:pt x="35" y="215"/>
                    </a:cubicBezTo>
                    <a:cubicBezTo>
                      <a:pt x="55" y="337"/>
                      <a:pt x="99" y="510"/>
                      <a:pt x="122" y="717"/>
                    </a:cubicBezTo>
                    <a:cubicBezTo>
                      <a:pt x="136" y="820"/>
                      <a:pt x="151" y="932"/>
                      <a:pt x="168" y="1051"/>
                    </a:cubicBezTo>
                    <a:cubicBezTo>
                      <a:pt x="186" y="1168"/>
                      <a:pt x="187" y="1296"/>
                      <a:pt x="202" y="1426"/>
                    </a:cubicBezTo>
                    <a:cubicBezTo>
                      <a:pt x="233" y="1686"/>
                      <a:pt x="232" y="1966"/>
                      <a:pt x="244" y="2244"/>
                    </a:cubicBezTo>
                    <a:cubicBezTo>
                      <a:pt x="243" y="2524"/>
                      <a:pt x="250" y="2804"/>
                      <a:pt x="233" y="3066"/>
                    </a:cubicBezTo>
                    <a:cubicBezTo>
                      <a:pt x="225" y="3328"/>
                      <a:pt x="210" y="3573"/>
                      <a:pt x="195" y="3784"/>
                    </a:cubicBezTo>
                    <a:cubicBezTo>
                      <a:pt x="165" y="4205"/>
                      <a:pt x="145" y="4485"/>
                      <a:pt x="145" y="4485"/>
                    </a:cubicBezTo>
                    <a:lnTo>
                      <a:pt x="246" y="4499"/>
                    </a:lnTo>
                    <a:cubicBezTo>
                      <a:pt x="246" y="4499"/>
                      <a:pt x="259" y="4429"/>
                      <a:pt x="281" y="4308"/>
                    </a:cubicBezTo>
                    <a:cubicBezTo>
                      <a:pt x="299" y="4185"/>
                      <a:pt x="340" y="4012"/>
                      <a:pt x="362" y="3800"/>
                    </a:cubicBezTo>
                    <a:cubicBezTo>
                      <a:pt x="386" y="3589"/>
                      <a:pt x="422" y="3343"/>
                      <a:pt x="435" y="3077"/>
                    </a:cubicBezTo>
                    <a:cubicBezTo>
                      <a:pt x="457" y="2811"/>
                      <a:pt x="455" y="2526"/>
                      <a:pt x="462" y="2241"/>
                    </a:cubicBezTo>
                    <a:cubicBezTo>
                      <a:pt x="446" y="1956"/>
                      <a:pt x="440" y="1672"/>
                      <a:pt x="404" y="1406"/>
                    </a:cubicBezTo>
                    <a:cubicBezTo>
                      <a:pt x="388" y="1274"/>
                      <a:pt x="379" y="1145"/>
                      <a:pt x="353" y="1024"/>
                    </a:cubicBezTo>
                    <a:cubicBezTo>
                      <a:pt x="329" y="902"/>
                      <a:pt x="307" y="789"/>
                      <a:pt x="286" y="682"/>
                    </a:cubicBezTo>
                    <a:cubicBezTo>
                      <a:pt x="251" y="470"/>
                      <a:pt x="186" y="307"/>
                      <a:pt x="157" y="187"/>
                    </a:cubicBezTo>
                    <a:cubicBezTo>
                      <a:pt x="121" y="68"/>
                      <a:pt x="101" y="1"/>
                      <a:pt x="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56" name="Google Shape;1656;p128"/>
            <p:cNvGrpSpPr/>
            <p:nvPr/>
          </p:nvGrpSpPr>
          <p:grpSpPr>
            <a:xfrm rot="4135069">
              <a:off x="7796205" y="241033"/>
              <a:ext cx="89951" cy="88375"/>
              <a:chOff x="5397687" y="2595834"/>
              <a:chExt cx="157527" cy="154767"/>
            </a:xfrm>
          </p:grpSpPr>
          <p:sp>
            <p:nvSpPr>
              <p:cNvPr id="1657" name="Google Shape;1657;p128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128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59" name="Google Shape;1659;p1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TITLE_ONLY_1_1_1_1_1_1_1_1_1"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129"/>
          <p:cNvSpPr/>
          <p:nvPr/>
        </p:nvSpPr>
        <p:spPr>
          <a:xfrm rot="5899289">
            <a:off x="-690594" y="2631876"/>
            <a:ext cx="3108700" cy="2198675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129"/>
          <p:cNvSpPr/>
          <p:nvPr/>
        </p:nvSpPr>
        <p:spPr>
          <a:xfrm rot="5400000">
            <a:off x="7338220" y="898992"/>
            <a:ext cx="2919924" cy="1121937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129"/>
          <p:cNvSpPr txBox="1"/>
          <p:nvPr>
            <p:ph type="title"/>
          </p:nvPr>
        </p:nvSpPr>
        <p:spPr>
          <a:xfrm>
            <a:off x="717750" y="445025"/>
            <a:ext cx="77085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664" name="Shape 1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5" name="Google Shape;1665;p130"/>
          <p:cNvSpPr/>
          <p:nvPr/>
        </p:nvSpPr>
        <p:spPr>
          <a:xfrm rot="727006">
            <a:off x="-49562" y="4668511"/>
            <a:ext cx="3528411" cy="2477075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6" name="Google Shape;1666;p130"/>
          <p:cNvSpPr/>
          <p:nvPr/>
        </p:nvSpPr>
        <p:spPr>
          <a:xfrm flipH="1">
            <a:off x="6667865" y="-1"/>
            <a:ext cx="3089087" cy="1186935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7" name="Google Shape;1667;p130"/>
          <p:cNvSpPr txBox="1"/>
          <p:nvPr>
            <p:ph type="title"/>
          </p:nvPr>
        </p:nvSpPr>
        <p:spPr>
          <a:xfrm>
            <a:off x="715100" y="3392700"/>
            <a:ext cx="45639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668" name="Google Shape;1668;p130"/>
          <p:cNvSpPr txBox="1"/>
          <p:nvPr>
            <p:ph idx="1" type="subTitle"/>
          </p:nvPr>
        </p:nvSpPr>
        <p:spPr>
          <a:xfrm>
            <a:off x="1094150" y="1061650"/>
            <a:ext cx="45639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131"/>
          <p:cNvSpPr txBox="1"/>
          <p:nvPr>
            <p:ph idx="1" type="subTitle"/>
          </p:nvPr>
        </p:nvSpPr>
        <p:spPr>
          <a:xfrm>
            <a:off x="1312325" y="1625600"/>
            <a:ext cx="3259800" cy="23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1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72" name="Google Shape;1672;p131"/>
          <p:cNvSpPr/>
          <p:nvPr/>
        </p:nvSpPr>
        <p:spPr>
          <a:xfrm>
            <a:off x="438700" y="4303072"/>
            <a:ext cx="4239629" cy="1271056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3" name="Google Shape;1673;p131"/>
          <p:cNvSpPr/>
          <p:nvPr/>
        </p:nvSpPr>
        <p:spPr>
          <a:xfrm flipH="1" rot="10800000">
            <a:off x="7042037" y="-413616"/>
            <a:ext cx="2567270" cy="181574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4" name="Google Shape;1674;p131"/>
          <p:cNvSpPr/>
          <p:nvPr/>
        </p:nvSpPr>
        <p:spPr>
          <a:xfrm rot="6115352">
            <a:off x="-2691592" y="-241449"/>
            <a:ext cx="3799962" cy="2667791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1675" name="Shape 1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6" name="Google Shape;1676;p132"/>
          <p:cNvSpPr/>
          <p:nvPr/>
        </p:nvSpPr>
        <p:spPr>
          <a:xfrm rot="-9733263">
            <a:off x="-386358" y="-1058483"/>
            <a:ext cx="2770071" cy="1944669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7" name="Google Shape;1677;p132"/>
          <p:cNvSpPr/>
          <p:nvPr/>
        </p:nvSpPr>
        <p:spPr>
          <a:xfrm rot="-6521171">
            <a:off x="8038558" y="-94400"/>
            <a:ext cx="3041168" cy="213501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8" name="Google Shape;1678;p132"/>
          <p:cNvSpPr/>
          <p:nvPr/>
        </p:nvSpPr>
        <p:spPr>
          <a:xfrm flipH="1" rot="10800000">
            <a:off x="3" y="3826645"/>
            <a:ext cx="3427199" cy="1316850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9" name="Google Shape;1679;p132"/>
          <p:cNvSpPr txBox="1"/>
          <p:nvPr>
            <p:ph idx="1" type="subTitle"/>
          </p:nvPr>
        </p:nvSpPr>
        <p:spPr>
          <a:xfrm>
            <a:off x="1576625" y="1948800"/>
            <a:ext cx="2311800" cy="12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0" name="Google Shape;1680;p1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1681" name="Shape 1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2" name="Google Shape;1682;p133"/>
          <p:cNvSpPr/>
          <p:nvPr/>
        </p:nvSpPr>
        <p:spPr>
          <a:xfrm rot="-226399">
            <a:off x="1179563" y="4667862"/>
            <a:ext cx="5090583" cy="357377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3" name="Google Shape;1683;p133"/>
          <p:cNvSpPr/>
          <p:nvPr/>
        </p:nvSpPr>
        <p:spPr>
          <a:xfrm rot="-6647681">
            <a:off x="7543791" y="-324493"/>
            <a:ext cx="2430395" cy="1718986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4" name="Google Shape;1684;p133"/>
          <p:cNvSpPr txBox="1"/>
          <p:nvPr>
            <p:ph idx="1" type="subTitle"/>
          </p:nvPr>
        </p:nvSpPr>
        <p:spPr>
          <a:xfrm>
            <a:off x="720000" y="1287975"/>
            <a:ext cx="7704000" cy="12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5" name="Google Shape;1685;p1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7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4"/>
          <p:cNvSpPr/>
          <p:nvPr/>
        </p:nvSpPr>
        <p:spPr>
          <a:xfrm>
            <a:off x="3611516" y="90688"/>
            <a:ext cx="5759923" cy="4381151"/>
          </a:xfrm>
          <a:custGeom>
            <a:rect b="b" l="l" r="r" t="t"/>
            <a:pathLst>
              <a:path extrusionOk="0" h="121513" w="179829">
                <a:moveTo>
                  <a:pt x="61345" y="0"/>
                </a:moveTo>
                <a:cubicBezTo>
                  <a:pt x="37675" y="0"/>
                  <a:pt x="24084" y="17648"/>
                  <a:pt x="24084" y="17648"/>
                </a:cubicBezTo>
                <a:cubicBezTo>
                  <a:pt x="7639" y="41365"/>
                  <a:pt x="1" y="77491"/>
                  <a:pt x="23784" y="98406"/>
                </a:cubicBezTo>
                <a:cubicBezTo>
                  <a:pt x="47534" y="119321"/>
                  <a:pt x="68750" y="119521"/>
                  <a:pt x="98804" y="121255"/>
                </a:cubicBezTo>
                <a:cubicBezTo>
                  <a:pt x="101819" y="121426"/>
                  <a:pt x="104742" y="121512"/>
                  <a:pt x="107576" y="121512"/>
                </a:cubicBezTo>
                <a:cubicBezTo>
                  <a:pt x="132968" y="121512"/>
                  <a:pt x="151208" y="114604"/>
                  <a:pt x="163751" y="99840"/>
                </a:cubicBezTo>
                <a:cubicBezTo>
                  <a:pt x="179829" y="80926"/>
                  <a:pt x="174091" y="43199"/>
                  <a:pt x="144304" y="33459"/>
                </a:cubicBezTo>
                <a:cubicBezTo>
                  <a:pt x="134997" y="30390"/>
                  <a:pt x="124423" y="30490"/>
                  <a:pt x="115950" y="25587"/>
                </a:cubicBezTo>
                <a:cubicBezTo>
                  <a:pt x="99838" y="16213"/>
                  <a:pt x="85662" y="202"/>
                  <a:pt x="61745" y="2"/>
                </a:cubicBezTo>
                <a:cubicBezTo>
                  <a:pt x="61611" y="1"/>
                  <a:pt x="61478" y="0"/>
                  <a:pt x="6134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8" name="Google Shape;218;p14"/>
          <p:cNvGrpSpPr/>
          <p:nvPr/>
        </p:nvGrpSpPr>
        <p:grpSpPr>
          <a:xfrm>
            <a:off x="-319356" y="-140629"/>
            <a:ext cx="9486484" cy="5557782"/>
            <a:chOff x="-319356" y="-140629"/>
            <a:chExt cx="9486484" cy="5557782"/>
          </a:xfrm>
        </p:grpSpPr>
        <p:grpSp>
          <p:nvGrpSpPr>
            <p:cNvPr id="219" name="Google Shape;219;p14"/>
            <p:cNvGrpSpPr/>
            <p:nvPr/>
          </p:nvGrpSpPr>
          <p:grpSpPr>
            <a:xfrm flipH="1" rot="-2118701">
              <a:off x="8355850" y="4605229"/>
              <a:ext cx="677494" cy="678539"/>
              <a:chOff x="1176363" y="5022450"/>
              <a:chExt cx="551250" cy="552100"/>
            </a:xfrm>
          </p:grpSpPr>
          <p:sp>
            <p:nvSpPr>
              <p:cNvPr id="220" name="Google Shape;220;p14"/>
              <p:cNvSpPr/>
              <p:nvPr/>
            </p:nvSpPr>
            <p:spPr>
              <a:xfrm>
                <a:off x="1176363" y="5561175"/>
                <a:ext cx="54225" cy="5025"/>
              </a:xfrm>
              <a:custGeom>
                <a:rect b="b" l="l" r="r" t="t"/>
                <a:pathLst>
                  <a:path extrusionOk="0" fill="none" h="201" w="2169">
                    <a:moveTo>
                      <a:pt x="2168" y="201"/>
                    </a:moveTo>
                    <a:cubicBezTo>
                      <a:pt x="1434" y="134"/>
                      <a:pt x="701" y="67"/>
                      <a:pt x="0" y="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4"/>
              <p:cNvSpPr/>
              <p:nvPr/>
            </p:nvSpPr>
            <p:spPr>
              <a:xfrm>
                <a:off x="1272263" y="5043300"/>
                <a:ext cx="351100" cy="531250"/>
              </a:xfrm>
              <a:custGeom>
                <a:rect b="b" l="l" r="r" t="t"/>
                <a:pathLst>
                  <a:path extrusionOk="0" fill="none" h="21250" w="14044">
                    <a:moveTo>
                      <a:pt x="14044" y="1"/>
                    </a:moveTo>
                    <a:cubicBezTo>
                      <a:pt x="10474" y="1035"/>
                      <a:pt x="4670" y="2803"/>
                      <a:pt x="5171" y="7606"/>
                    </a:cubicBezTo>
                    <a:cubicBezTo>
                      <a:pt x="5437" y="10175"/>
                      <a:pt x="7672" y="12109"/>
                      <a:pt x="9407" y="13844"/>
                    </a:cubicBezTo>
                    <a:cubicBezTo>
                      <a:pt x="11008" y="15445"/>
                      <a:pt x="13310" y="18047"/>
                      <a:pt x="10841" y="20048"/>
                    </a:cubicBezTo>
                    <a:cubicBezTo>
                      <a:pt x="9540" y="21082"/>
                      <a:pt x="7405" y="21049"/>
                      <a:pt x="5838" y="21149"/>
                    </a:cubicBezTo>
                    <a:cubicBezTo>
                      <a:pt x="3870" y="21249"/>
                      <a:pt x="1935" y="21216"/>
                      <a:pt x="0" y="21049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4"/>
              <p:cNvSpPr/>
              <p:nvPr/>
            </p:nvSpPr>
            <p:spPr>
              <a:xfrm>
                <a:off x="1668363" y="5022450"/>
                <a:ext cx="59250" cy="10875"/>
              </a:xfrm>
              <a:custGeom>
                <a:rect b="b" l="l" r="r" t="t"/>
                <a:pathLst>
                  <a:path extrusionOk="0" fill="none" h="435" w="2370">
                    <a:moveTo>
                      <a:pt x="2369" y="1"/>
                    </a:moveTo>
                    <a:cubicBezTo>
                      <a:pt x="1569" y="134"/>
                      <a:pt x="768" y="267"/>
                      <a:pt x="1" y="434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4"/>
            <p:cNvGrpSpPr/>
            <p:nvPr/>
          </p:nvGrpSpPr>
          <p:grpSpPr>
            <a:xfrm flipH="1" rot="-4499953">
              <a:off x="480360" y="4707734"/>
              <a:ext cx="488889" cy="473526"/>
              <a:chOff x="3103563" y="2976000"/>
              <a:chExt cx="397800" cy="385300"/>
            </a:xfrm>
          </p:grpSpPr>
          <p:sp>
            <p:nvSpPr>
              <p:cNvPr id="224" name="Google Shape;224;p14"/>
              <p:cNvSpPr/>
              <p:nvPr/>
            </p:nvSpPr>
            <p:spPr>
              <a:xfrm>
                <a:off x="3141088" y="3272875"/>
                <a:ext cx="9200" cy="70900"/>
              </a:xfrm>
              <a:custGeom>
                <a:rect b="b" l="l" r="r" t="t"/>
                <a:pathLst>
                  <a:path extrusionOk="0" fill="none" h="2836" w="368">
                    <a:moveTo>
                      <a:pt x="1" y="0"/>
                    </a:moveTo>
                    <a:cubicBezTo>
                      <a:pt x="101" y="968"/>
                      <a:pt x="234" y="1902"/>
                      <a:pt x="367" y="2836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4"/>
              <p:cNvSpPr/>
              <p:nvPr/>
            </p:nvSpPr>
            <p:spPr>
              <a:xfrm>
                <a:off x="3103563" y="2976000"/>
                <a:ext cx="32550" cy="256025"/>
              </a:xfrm>
              <a:custGeom>
                <a:rect b="b" l="l" r="r" t="t"/>
                <a:pathLst>
                  <a:path extrusionOk="0" fill="none" h="10241" w="1302">
                    <a:moveTo>
                      <a:pt x="0" y="0"/>
                    </a:moveTo>
                    <a:lnTo>
                      <a:pt x="1301" y="10241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4"/>
              <p:cNvSpPr/>
              <p:nvPr/>
            </p:nvSpPr>
            <p:spPr>
              <a:xfrm>
                <a:off x="3257013" y="3029350"/>
                <a:ext cx="72575" cy="329425"/>
              </a:xfrm>
              <a:custGeom>
                <a:rect b="b" l="l" r="r" t="t"/>
                <a:pathLst>
                  <a:path extrusionOk="0" fill="none" h="13177" w="2903">
                    <a:moveTo>
                      <a:pt x="2902" y="1"/>
                    </a:moveTo>
                    <a:cubicBezTo>
                      <a:pt x="1935" y="4404"/>
                      <a:pt x="968" y="8774"/>
                      <a:pt x="0" y="13177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4"/>
              <p:cNvSpPr/>
              <p:nvPr/>
            </p:nvSpPr>
            <p:spPr>
              <a:xfrm>
                <a:off x="3365413" y="3255350"/>
                <a:ext cx="53400" cy="105950"/>
              </a:xfrm>
              <a:custGeom>
                <a:rect b="b" l="l" r="r" t="t"/>
                <a:pathLst>
                  <a:path extrusionOk="0" fill="none" h="4238" w="2136">
                    <a:moveTo>
                      <a:pt x="2135" y="1"/>
                    </a:moveTo>
                    <a:lnTo>
                      <a:pt x="1" y="4237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14"/>
              <p:cNvSpPr/>
              <p:nvPr/>
            </p:nvSpPr>
            <p:spPr>
              <a:xfrm>
                <a:off x="3440463" y="3091900"/>
                <a:ext cx="60900" cy="121775"/>
              </a:xfrm>
              <a:custGeom>
                <a:rect b="b" l="l" r="r" t="t"/>
                <a:pathLst>
                  <a:path extrusionOk="0" fill="none" h="4871" w="2436">
                    <a:moveTo>
                      <a:pt x="2436" y="1"/>
                    </a:moveTo>
                    <a:lnTo>
                      <a:pt x="1" y="4871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9" name="Google Shape;229;p14"/>
            <p:cNvGrpSpPr/>
            <p:nvPr/>
          </p:nvGrpSpPr>
          <p:grpSpPr>
            <a:xfrm flipH="1">
              <a:off x="-319356" y="1865787"/>
              <a:ext cx="802548" cy="757672"/>
              <a:chOff x="5091638" y="5657900"/>
              <a:chExt cx="402825" cy="380300"/>
            </a:xfrm>
          </p:grpSpPr>
          <p:sp>
            <p:nvSpPr>
              <p:cNvPr id="230" name="Google Shape;230;p14"/>
              <p:cNvSpPr/>
              <p:nvPr/>
            </p:nvSpPr>
            <p:spPr>
              <a:xfrm>
                <a:off x="5091638" y="5717950"/>
                <a:ext cx="402825" cy="320250"/>
              </a:xfrm>
              <a:custGeom>
                <a:rect b="b" l="l" r="r" t="t"/>
                <a:pathLst>
                  <a:path extrusionOk="0" fill="none" h="12810" w="16113">
                    <a:moveTo>
                      <a:pt x="12510" y="1"/>
                    </a:moveTo>
                    <a:cubicBezTo>
                      <a:pt x="13777" y="1035"/>
                      <a:pt x="16112" y="3203"/>
                      <a:pt x="14678" y="4971"/>
                    </a:cubicBezTo>
                    <a:cubicBezTo>
                      <a:pt x="13677" y="6205"/>
                      <a:pt x="11576" y="6472"/>
                      <a:pt x="10108" y="6705"/>
                    </a:cubicBezTo>
                    <a:cubicBezTo>
                      <a:pt x="7339" y="7172"/>
                      <a:pt x="3904" y="7172"/>
                      <a:pt x="1535" y="8840"/>
                    </a:cubicBezTo>
                    <a:cubicBezTo>
                      <a:pt x="1" y="9908"/>
                      <a:pt x="234" y="11442"/>
                      <a:pt x="1335" y="1281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4"/>
              <p:cNvSpPr/>
              <p:nvPr/>
            </p:nvSpPr>
            <p:spPr>
              <a:xfrm>
                <a:off x="5314313" y="5657900"/>
                <a:ext cx="47550" cy="28375"/>
              </a:xfrm>
              <a:custGeom>
                <a:rect b="b" l="l" r="r" t="t"/>
                <a:pathLst>
                  <a:path extrusionOk="0" fill="none" h="1135" w="1902">
                    <a:moveTo>
                      <a:pt x="0" y="1"/>
                    </a:moveTo>
                    <a:cubicBezTo>
                      <a:pt x="634" y="368"/>
                      <a:pt x="1268" y="735"/>
                      <a:pt x="1902" y="1135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2" name="Google Shape;232;p14"/>
            <p:cNvSpPr/>
            <p:nvPr/>
          </p:nvSpPr>
          <p:spPr>
            <a:xfrm flipH="1" rot="1970022">
              <a:off x="1494495" y="-38059"/>
              <a:ext cx="490487" cy="380615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4"/>
            <p:cNvSpPr/>
            <p:nvPr/>
          </p:nvSpPr>
          <p:spPr>
            <a:xfrm flipH="1">
              <a:off x="7832810" y="296100"/>
              <a:ext cx="487800" cy="487800"/>
            </a:xfrm>
            <a:prstGeom prst="ellipse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4" name="Google Shape;234;p14"/>
          <p:cNvSpPr txBox="1"/>
          <p:nvPr>
            <p:ph type="title"/>
          </p:nvPr>
        </p:nvSpPr>
        <p:spPr>
          <a:xfrm>
            <a:off x="4543425" y="2479988"/>
            <a:ext cx="3903900" cy="81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5" name="Google Shape;235;p14"/>
          <p:cNvSpPr txBox="1"/>
          <p:nvPr>
            <p:ph idx="1" type="body"/>
          </p:nvPr>
        </p:nvSpPr>
        <p:spPr>
          <a:xfrm>
            <a:off x="5024956" y="3474616"/>
            <a:ext cx="2927100" cy="5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" name="Google Shape;236;p14"/>
          <p:cNvSpPr txBox="1"/>
          <p:nvPr>
            <p:ph hasCustomPrompt="1" idx="2" type="title"/>
          </p:nvPr>
        </p:nvSpPr>
        <p:spPr>
          <a:xfrm>
            <a:off x="5623724" y="1046738"/>
            <a:ext cx="1743300" cy="118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9000">
                <a:solidFill>
                  <a:schemeClr val="accent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1686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134"/>
          <p:cNvSpPr txBox="1"/>
          <p:nvPr>
            <p:ph idx="1" type="subTitle"/>
          </p:nvPr>
        </p:nvSpPr>
        <p:spPr>
          <a:xfrm>
            <a:off x="720000" y="1287975"/>
            <a:ext cx="7704000" cy="3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1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89" name="Google Shape;1689;p134"/>
          <p:cNvSpPr/>
          <p:nvPr/>
        </p:nvSpPr>
        <p:spPr>
          <a:xfrm rot="-3149412">
            <a:off x="5643841" y="2434835"/>
            <a:ext cx="4632893" cy="3252462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0" name="Google Shape;1690;p134"/>
          <p:cNvSpPr/>
          <p:nvPr/>
        </p:nvSpPr>
        <p:spPr>
          <a:xfrm rot="10424085">
            <a:off x="20" y="-1779107"/>
            <a:ext cx="3136206" cy="220173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69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" name="Google Shape;1692;p135"/>
          <p:cNvSpPr/>
          <p:nvPr/>
        </p:nvSpPr>
        <p:spPr>
          <a:xfrm rot="8779539">
            <a:off x="-1036084" y="-794496"/>
            <a:ext cx="3609455" cy="2533971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3" name="Google Shape;1693;p135"/>
          <p:cNvSpPr/>
          <p:nvPr/>
        </p:nvSpPr>
        <p:spPr>
          <a:xfrm rot="-9800294">
            <a:off x="7315251" y="-154302"/>
            <a:ext cx="3609496" cy="2534000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4" name="Google Shape;1694;p135"/>
          <p:cNvSpPr/>
          <p:nvPr/>
        </p:nvSpPr>
        <p:spPr>
          <a:xfrm>
            <a:off x="275473" y="4560680"/>
            <a:ext cx="3609443" cy="2533963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5" name="Google Shape;1695;p135"/>
          <p:cNvSpPr txBox="1"/>
          <p:nvPr>
            <p:ph idx="1" type="subTitle"/>
          </p:nvPr>
        </p:nvSpPr>
        <p:spPr>
          <a:xfrm>
            <a:off x="2872793" y="1605163"/>
            <a:ext cx="20013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696" name="Google Shape;1696;p135"/>
          <p:cNvSpPr txBox="1"/>
          <p:nvPr>
            <p:ph idx="2" type="subTitle"/>
          </p:nvPr>
        </p:nvSpPr>
        <p:spPr>
          <a:xfrm>
            <a:off x="4263925" y="3062563"/>
            <a:ext cx="20013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697" name="Google Shape;1697;p135"/>
          <p:cNvSpPr txBox="1"/>
          <p:nvPr>
            <p:ph idx="3" type="subTitle"/>
          </p:nvPr>
        </p:nvSpPr>
        <p:spPr>
          <a:xfrm>
            <a:off x="2872793" y="2000788"/>
            <a:ext cx="3825900" cy="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8" name="Google Shape;1698;p135"/>
          <p:cNvSpPr txBox="1"/>
          <p:nvPr>
            <p:ph idx="4" type="subTitle"/>
          </p:nvPr>
        </p:nvSpPr>
        <p:spPr>
          <a:xfrm>
            <a:off x="2439450" y="3458188"/>
            <a:ext cx="3825900" cy="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9" name="Google Shape;1699;p1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700" name="Shape 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1" name="Google Shape;1701;p136"/>
          <p:cNvSpPr/>
          <p:nvPr/>
        </p:nvSpPr>
        <p:spPr>
          <a:xfrm rot="10800000">
            <a:off x="24" y="8"/>
            <a:ext cx="3547624" cy="106361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2" name="Google Shape;1702;p136"/>
          <p:cNvSpPr/>
          <p:nvPr/>
        </p:nvSpPr>
        <p:spPr>
          <a:xfrm rot="-410113">
            <a:off x="5235641" y="4470585"/>
            <a:ext cx="4634238" cy="325340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3" name="Google Shape;1703;p136"/>
          <p:cNvSpPr txBox="1"/>
          <p:nvPr>
            <p:ph idx="1" type="subTitle"/>
          </p:nvPr>
        </p:nvSpPr>
        <p:spPr>
          <a:xfrm>
            <a:off x="1100038" y="1649375"/>
            <a:ext cx="3298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704" name="Google Shape;1704;p136"/>
          <p:cNvSpPr txBox="1"/>
          <p:nvPr>
            <p:ph idx="2" type="subTitle"/>
          </p:nvPr>
        </p:nvSpPr>
        <p:spPr>
          <a:xfrm>
            <a:off x="4783538" y="1649375"/>
            <a:ext cx="3298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705" name="Google Shape;1705;p136"/>
          <p:cNvSpPr txBox="1"/>
          <p:nvPr>
            <p:ph idx="3" type="subTitle"/>
          </p:nvPr>
        </p:nvSpPr>
        <p:spPr>
          <a:xfrm>
            <a:off x="1100038" y="2165700"/>
            <a:ext cx="3298500" cy="19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6" name="Google Shape;1706;p136"/>
          <p:cNvSpPr txBox="1"/>
          <p:nvPr>
            <p:ph idx="4" type="subTitle"/>
          </p:nvPr>
        </p:nvSpPr>
        <p:spPr>
          <a:xfrm>
            <a:off x="4783536" y="2165700"/>
            <a:ext cx="3298500" cy="19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7" name="Google Shape;1707;p1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708" name="Shape 1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9" name="Google Shape;1709;p137"/>
          <p:cNvSpPr/>
          <p:nvPr/>
        </p:nvSpPr>
        <p:spPr>
          <a:xfrm flipH="1" rot="-5155880">
            <a:off x="8158077" y="2846003"/>
            <a:ext cx="3224776" cy="2263912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0" name="Google Shape;1710;p137"/>
          <p:cNvSpPr/>
          <p:nvPr/>
        </p:nvSpPr>
        <p:spPr>
          <a:xfrm flipH="1" rot="-5400000">
            <a:off x="-752682" y="322557"/>
            <a:ext cx="2399990" cy="89462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1" name="Google Shape;1711;p137"/>
          <p:cNvSpPr txBox="1"/>
          <p:nvPr>
            <p:ph idx="1" type="subTitle"/>
          </p:nvPr>
        </p:nvSpPr>
        <p:spPr>
          <a:xfrm>
            <a:off x="7200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sp>
        <p:nvSpPr>
          <p:cNvPr id="1712" name="Google Shape;1712;p137"/>
          <p:cNvSpPr txBox="1"/>
          <p:nvPr>
            <p:ph idx="2" type="subTitle"/>
          </p:nvPr>
        </p:nvSpPr>
        <p:spPr>
          <a:xfrm>
            <a:off x="7200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3" name="Google Shape;1713;p137"/>
          <p:cNvSpPr txBox="1"/>
          <p:nvPr>
            <p:ph idx="3" type="subTitle"/>
          </p:nvPr>
        </p:nvSpPr>
        <p:spPr>
          <a:xfrm>
            <a:off x="34038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4" name="Google Shape;1714;p137"/>
          <p:cNvSpPr txBox="1"/>
          <p:nvPr>
            <p:ph idx="4" type="subTitle"/>
          </p:nvPr>
        </p:nvSpPr>
        <p:spPr>
          <a:xfrm>
            <a:off x="60876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5" name="Google Shape;1715;p1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16" name="Google Shape;1716;p137"/>
          <p:cNvSpPr txBox="1"/>
          <p:nvPr>
            <p:ph idx="5" type="subTitle"/>
          </p:nvPr>
        </p:nvSpPr>
        <p:spPr>
          <a:xfrm>
            <a:off x="34038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sp>
        <p:nvSpPr>
          <p:cNvPr id="1717" name="Google Shape;1717;p137"/>
          <p:cNvSpPr txBox="1"/>
          <p:nvPr>
            <p:ph idx="6" type="subTitle"/>
          </p:nvPr>
        </p:nvSpPr>
        <p:spPr>
          <a:xfrm>
            <a:off x="60876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grpSp>
        <p:nvGrpSpPr>
          <p:cNvPr id="1718" name="Google Shape;1718;p137"/>
          <p:cNvGrpSpPr/>
          <p:nvPr/>
        </p:nvGrpSpPr>
        <p:grpSpPr>
          <a:xfrm>
            <a:off x="253725" y="644768"/>
            <a:ext cx="687614" cy="897916"/>
            <a:chOff x="253725" y="644768"/>
            <a:chExt cx="687614" cy="897916"/>
          </a:xfrm>
        </p:grpSpPr>
        <p:sp>
          <p:nvSpPr>
            <p:cNvPr id="1719" name="Google Shape;1719;p137"/>
            <p:cNvSpPr/>
            <p:nvPr/>
          </p:nvSpPr>
          <p:spPr>
            <a:xfrm rot="-2043320">
              <a:off x="284850" y="1013957"/>
              <a:ext cx="172854" cy="164101"/>
            </a:xfrm>
            <a:custGeom>
              <a:rect b="b" l="l" r="r" t="t"/>
              <a:pathLst>
                <a:path extrusionOk="0" h="9430" w="9933">
                  <a:moveTo>
                    <a:pt x="8342" y="4852"/>
                  </a:moveTo>
                  <a:lnTo>
                    <a:pt x="8342" y="4853"/>
                  </a:lnTo>
                  <a:lnTo>
                    <a:pt x="8342" y="4853"/>
                  </a:lnTo>
                  <a:lnTo>
                    <a:pt x="8342" y="4853"/>
                  </a:lnTo>
                  <a:cubicBezTo>
                    <a:pt x="8342" y="4853"/>
                    <a:pt x="8342" y="4852"/>
                    <a:pt x="8342" y="4852"/>
                  </a:cubicBezTo>
                  <a:close/>
                  <a:moveTo>
                    <a:pt x="2797" y="6438"/>
                  </a:moveTo>
                  <a:cubicBezTo>
                    <a:pt x="2797" y="6441"/>
                    <a:pt x="2797" y="6443"/>
                    <a:pt x="2797" y="6443"/>
                  </a:cubicBezTo>
                  <a:cubicBezTo>
                    <a:pt x="2797" y="6443"/>
                    <a:pt x="2797" y="6443"/>
                    <a:pt x="2797" y="6442"/>
                  </a:cubicBezTo>
                  <a:lnTo>
                    <a:pt x="2797" y="6438"/>
                  </a:lnTo>
                  <a:close/>
                  <a:moveTo>
                    <a:pt x="4291" y="0"/>
                  </a:moveTo>
                  <a:cubicBezTo>
                    <a:pt x="2927" y="0"/>
                    <a:pt x="1798" y="452"/>
                    <a:pt x="1122" y="954"/>
                  </a:cubicBezTo>
                  <a:cubicBezTo>
                    <a:pt x="730" y="1225"/>
                    <a:pt x="478" y="1536"/>
                    <a:pt x="308" y="1742"/>
                  </a:cubicBezTo>
                  <a:cubicBezTo>
                    <a:pt x="178" y="1931"/>
                    <a:pt x="108" y="2032"/>
                    <a:pt x="108" y="2032"/>
                  </a:cubicBezTo>
                  <a:cubicBezTo>
                    <a:pt x="1" y="2188"/>
                    <a:pt x="22" y="2403"/>
                    <a:pt x="166" y="2532"/>
                  </a:cubicBezTo>
                  <a:cubicBezTo>
                    <a:pt x="239" y="2598"/>
                    <a:pt x="331" y="2630"/>
                    <a:pt x="422" y="2630"/>
                  </a:cubicBezTo>
                  <a:cubicBezTo>
                    <a:pt x="526" y="2630"/>
                    <a:pt x="630" y="2588"/>
                    <a:pt x="705" y="2505"/>
                  </a:cubicBezTo>
                  <a:cubicBezTo>
                    <a:pt x="705" y="2505"/>
                    <a:pt x="788" y="2414"/>
                    <a:pt x="942" y="2243"/>
                  </a:cubicBezTo>
                  <a:cubicBezTo>
                    <a:pt x="1085" y="2114"/>
                    <a:pt x="1296" y="1921"/>
                    <a:pt x="1632" y="1730"/>
                  </a:cubicBezTo>
                  <a:cubicBezTo>
                    <a:pt x="1958" y="1541"/>
                    <a:pt x="2392" y="1366"/>
                    <a:pt x="2919" y="1272"/>
                  </a:cubicBezTo>
                  <a:cubicBezTo>
                    <a:pt x="3189" y="1226"/>
                    <a:pt x="3483" y="1201"/>
                    <a:pt x="3793" y="1201"/>
                  </a:cubicBezTo>
                  <a:cubicBezTo>
                    <a:pt x="4089" y="1201"/>
                    <a:pt x="4399" y="1224"/>
                    <a:pt x="4719" y="1272"/>
                  </a:cubicBezTo>
                  <a:cubicBezTo>
                    <a:pt x="5373" y="1379"/>
                    <a:pt x="6071" y="1601"/>
                    <a:pt x="6706" y="1974"/>
                  </a:cubicBezTo>
                  <a:cubicBezTo>
                    <a:pt x="7340" y="2343"/>
                    <a:pt x="7902" y="2884"/>
                    <a:pt x="8179" y="3532"/>
                  </a:cubicBezTo>
                  <a:cubicBezTo>
                    <a:pt x="8317" y="3855"/>
                    <a:pt x="8382" y="4205"/>
                    <a:pt x="8366" y="4567"/>
                  </a:cubicBezTo>
                  <a:cubicBezTo>
                    <a:pt x="8364" y="4657"/>
                    <a:pt x="8346" y="4750"/>
                    <a:pt x="8339" y="4840"/>
                  </a:cubicBezTo>
                  <a:lnTo>
                    <a:pt x="8335" y="4875"/>
                  </a:lnTo>
                  <a:lnTo>
                    <a:pt x="8335" y="4880"/>
                  </a:lnTo>
                  <a:lnTo>
                    <a:pt x="8321" y="4940"/>
                  </a:lnTo>
                  <a:lnTo>
                    <a:pt x="8280" y="5115"/>
                  </a:lnTo>
                  <a:lnTo>
                    <a:pt x="8199" y="5466"/>
                  </a:lnTo>
                  <a:cubicBezTo>
                    <a:pt x="8172" y="5582"/>
                    <a:pt x="8149" y="5710"/>
                    <a:pt x="8106" y="5778"/>
                  </a:cubicBezTo>
                  <a:cubicBezTo>
                    <a:pt x="8023" y="5942"/>
                    <a:pt x="7976" y="6113"/>
                    <a:pt x="7884" y="6278"/>
                  </a:cubicBezTo>
                  <a:cubicBezTo>
                    <a:pt x="7771" y="6436"/>
                    <a:pt x="7686" y="6617"/>
                    <a:pt x="7560" y="6761"/>
                  </a:cubicBezTo>
                  <a:cubicBezTo>
                    <a:pt x="7308" y="7048"/>
                    <a:pt x="7025" y="7307"/>
                    <a:pt x="6680" y="7473"/>
                  </a:cubicBezTo>
                  <a:cubicBezTo>
                    <a:pt x="6240" y="7707"/>
                    <a:pt x="5721" y="7835"/>
                    <a:pt x="5204" y="7835"/>
                  </a:cubicBezTo>
                  <a:cubicBezTo>
                    <a:pt x="4937" y="7835"/>
                    <a:pt x="4670" y="7800"/>
                    <a:pt x="4414" y="7729"/>
                  </a:cubicBezTo>
                  <a:lnTo>
                    <a:pt x="4137" y="7651"/>
                  </a:lnTo>
                  <a:cubicBezTo>
                    <a:pt x="4046" y="7621"/>
                    <a:pt x="3966" y="7573"/>
                    <a:pt x="3880" y="7539"/>
                  </a:cubicBezTo>
                  <a:cubicBezTo>
                    <a:pt x="3697" y="7477"/>
                    <a:pt x="3564" y="7361"/>
                    <a:pt x="3410" y="7269"/>
                  </a:cubicBezTo>
                  <a:cubicBezTo>
                    <a:pt x="3154" y="7048"/>
                    <a:pt x="2913" y="6809"/>
                    <a:pt x="2842" y="6522"/>
                  </a:cubicBezTo>
                  <a:lnTo>
                    <a:pt x="2797" y="6420"/>
                  </a:lnTo>
                  <a:lnTo>
                    <a:pt x="2792" y="6408"/>
                  </a:lnTo>
                  <a:cubicBezTo>
                    <a:pt x="2790" y="6400"/>
                    <a:pt x="2790" y="6397"/>
                    <a:pt x="2789" y="6397"/>
                  </a:cubicBezTo>
                  <a:lnTo>
                    <a:pt x="2789" y="6397"/>
                  </a:lnTo>
                  <a:cubicBezTo>
                    <a:pt x="2789" y="6397"/>
                    <a:pt x="2790" y="6399"/>
                    <a:pt x="2790" y="6403"/>
                  </a:cubicBezTo>
                  <a:lnTo>
                    <a:pt x="2790" y="6403"/>
                  </a:lnTo>
                  <a:lnTo>
                    <a:pt x="2788" y="6388"/>
                  </a:lnTo>
                  <a:lnTo>
                    <a:pt x="2772" y="6305"/>
                  </a:lnTo>
                  <a:cubicBezTo>
                    <a:pt x="2755" y="6201"/>
                    <a:pt x="2720" y="6063"/>
                    <a:pt x="2719" y="5988"/>
                  </a:cubicBezTo>
                  <a:cubicBezTo>
                    <a:pt x="2717" y="5914"/>
                    <a:pt x="2712" y="5843"/>
                    <a:pt x="2704" y="5769"/>
                  </a:cubicBezTo>
                  <a:lnTo>
                    <a:pt x="2716" y="5531"/>
                  </a:lnTo>
                  <a:cubicBezTo>
                    <a:pt x="2752" y="5225"/>
                    <a:pt x="2862" y="4963"/>
                    <a:pt x="3049" y="4756"/>
                  </a:cubicBezTo>
                  <a:cubicBezTo>
                    <a:pt x="3403" y="4362"/>
                    <a:pt x="4010" y="4158"/>
                    <a:pt x="4570" y="4158"/>
                  </a:cubicBezTo>
                  <a:cubicBezTo>
                    <a:pt x="4606" y="4158"/>
                    <a:pt x="4642" y="4158"/>
                    <a:pt x="4677" y="4160"/>
                  </a:cubicBezTo>
                  <a:lnTo>
                    <a:pt x="4894" y="4179"/>
                  </a:lnTo>
                  <a:lnTo>
                    <a:pt x="4922" y="4181"/>
                  </a:lnTo>
                  <a:lnTo>
                    <a:pt x="4927" y="4181"/>
                  </a:lnTo>
                  <a:lnTo>
                    <a:pt x="4957" y="4189"/>
                  </a:lnTo>
                  <a:lnTo>
                    <a:pt x="5086" y="4221"/>
                  </a:lnTo>
                  <a:lnTo>
                    <a:pt x="5214" y="4254"/>
                  </a:lnTo>
                  <a:lnTo>
                    <a:pt x="5258" y="4283"/>
                  </a:lnTo>
                  <a:cubicBezTo>
                    <a:pt x="5285" y="4306"/>
                    <a:pt x="5321" y="4294"/>
                    <a:pt x="5355" y="4332"/>
                  </a:cubicBezTo>
                  <a:cubicBezTo>
                    <a:pt x="5510" y="4426"/>
                    <a:pt x="5603" y="4568"/>
                    <a:pt x="5632" y="4737"/>
                  </a:cubicBezTo>
                  <a:cubicBezTo>
                    <a:pt x="5663" y="4905"/>
                    <a:pt x="5630" y="5079"/>
                    <a:pt x="5563" y="5214"/>
                  </a:cubicBezTo>
                  <a:cubicBezTo>
                    <a:pt x="5496" y="5353"/>
                    <a:pt x="5385" y="5428"/>
                    <a:pt x="5281" y="5494"/>
                  </a:cubicBezTo>
                  <a:cubicBezTo>
                    <a:pt x="5180" y="5547"/>
                    <a:pt x="5068" y="5564"/>
                    <a:pt x="4960" y="5564"/>
                  </a:cubicBezTo>
                  <a:cubicBezTo>
                    <a:pt x="4829" y="5564"/>
                    <a:pt x="4703" y="5538"/>
                    <a:pt x="4607" y="5517"/>
                  </a:cubicBezTo>
                  <a:cubicBezTo>
                    <a:pt x="4426" y="5454"/>
                    <a:pt x="4329" y="5421"/>
                    <a:pt x="4329" y="5421"/>
                  </a:cubicBezTo>
                  <a:lnTo>
                    <a:pt x="4261" y="5398"/>
                  </a:lnTo>
                  <a:cubicBezTo>
                    <a:pt x="4221" y="5384"/>
                    <a:pt x="4180" y="5378"/>
                    <a:pt x="4139" y="5378"/>
                  </a:cubicBezTo>
                  <a:cubicBezTo>
                    <a:pt x="4001" y="5378"/>
                    <a:pt x="3868" y="5454"/>
                    <a:pt x="3801" y="5585"/>
                  </a:cubicBezTo>
                  <a:cubicBezTo>
                    <a:pt x="3707" y="5771"/>
                    <a:pt x="3783" y="5998"/>
                    <a:pt x="3969" y="6092"/>
                  </a:cubicBezTo>
                  <a:cubicBezTo>
                    <a:pt x="3969" y="6092"/>
                    <a:pt x="4097" y="6157"/>
                    <a:pt x="4336" y="6278"/>
                  </a:cubicBezTo>
                  <a:cubicBezTo>
                    <a:pt x="4508" y="6334"/>
                    <a:pt x="4761" y="6445"/>
                    <a:pt x="5097" y="6445"/>
                  </a:cubicBezTo>
                  <a:cubicBezTo>
                    <a:pt x="5252" y="6445"/>
                    <a:pt x="5423" y="6422"/>
                    <a:pt x="5612" y="6359"/>
                  </a:cubicBezTo>
                  <a:cubicBezTo>
                    <a:pt x="5896" y="6249"/>
                    <a:pt x="6201" y="6056"/>
                    <a:pt x="6404" y="5745"/>
                  </a:cubicBezTo>
                  <a:cubicBezTo>
                    <a:pt x="6605" y="5439"/>
                    <a:pt x="6730" y="5050"/>
                    <a:pt x="6701" y="4620"/>
                  </a:cubicBezTo>
                  <a:cubicBezTo>
                    <a:pt x="6681" y="4195"/>
                    <a:pt x="6459" y="3719"/>
                    <a:pt x="6072" y="3412"/>
                  </a:cubicBezTo>
                  <a:cubicBezTo>
                    <a:pt x="5990" y="3325"/>
                    <a:pt x="5857" y="3262"/>
                    <a:pt x="5739" y="3194"/>
                  </a:cubicBezTo>
                  <a:lnTo>
                    <a:pt x="5553" y="3103"/>
                  </a:lnTo>
                  <a:lnTo>
                    <a:pt x="5428" y="3062"/>
                  </a:lnTo>
                  <a:lnTo>
                    <a:pt x="5302" y="3021"/>
                  </a:lnTo>
                  <a:lnTo>
                    <a:pt x="5238" y="3000"/>
                  </a:lnTo>
                  <a:lnTo>
                    <a:pt x="5222" y="2994"/>
                  </a:lnTo>
                  <a:lnTo>
                    <a:pt x="5143" y="2976"/>
                  </a:lnTo>
                  <a:lnTo>
                    <a:pt x="5103" y="2969"/>
                  </a:lnTo>
                  <a:cubicBezTo>
                    <a:pt x="4997" y="2952"/>
                    <a:pt x="4889" y="2935"/>
                    <a:pt x="4780" y="2918"/>
                  </a:cubicBezTo>
                  <a:cubicBezTo>
                    <a:pt x="4642" y="2903"/>
                    <a:pt x="4499" y="2895"/>
                    <a:pt x="4353" y="2895"/>
                  </a:cubicBezTo>
                  <a:cubicBezTo>
                    <a:pt x="3589" y="2895"/>
                    <a:pt x="2737" y="3118"/>
                    <a:pt x="2045" y="3791"/>
                  </a:cubicBezTo>
                  <a:cubicBezTo>
                    <a:pt x="1640" y="4186"/>
                    <a:pt x="1366" y="4749"/>
                    <a:pt x="1274" y="5317"/>
                  </a:cubicBezTo>
                  <a:lnTo>
                    <a:pt x="1229" y="5744"/>
                  </a:lnTo>
                  <a:cubicBezTo>
                    <a:pt x="1231" y="5894"/>
                    <a:pt x="1237" y="6047"/>
                    <a:pt x="1246" y="6199"/>
                  </a:cubicBezTo>
                  <a:cubicBezTo>
                    <a:pt x="1256" y="6350"/>
                    <a:pt x="1279" y="6434"/>
                    <a:pt x="1294" y="6555"/>
                  </a:cubicBezTo>
                  <a:lnTo>
                    <a:pt x="1308" y="6640"/>
                  </a:lnTo>
                  <a:lnTo>
                    <a:pt x="1315" y="6682"/>
                  </a:lnTo>
                  <a:lnTo>
                    <a:pt x="1316" y="6692"/>
                  </a:lnTo>
                  <a:cubicBezTo>
                    <a:pt x="1316" y="6692"/>
                    <a:pt x="1316" y="6692"/>
                    <a:pt x="1316" y="6692"/>
                  </a:cubicBezTo>
                  <a:lnTo>
                    <a:pt x="1316" y="6692"/>
                  </a:lnTo>
                  <a:cubicBezTo>
                    <a:pt x="1316" y="6692"/>
                    <a:pt x="1328" y="6754"/>
                    <a:pt x="1329" y="6754"/>
                  </a:cubicBezTo>
                  <a:cubicBezTo>
                    <a:pt x="1329" y="6754"/>
                    <a:pt x="1329" y="6752"/>
                    <a:pt x="1328" y="6747"/>
                  </a:cubicBezTo>
                  <a:lnTo>
                    <a:pt x="1328" y="6747"/>
                  </a:lnTo>
                  <a:lnTo>
                    <a:pt x="1336" y="6775"/>
                  </a:lnTo>
                  <a:lnTo>
                    <a:pt x="1410" y="6996"/>
                  </a:lnTo>
                  <a:cubicBezTo>
                    <a:pt x="1577" y="7613"/>
                    <a:pt x="2003" y="8096"/>
                    <a:pt x="2450" y="8487"/>
                  </a:cubicBezTo>
                  <a:cubicBezTo>
                    <a:pt x="2691" y="8657"/>
                    <a:pt x="2930" y="8845"/>
                    <a:pt x="3198" y="8956"/>
                  </a:cubicBezTo>
                  <a:cubicBezTo>
                    <a:pt x="3458" y="9098"/>
                    <a:pt x="3734" y="9184"/>
                    <a:pt x="4013" y="9261"/>
                  </a:cubicBezTo>
                  <a:cubicBezTo>
                    <a:pt x="4414" y="9373"/>
                    <a:pt x="4830" y="9429"/>
                    <a:pt x="5248" y="9429"/>
                  </a:cubicBezTo>
                  <a:cubicBezTo>
                    <a:pt x="5994" y="9429"/>
                    <a:pt x="6748" y="9252"/>
                    <a:pt x="7432" y="8900"/>
                  </a:cubicBezTo>
                  <a:cubicBezTo>
                    <a:pt x="7971" y="8634"/>
                    <a:pt x="8426" y="8219"/>
                    <a:pt x="8808" y="7765"/>
                  </a:cubicBezTo>
                  <a:cubicBezTo>
                    <a:pt x="8996" y="7537"/>
                    <a:pt x="9131" y="7276"/>
                    <a:pt x="9289" y="7030"/>
                  </a:cubicBezTo>
                  <a:cubicBezTo>
                    <a:pt x="9429" y="6771"/>
                    <a:pt x="9526" y="6473"/>
                    <a:pt x="9636" y="6195"/>
                  </a:cubicBezTo>
                  <a:cubicBezTo>
                    <a:pt x="9699" y="6043"/>
                    <a:pt x="9716" y="5933"/>
                    <a:pt x="9742" y="5815"/>
                  </a:cubicBezTo>
                  <a:lnTo>
                    <a:pt x="9819" y="5463"/>
                  </a:lnTo>
                  <a:lnTo>
                    <a:pt x="9856" y="5288"/>
                  </a:lnTo>
                  <a:lnTo>
                    <a:pt x="9875" y="5200"/>
                  </a:lnTo>
                  <a:lnTo>
                    <a:pt x="9877" y="5190"/>
                  </a:lnTo>
                  <a:lnTo>
                    <a:pt x="9890" y="5116"/>
                  </a:lnTo>
                  <a:lnTo>
                    <a:pt x="9892" y="5089"/>
                  </a:lnTo>
                  <a:lnTo>
                    <a:pt x="9897" y="5035"/>
                  </a:lnTo>
                  <a:cubicBezTo>
                    <a:pt x="9906" y="4889"/>
                    <a:pt x="9925" y="4745"/>
                    <a:pt x="9924" y="4599"/>
                  </a:cubicBezTo>
                  <a:cubicBezTo>
                    <a:pt x="9932" y="4015"/>
                    <a:pt x="9802" y="3425"/>
                    <a:pt x="9560" y="2911"/>
                  </a:cubicBezTo>
                  <a:cubicBezTo>
                    <a:pt x="9075" y="1866"/>
                    <a:pt x="8218" y="1179"/>
                    <a:pt x="7383" y="747"/>
                  </a:cubicBezTo>
                  <a:cubicBezTo>
                    <a:pt x="6539" y="304"/>
                    <a:pt x="5671" y="97"/>
                    <a:pt x="4866" y="27"/>
                  </a:cubicBezTo>
                  <a:cubicBezTo>
                    <a:pt x="4671" y="9"/>
                    <a:pt x="4479" y="0"/>
                    <a:pt x="4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0" name="Google Shape;1720;p137"/>
            <p:cNvGrpSpPr/>
            <p:nvPr/>
          </p:nvGrpSpPr>
          <p:grpSpPr>
            <a:xfrm flipH="1" rot="4974716">
              <a:off x="333891" y="632924"/>
              <a:ext cx="449064" cy="535384"/>
              <a:chOff x="527713" y="768579"/>
              <a:chExt cx="449044" cy="535361"/>
            </a:xfrm>
          </p:grpSpPr>
          <p:grpSp>
            <p:nvGrpSpPr>
              <p:cNvPr id="1721" name="Google Shape;1721;p137"/>
              <p:cNvGrpSpPr/>
              <p:nvPr/>
            </p:nvGrpSpPr>
            <p:grpSpPr>
              <a:xfrm rot="4290869">
                <a:off x="797316" y="845780"/>
                <a:ext cx="76852" cy="271673"/>
                <a:chOff x="1825350" y="-685725"/>
                <a:chExt cx="102125" cy="361075"/>
              </a:xfrm>
            </p:grpSpPr>
            <p:sp>
              <p:nvSpPr>
                <p:cNvPr id="1722" name="Google Shape;1722;p137"/>
                <p:cNvSpPr/>
                <p:nvPr/>
              </p:nvSpPr>
              <p:spPr>
                <a:xfrm>
                  <a:off x="1825350" y="-685725"/>
                  <a:ext cx="102125" cy="361075"/>
                </a:xfrm>
                <a:custGeom>
                  <a:rect b="b" l="l" r="r" t="t"/>
                  <a:pathLst>
                    <a:path extrusionOk="0" h="14443" w="4085">
                      <a:moveTo>
                        <a:pt x="352" y="0"/>
                      </a:moveTo>
                      <a:cubicBezTo>
                        <a:pt x="350" y="0"/>
                        <a:pt x="348" y="0"/>
                        <a:pt x="346" y="1"/>
                      </a:cubicBezTo>
                      <a:cubicBezTo>
                        <a:pt x="1" y="49"/>
                        <a:pt x="1684" y="4346"/>
                        <a:pt x="1967" y="7674"/>
                      </a:cubicBezTo>
                      <a:cubicBezTo>
                        <a:pt x="2250" y="10993"/>
                        <a:pt x="556" y="14442"/>
                        <a:pt x="826" y="14442"/>
                      </a:cubicBezTo>
                      <a:cubicBezTo>
                        <a:pt x="826" y="14442"/>
                        <a:pt x="827" y="14442"/>
                        <a:pt x="828" y="14442"/>
                      </a:cubicBezTo>
                      <a:cubicBezTo>
                        <a:pt x="1106" y="14426"/>
                        <a:pt x="4013" y="10965"/>
                        <a:pt x="4049" y="7421"/>
                      </a:cubicBezTo>
                      <a:cubicBezTo>
                        <a:pt x="4084" y="3898"/>
                        <a:pt x="715" y="0"/>
                        <a:pt x="3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3" name="Google Shape;1723;p137"/>
                <p:cNvSpPr/>
                <p:nvPr/>
              </p:nvSpPr>
              <p:spPr>
                <a:xfrm>
                  <a:off x="1875075" y="-548750"/>
                  <a:ext cx="11550" cy="112475"/>
                </a:xfrm>
                <a:custGeom>
                  <a:rect b="b" l="l" r="r" t="t"/>
                  <a:pathLst>
                    <a:path extrusionOk="0" h="4499" w="462">
                      <a:moveTo>
                        <a:pt x="101" y="1"/>
                      </a:moveTo>
                      <a:lnTo>
                        <a:pt x="1" y="24"/>
                      </a:lnTo>
                      <a:cubicBezTo>
                        <a:pt x="1" y="24"/>
                        <a:pt x="13" y="94"/>
                        <a:pt x="35" y="215"/>
                      </a:cubicBezTo>
                      <a:cubicBezTo>
                        <a:pt x="55" y="337"/>
                        <a:pt x="99" y="510"/>
                        <a:pt x="122" y="717"/>
                      </a:cubicBezTo>
                      <a:cubicBezTo>
                        <a:pt x="136" y="820"/>
                        <a:pt x="151" y="932"/>
                        <a:pt x="168" y="1051"/>
                      </a:cubicBezTo>
                      <a:cubicBezTo>
                        <a:pt x="186" y="1168"/>
                        <a:pt x="187" y="1296"/>
                        <a:pt x="202" y="1426"/>
                      </a:cubicBezTo>
                      <a:cubicBezTo>
                        <a:pt x="233" y="1686"/>
                        <a:pt x="232" y="1966"/>
                        <a:pt x="244" y="2244"/>
                      </a:cubicBezTo>
                      <a:cubicBezTo>
                        <a:pt x="243" y="2524"/>
                        <a:pt x="250" y="2804"/>
                        <a:pt x="233" y="3066"/>
                      </a:cubicBezTo>
                      <a:cubicBezTo>
                        <a:pt x="225" y="3328"/>
                        <a:pt x="210" y="3573"/>
                        <a:pt x="195" y="3784"/>
                      </a:cubicBezTo>
                      <a:cubicBezTo>
                        <a:pt x="165" y="4205"/>
                        <a:pt x="145" y="4485"/>
                        <a:pt x="145" y="4485"/>
                      </a:cubicBezTo>
                      <a:lnTo>
                        <a:pt x="246" y="4499"/>
                      </a:lnTo>
                      <a:cubicBezTo>
                        <a:pt x="246" y="4499"/>
                        <a:pt x="259" y="4429"/>
                        <a:pt x="281" y="4308"/>
                      </a:cubicBezTo>
                      <a:cubicBezTo>
                        <a:pt x="299" y="4185"/>
                        <a:pt x="340" y="4012"/>
                        <a:pt x="362" y="3800"/>
                      </a:cubicBezTo>
                      <a:cubicBezTo>
                        <a:pt x="386" y="3589"/>
                        <a:pt x="422" y="3343"/>
                        <a:pt x="435" y="3077"/>
                      </a:cubicBezTo>
                      <a:cubicBezTo>
                        <a:pt x="457" y="2811"/>
                        <a:pt x="455" y="2526"/>
                        <a:pt x="462" y="2241"/>
                      </a:cubicBezTo>
                      <a:cubicBezTo>
                        <a:pt x="446" y="1956"/>
                        <a:pt x="440" y="1672"/>
                        <a:pt x="404" y="1406"/>
                      </a:cubicBezTo>
                      <a:cubicBezTo>
                        <a:pt x="388" y="1274"/>
                        <a:pt x="379" y="1145"/>
                        <a:pt x="353" y="1024"/>
                      </a:cubicBezTo>
                      <a:cubicBezTo>
                        <a:pt x="329" y="902"/>
                        <a:pt x="307" y="789"/>
                        <a:pt x="286" y="682"/>
                      </a:cubicBezTo>
                      <a:cubicBezTo>
                        <a:pt x="251" y="470"/>
                        <a:pt x="186" y="307"/>
                        <a:pt x="157" y="187"/>
                      </a:cubicBezTo>
                      <a:cubicBezTo>
                        <a:pt x="121" y="68"/>
                        <a:pt x="101" y="1"/>
                        <a:pt x="10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24" name="Google Shape;1724;p137"/>
              <p:cNvGrpSpPr/>
              <p:nvPr/>
            </p:nvGrpSpPr>
            <p:grpSpPr>
              <a:xfrm rot="1354541">
                <a:off x="647299" y="794142"/>
                <a:ext cx="183816" cy="253701"/>
                <a:chOff x="2916600" y="-617325"/>
                <a:chExt cx="184250" cy="254300"/>
              </a:xfrm>
            </p:grpSpPr>
            <p:sp>
              <p:nvSpPr>
                <p:cNvPr id="1725" name="Google Shape;1725;p137"/>
                <p:cNvSpPr/>
                <p:nvPr/>
              </p:nvSpPr>
              <p:spPr>
                <a:xfrm>
                  <a:off x="2916600" y="-617325"/>
                  <a:ext cx="184250" cy="254300"/>
                </a:xfrm>
                <a:custGeom>
                  <a:rect b="b" l="l" r="r" t="t"/>
                  <a:pathLst>
                    <a:path extrusionOk="0" h="10172" w="7370">
                      <a:moveTo>
                        <a:pt x="3449" y="1"/>
                      </a:moveTo>
                      <a:cubicBezTo>
                        <a:pt x="1" y="1"/>
                        <a:pt x="1027" y="10171"/>
                        <a:pt x="1490" y="10171"/>
                      </a:cubicBezTo>
                      <a:cubicBezTo>
                        <a:pt x="1502" y="10171"/>
                        <a:pt x="1514" y="10165"/>
                        <a:pt x="1525" y="10150"/>
                      </a:cubicBezTo>
                      <a:cubicBezTo>
                        <a:pt x="2090" y="9433"/>
                        <a:pt x="7370" y="362"/>
                        <a:pt x="3622" y="9"/>
                      </a:cubicBezTo>
                      <a:cubicBezTo>
                        <a:pt x="3563" y="3"/>
                        <a:pt x="3505" y="1"/>
                        <a:pt x="344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6" name="Google Shape;1726;p137"/>
                <p:cNvSpPr/>
                <p:nvPr/>
              </p:nvSpPr>
              <p:spPr>
                <a:xfrm>
                  <a:off x="2965150" y="-602650"/>
                  <a:ext cx="62000" cy="205775"/>
                </a:xfrm>
                <a:custGeom>
                  <a:rect b="b" l="l" r="r" t="t"/>
                  <a:pathLst>
                    <a:path extrusionOk="0" h="8231" w="2480">
                      <a:moveTo>
                        <a:pt x="2233" y="1"/>
                      </a:moveTo>
                      <a:cubicBezTo>
                        <a:pt x="2233" y="1"/>
                        <a:pt x="2223" y="134"/>
                        <a:pt x="2208" y="369"/>
                      </a:cubicBezTo>
                      <a:cubicBezTo>
                        <a:pt x="2185" y="601"/>
                        <a:pt x="2196" y="945"/>
                        <a:pt x="2131" y="1334"/>
                      </a:cubicBezTo>
                      <a:cubicBezTo>
                        <a:pt x="2105" y="1530"/>
                        <a:pt x="2077" y="1742"/>
                        <a:pt x="2047" y="1965"/>
                      </a:cubicBezTo>
                      <a:cubicBezTo>
                        <a:pt x="2020" y="2190"/>
                        <a:pt x="1954" y="2424"/>
                        <a:pt x="1914" y="2669"/>
                      </a:cubicBezTo>
                      <a:cubicBezTo>
                        <a:pt x="1865" y="2912"/>
                        <a:pt x="1826" y="3166"/>
                        <a:pt x="1752" y="3416"/>
                      </a:cubicBezTo>
                      <a:cubicBezTo>
                        <a:pt x="1685" y="3669"/>
                        <a:pt x="1617" y="3926"/>
                        <a:pt x="1550" y="4182"/>
                      </a:cubicBezTo>
                      <a:cubicBezTo>
                        <a:pt x="1389" y="4687"/>
                        <a:pt x="1251" y="5202"/>
                        <a:pt x="1061" y="5663"/>
                      </a:cubicBezTo>
                      <a:cubicBezTo>
                        <a:pt x="974" y="5896"/>
                        <a:pt x="890" y="6121"/>
                        <a:pt x="811" y="6336"/>
                      </a:cubicBezTo>
                      <a:cubicBezTo>
                        <a:pt x="721" y="6546"/>
                        <a:pt x="636" y="6745"/>
                        <a:pt x="557" y="6928"/>
                      </a:cubicBezTo>
                      <a:cubicBezTo>
                        <a:pt x="409" y="7299"/>
                        <a:pt x="253" y="7594"/>
                        <a:pt x="156" y="7806"/>
                      </a:cubicBezTo>
                      <a:cubicBezTo>
                        <a:pt x="56" y="8018"/>
                        <a:pt x="0" y="8138"/>
                        <a:pt x="0" y="8138"/>
                      </a:cubicBezTo>
                      <a:lnTo>
                        <a:pt x="159" y="8230"/>
                      </a:lnTo>
                      <a:cubicBezTo>
                        <a:pt x="159" y="8230"/>
                        <a:pt x="230" y="8115"/>
                        <a:pt x="351" y="7912"/>
                      </a:cubicBezTo>
                      <a:cubicBezTo>
                        <a:pt x="466" y="7705"/>
                        <a:pt x="659" y="7424"/>
                        <a:pt x="828" y="7056"/>
                      </a:cubicBezTo>
                      <a:cubicBezTo>
                        <a:pt x="1009" y="6692"/>
                        <a:pt x="1219" y="6267"/>
                        <a:pt x="1399" y="5792"/>
                      </a:cubicBezTo>
                      <a:cubicBezTo>
                        <a:pt x="1601" y="5325"/>
                        <a:pt x="1750" y="4803"/>
                        <a:pt x="1923" y="4290"/>
                      </a:cubicBezTo>
                      <a:cubicBezTo>
                        <a:pt x="2050" y="3762"/>
                        <a:pt x="2199" y="3239"/>
                        <a:pt x="2270" y="2735"/>
                      </a:cubicBezTo>
                      <a:cubicBezTo>
                        <a:pt x="2311" y="2483"/>
                        <a:pt x="2364" y="2244"/>
                        <a:pt x="2379" y="2008"/>
                      </a:cubicBezTo>
                      <a:cubicBezTo>
                        <a:pt x="2397" y="1774"/>
                        <a:pt x="2414" y="1552"/>
                        <a:pt x="2430" y="1348"/>
                      </a:cubicBezTo>
                      <a:cubicBezTo>
                        <a:pt x="2479" y="938"/>
                        <a:pt x="2426" y="608"/>
                        <a:pt x="2431" y="372"/>
                      </a:cubicBezTo>
                      <a:cubicBezTo>
                        <a:pt x="2421" y="137"/>
                        <a:pt x="2416" y="3"/>
                        <a:pt x="2416" y="3"/>
                      </a:cubicBezTo>
                      <a:lnTo>
                        <a:pt x="2233" y="1"/>
                      </a:lnTo>
                      <a:close/>
                    </a:path>
                  </a:pathLst>
                </a:custGeom>
                <a:solidFill>
                  <a:srgbClr val="3C354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27" name="Google Shape;1727;p137"/>
              <p:cNvGrpSpPr/>
              <p:nvPr/>
            </p:nvGrpSpPr>
            <p:grpSpPr>
              <a:xfrm rot="7251019">
                <a:off x="629630" y="982427"/>
                <a:ext cx="165313" cy="331243"/>
                <a:chOff x="2523825" y="-685025"/>
                <a:chExt cx="214450" cy="429700"/>
              </a:xfrm>
            </p:grpSpPr>
            <p:sp>
              <p:nvSpPr>
                <p:cNvPr id="1728" name="Google Shape;1728;p137"/>
                <p:cNvSpPr/>
                <p:nvPr/>
              </p:nvSpPr>
              <p:spPr>
                <a:xfrm>
                  <a:off x="2523825" y="-685025"/>
                  <a:ext cx="214450" cy="429700"/>
                </a:xfrm>
                <a:custGeom>
                  <a:rect b="b" l="l" r="r" t="t"/>
                  <a:pathLst>
                    <a:path extrusionOk="0" h="17188" w="8578">
                      <a:moveTo>
                        <a:pt x="5865" y="1"/>
                      </a:moveTo>
                      <a:cubicBezTo>
                        <a:pt x="3874" y="1"/>
                        <a:pt x="1160" y="3325"/>
                        <a:pt x="683" y="6656"/>
                      </a:cubicBezTo>
                      <a:cubicBezTo>
                        <a:pt x="1" y="11412"/>
                        <a:pt x="4331" y="17188"/>
                        <a:pt x="4921" y="17188"/>
                      </a:cubicBezTo>
                      <a:cubicBezTo>
                        <a:pt x="4929" y="17188"/>
                        <a:pt x="4936" y="17187"/>
                        <a:pt x="4943" y="17185"/>
                      </a:cubicBezTo>
                      <a:cubicBezTo>
                        <a:pt x="4943" y="17185"/>
                        <a:pt x="2597" y="11715"/>
                        <a:pt x="3742" y="7505"/>
                      </a:cubicBezTo>
                      <a:cubicBezTo>
                        <a:pt x="4341" y="5296"/>
                        <a:pt x="8577" y="1210"/>
                        <a:pt x="6596" y="175"/>
                      </a:cubicBezTo>
                      <a:cubicBezTo>
                        <a:pt x="6369" y="57"/>
                        <a:pt x="6123" y="1"/>
                        <a:pt x="586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9" name="Google Shape;1729;p137"/>
                <p:cNvSpPr/>
                <p:nvPr/>
              </p:nvSpPr>
              <p:spPr>
                <a:xfrm>
                  <a:off x="2644975" y="-677100"/>
                  <a:ext cx="45350" cy="106150"/>
                </a:xfrm>
                <a:custGeom>
                  <a:rect b="b" l="l" r="r" t="t"/>
                  <a:pathLst>
                    <a:path extrusionOk="0" h="4246" w="1814">
                      <a:moveTo>
                        <a:pt x="1347" y="0"/>
                      </a:moveTo>
                      <a:lnTo>
                        <a:pt x="1259" y="62"/>
                      </a:lnTo>
                      <a:cubicBezTo>
                        <a:pt x="1259" y="62"/>
                        <a:pt x="1299" y="124"/>
                        <a:pt x="1367" y="234"/>
                      </a:cubicBezTo>
                      <a:cubicBezTo>
                        <a:pt x="1405" y="289"/>
                        <a:pt x="1447" y="356"/>
                        <a:pt x="1473" y="435"/>
                      </a:cubicBezTo>
                      <a:cubicBezTo>
                        <a:pt x="1504" y="515"/>
                        <a:pt x="1547" y="598"/>
                        <a:pt x="1563" y="704"/>
                      </a:cubicBezTo>
                      <a:cubicBezTo>
                        <a:pt x="1574" y="755"/>
                        <a:pt x="1588" y="808"/>
                        <a:pt x="1598" y="863"/>
                      </a:cubicBezTo>
                      <a:cubicBezTo>
                        <a:pt x="1600" y="920"/>
                        <a:pt x="1602" y="978"/>
                        <a:pt x="1604" y="1038"/>
                      </a:cubicBezTo>
                      <a:cubicBezTo>
                        <a:pt x="1610" y="1097"/>
                        <a:pt x="1602" y="1159"/>
                        <a:pt x="1593" y="1222"/>
                      </a:cubicBezTo>
                      <a:cubicBezTo>
                        <a:pt x="1582" y="1284"/>
                        <a:pt x="1585" y="1349"/>
                        <a:pt x="1566" y="1413"/>
                      </a:cubicBezTo>
                      <a:cubicBezTo>
                        <a:pt x="1536" y="1542"/>
                        <a:pt x="1501" y="1674"/>
                        <a:pt x="1445" y="1804"/>
                      </a:cubicBezTo>
                      <a:cubicBezTo>
                        <a:pt x="1400" y="1937"/>
                        <a:pt x="1328" y="2065"/>
                        <a:pt x="1265" y="2194"/>
                      </a:cubicBezTo>
                      <a:cubicBezTo>
                        <a:pt x="1132" y="2451"/>
                        <a:pt x="972" y="2697"/>
                        <a:pt x="817" y="2925"/>
                      </a:cubicBezTo>
                      <a:cubicBezTo>
                        <a:pt x="661" y="3155"/>
                        <a:pt x="515" y="3369"/>
                        <a:pt x="390" y="3553"/>
                      </a:cubicBezTo>
                      <a:cubicBezTo>
                        <a:pt x="139" y="3923"/>
                        <a:pt x="0" y="4191"/>
                        <a:pt x="0" y="4191"/>
                      </a:cubicBezTo>
                      <a:lnTo>
                        <a:pt x="91" y="4246"/>
                      </a:lnTo>
                      <a:cubicBezTo>
                        <a:pt x="91" y="4246"/>
                        <a:pt x="259" y="4004"/>
                        <a:pt x="532" y="3655"/>
                      </a:cubicBezTo>
                      <a:cubicBezTo>
                        <a:pt x="802" y="3303"/>
                        <a:pt x="1173" y="2833"/>
                        <a:pt x="1464" y="2299"/>
                      </a:cubicBezTo>
                      <a:cubicBezTo>
                        <a:pt x="1531" y="2162"/>
                        <a:pt x="1602" y="2027"/>
                        <a:pt x="1650" y="1883"/>
                      </a:cubicBezTo>
                      <a:cubicBezTo>
                        <a:pt x="1707" y="1742"/>
                        <a:pt x="1743" y="1596"/>
                        <a:pt x="1773" y="1453"/>
                      </a:cubicBezTo>
                      <a:cubicBezTo>
                        <a:pt x="1794" y="1309"/>
                        <a:pt x="1814" y="1166"/>
                        <a:pt x="1799" y="1032"/>
                      </a:cubicBezTo>
                      <a:cubicBezTo>
                        <a:pt x="1792" y="964"/>
                        <a:pt x="1786" y="899"/>
                        <a:pt x="1780" y="835"/>
                      </a:cubicBezTo>
                      <a:cubicBezTo>
                        <a:pt x="1766" y="773"/>
                        <a:pt x="1747" y="715"/>
                        <a:pt x="1732" y="658"/>
                      </a:cubicBezTo>
                      <a:cubicBezTo>
                        <a:pt x="1708" y="543"/>
                        <a:pt x="1650" y="447"/>
                        <a:pt x="1605" y="361"/>
                      </a:cubicBezTo>
                      <a:cubicBezTo>
                        <a:pt x="1564" y="272"/>
                        <a:pt x="1516" y="210"/>
                        <a:pt x="1475" y="160"/>
                      </a:cubicBezTo>
                      <a:cubicBezTo>
                        <a:pt x="1394" y="58"/>
                        <a:pt x="1347" y="0"/>
                        <a:pt x="134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" name="Google Shape;1730;p137"/>
                <p:cNvSpPr/>
                <p:nvPr/>
              </p:nvSpPr>
              <p:spPr>
                <a:xfrm>
                  <a:off x="2594325" y="-518425"/>
                  <a:ext cx="18675" cy="136625"/>
                </a:xfrm>
                <a:custGeom>
                  <a:rect b="b" l="l" r="r" t="t"/>
                  <a:pathLst>
                    <a:path extrusionOk="0" h="5465" w="747">
                      <a:moveTo>
                        <a:pt x="647" y="0"/>
                      </a:moveTo>
                      <a:cubicBezTo>
                        <a:pt x="647" y="0"/>
                        <a:pt x="612" y="80"/>
                        <a:pt x="550" y="218"/>
                      </a:cubicBezTo>
                      <a:cubicBezTo>
                        <a:pt x="518" y="287"/>
                        <a:pt x="481" y="371"/>
                        <a:pt x="438" y="467"/>
                      </a:cubicBezTo>
                      <a:cubicBezTo>
                        <a:pt x="390" y="561"/>
                        <a:pt x="352" y="675"/>
                        <a:pt x="317" y="804"/>
                      </a:cubicBezTo>
                      <a:cubicBezTo>
                        <a:pt x="281" y="931"/>
                        <a:pt x="241" y="1069"/>
                        <a:pt x="198" y="1216"/>
                      </a:cubicBezTo>
                      <a:cubicBezTo>
                        <a:pt x="159" y="1362"/>
                        <a:pt x="138" y="1519"/>
                        <a:pt x="109" y="1681"/>
                      </a:cubicBezTo>
                      <a:cubicBezTo>
                        <a:pt x="80" y="1844"/>
                        <a:pt x="50" y="2011"/>
                        <a:pt x="42" y="2183"/>
                      </a:cubicBezTo>
                      <a:cubicBezTo>
                        <a:pt x="28" y="2355"/>
                        <a:pt x="14" y="2530"/>
                        <a:pt x="0" y="2704"/>
                      </a:cubicBezTo>
                      <a:cubicBezTo>
                        <a:pt x="2" y="2879"/>
                        <a:pt x="5" y="3055"/>
                        <a:pt x="7" y="3227"/>
                      </a:cubicBezTo>
                      <a:cubicBezTo>
                        <a:pt x="3" y="3399"/>
                        <a:pt x="21" y="3568"/>
                        <a:pt x="35" y="3731"/>
                      </a:cubicBezTo>
                      <a:cubicBezTo>
                        <a:pt x="54" y="4059"/>
                        <a:pt x="110" y="4360"/>
                        <a:pt x="156" y="4618"/>
                      </a:cubicBezTo>
                      <a:cubicBezTo>
                        <a:pt x="193" y="4878"/>
                        <a:pt x="270" y="5085"/>
                        <a:pt x="305" y="5233"/>
                      </a:cubicBezTo>
                      <a:cubicBezTo>
                        <a:pt x="345" y="5380"/>
                        <a:pt x="368" y="5464"/>
                        <a:pt x="368" y="5464"/>
                      </a:cubicBezTo>
                      <a:lnTo>
                        <a:pt x="471" y="5436"/>
                      </a:lnTo>
                      <a:cubicBezTo>
                        <a:pt x="471" y="5436"/>
                        <a:pt x="455" y="5351"/>
                        <a:pt x="428" y="5203"/>
                      </a:cubicBezTo>
                      <a:cubicBezTo>
                        <a:pt x="404" y="5054"/>
                        <a:pt x="352" y="4846"/>
                        <a:pt x="328" y="4590"/>
                      </a:cubicBezTo>
                      <a:cubicBezTo>
                        <a:pt x="311" y="4462"/>
                        <a:pt x="294" y="4324"/>
                        <a:pt x="276" y="4178"/>
                      </a:cubicBezTo>
                      <a:cubicBezTo>
                        <a:pt x="259" y="4032"/>
                        <a:pt x="259" y="3876"/>
                        <a:pt x="244" y="3716"/>
                      </a:cubicBezTo>
                      <a:cubicBezTo>
                        <a:pt x="233" y="3556"/>
                        <a:pt x="219" y="3391"/>
                        <a:pt x="225" y="3222"/>
                      </a:cubicBezTo>
                      <a:cubicBezTo>
                        <a:pt x="225" y="3054"/>
                        <a:pt x="226" y="2883"/>
                        <a:pt x="227" y="2712"/>
                      </a:cubicBezTo>
                      <a:cubicBezTo>
                        <a:pt x="238" y="2541"/>
                        <a:pt x="249" y="2371"/>
                        <a:pt x="260" y="2203"/>
                      </a:cubicBezTo>
                      <a:cubicBezTo>
                        <a:pt x="265" y="2035"/>
                        <a:pt x="291" y="1871"/>
                        <a:pt x="317" y="1713"/>
                      </a:cubicBezTo>
                      <a:cubicBezTo>
                        <a:pt x="345" y="1556"/>
                        <a:pt x="358" y="1401"/>
                        <a:pt x="387" y="1259"/>
                      </a:cubicBezTo>
                      <a:cubicBezTo>
                        <a:pt x="421" y="1117"/>
                        <a:pt x="454" y="983"/>
                        <a:pt x="483" y="860"/>
                      </a:cubicBezTo>
                      <a:cubicBezTo>
                        <a:pt x="511" y="736"/>
                        <a:pt x="537" y="622"/>
                        <a:pt x="578" y="523"/>
                      </a:cubicBezTo>
                      <a:cubicBezTo>
                        <a:pt x="613" y="423"/>
                        <a:pt x="643" y="336"/>
                        <a:pt x="668" y="265"/>
                      </a:cubicBezTo>
                      <a:cubicBezTo>
                        <a:pt x="717" y="122"/>
                        <a:pt x="746" y="40"/>
                        <a:pt x="746" y="40"/>
                      </a:cubicBezTo>
                      <a:lnTo>
                        <a:pt x="64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31" name="Google Shape;1731;p137"/>
            <p:cNvGrpSpPr/>
            <p:nvPr/>
          </p:nvGrpSpPr>
          <p:grpSpPr>
            <a:xfrm rot="-1028607">
              <a:off x="396206" y="1197722"/>
              <a:ext cx="324549" cy="303880"/>
              <a:chOff x="3253250" y="-606750"/>
              <a:chExt cx="249000" cy="233125"/>
            </a:xfrm>
          </p:grpSpPr>
          <p:sp>
            <p:nvSpPr>
              <p:cNvPr id="1732" name="Google Shape;1732;p137"/>
              <p:cNvSpPr/>
              <p:nvPr/>
            </p:nvSpPr>
            <p:spPr>
              <a:xfrm>
                <a:off x="3253250" y="-606750"/>
                <a:ext cx="249000" cy="233125"/>
              </a:xfrm>
              <a:custGeom>
                <a:rect b="b" l="l" r="r" t="t"/>
                <a:pathLst>
                  <a:path extrusionOk="0" h="9325" w="9960">
                    <a:moveTo>
                      <a:pt x="5032" y="1"/>
                    </a:moveTo>
                    <a:cubicBezTo>
                      <a:pt x="2662" y="1"/>
                      <a:pt x="1600" y="1620"/>
                      <a:pt x="1208" y="2928"/>
                    </a:cubicBezTo>
                    <a:cubicBezTo>
                      <a:pt x="767" y="4405"/>
                      <a:pt x="1" y="7191"/>
                      <a:pt x="3402" y="8811"/>
                    </a:cubicBezTo>
                    <a:cubicBezTo>
                      <a:pt x="4154" y="9169"/>
                      <a:pt x="4848" y="9324"/>
                      <a:pt x="5479" y="9324"/>
                    </a:cubicBezTo>
                    <a:cubicBezTo>
                      <a:pt x="7705" y="9324"/>
                      <a:pt x="9143" y="7397"/>
                      <a:pt x="9500" y="5677"/>
                    </a:cubicBezTo>
                    <a:cubicBezTo>
                      <a:pt x="9960" y="3469"/>
                      <a:pt x="9519" y="663"/>
                      <a:pt x="6012" y="85"/>
                    </a:cubicBezTo>
                    <a:cubicBezTo>
                      <a:pt x="5663" y="28"/>
                      <a:pt x="5337" y="1"/>
                      <a:pt x="50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137"/>
              <p:cNvSpPr/>
              <p:nvPr/>
            </p:nvSpPr>
            <p:spPr>
              <a:xfrm>
                <a:off x="3347625" y="-525925"/>
                <a:ext cx="18275" cy="28675"/>
              </a:xfrm>
              <a:custGeom>
                <a:rect b="b" l="l" r="r" t="t"/>
                <a:pathLst>
                  <a:path extrusionOk="0" h="1147" w="731">
                    <a:moveTo>
                      <a:pt x="540" y="1"/>
                    </a:moveTo>
                    <a:cubicBezTo>
                      <a:pt x="353" y="1"/>
                      <a:pt x="0" y="1081"/>
                      <a:pt x="212" y="1144"/>
                    </a:cubicBezTo>
                    <a:cubicBezTo>
                      <a:pt x="217" y="1146"/>
                      <a:pt x="223" y="1146"/>
                      <a:pt x="230" y="1146"/>
                    </a:cubicBezTo>
                    <a:cubicBezTo>
                      <a:pt x="445" y="1146"/>
                      <a:pt x="730" y="56"/>
                      <a:pt x="553" y="3"/>
                    </a:cubicBezTo>
                    <a:cubicBezTo>
                      <a:pt x="549" y="1"/>
                      <a:pt x="544" y="1"/>
                      <a:pt x="540" y="1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137"/>
              <p:cNvSpPr/>
              <p:nvPr/>
            </p:nvSpPr>
            <p:spPr>
              <a:xfrm>
                <a:off x="3403575" y="-509175"/>
                <a:ext cx="18275" cy="28650"/>
              </a:xfrm>
              <a:custGeom>
                <a:rect b="b" l="l" r="r" t="t"/>
                <a:pathLst>
                  <a:path extrusionOk="0" h="1146" w="731">
                    <a:moveTo>
                      <a:pt x="539" y="0"/>
                    </a:moveTo>
                    <a:cubicBezTo>
                      <a:pt x="352" y="0"/>
                      <a:pt x="0" y="1080"/>
                      <a:pt x="211" y="1143"/>
                    </a:cubicBezTo>
                    <a:cubicBezTo>
                      <a:pt x="217" y="1144"/>
                      <a:pt x="223" y="1145"/>
                      <a:pt x="229" y="1145"/>
                    </a:cubicBezTo>
                    <a:cubicBezTo>
                      <a:pt x="444" y="1145"/>
                      <a:pt x="730" y="55"/>
                      <a:pt x="552" y="2"/>
                    </a:cubicBezTo>
                    <a:cubicBezTo>
                      <a:pt x="548" y="1"/>
                      <a:pt x="543" y="0"/>
                      <a:pt x="539" y="0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137"/>
              <p:cNvSpPr/>
              <p:nvPr/>
            </p:nvSpPr>
            <p:spPr>
              <a:xfrm>
                <a:off x="3279675" y="-509300"/>
                <a:ext cx="20800" cy="85950"/>
              </a:xfrm>
              <a:custGeom>
                <a:rect b="b" l="l" r="r" t="t"/>
                <a:pathLst>
                  <a:path extrusionOk="0" h="3438" w="832">
                    <a:moveTo>
                      <a:pt x="234" y="0"/>
                    </a:moveTo>
                    <a:cubicBezTo>
                      <a:pt x="210" y="0"/>
                      <a:pt x="186" y="14"/>
                      <a:pt x="181" y="43"/>
                    </a:cubicBezTo>
                    <a:cubicBezTo>
                      <a:pt x="0" y="1176"/>
                      <a:pt x="96" y="2423"/>
                      <a:pt x="719" y="3413"/>
                    </a:cubicBezTo>
                    <a:cubicBezTo>
                      <a:pt x="729" y="3430"/>
                      <a:pt x="745" y="3437"/>
                      <a:pt x="761" y="3437"/>
                    </a:cubicBezTo>
                    <a:cubicBezTo>
                      <a:pt x="796" y="3437"/>
                      <a:pt x="832" y="3402"/>
                      <a:pt x="813" y="3362"/>
                    </a:cubicBezTo>
                    <a:cubicBezTo>
                      <a:pt x="351" y="2321"/>
                      <a:pt x="276" y="1177"/>
                      <a:pt x="288" y="53"/>
                    </a:cubicBezTo>
                    <a:cubicBezTo>
                      <a:pt x="289" y="19"/>
                      <a:pt x="261" y="0"/>
                      <a:pt x="234" y="0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137"/>
              <p:cNvSpPr/>
              <p:nvPr/>
            </p:nvSpPr>
            <p:spPr>
              <a:xfrm>
                <a:off x="3312650" y="-600250"/>
                <a:ext cx="118950" cy="28950"/>
              </a:xfrm>
              <a:custGeom>
                <a:rect b="b" l="l" r="r" t="t"/>
                <a:pathLst>
                  <a:path extrusionOk="0" h="1158" w="4758">
                    <a:moveTo>
                      <a:pt x="2614" y="0"/>
                    </a:moveTo>
                    <a:cubicBezTo>
                      <a:pt x="1640" y="0"/>
                      <a:pt x="675" y="334"/>
                      <a:pt x="34" y="1070"/>
                    </a:cubicBezTo>
                    <a:cubicBezTo>
                      <a:pt x="0" y="1108"/>
                      <a:pt x="38" y="1157"/>
                      <a:pt x="78" y="1157"/>
                    </a:cubicBezTo>
                    <a:cubicBezTo>
                      <a:pt x="90" y="1157"/>
                      <a:pt x="102" y="1153"/>
                      <a:pt x="112" y="1142"/>
                    </a:cubicBezTo>
                    <a:cubicBezTo>
                      <a:pt x="806" y="502"/>
                      <a:pt x="1733" y="223"/>
                      <a:pt x="2669" y="223"/>
                    </a:cubicBezTo>
                    <a:cubicBezTo>
                      <a:pt x="3356" y="223"/>
                      <a:pt x="4048" y="373"/>
                      <a:pt x="4658" y="641"/>
                    </a:cubicBezTo>
                    <a:cubicBezTo>
                      <a:pt x="4666" y="645"/>
                      <a:pt x="4674" y="646"/>
                      <a:pt x="4681" y="646"/>
                    </a:cubicBezTo>
                    <a:cubicBezTo>
                      <a:pt x="4729" y="646"/>
                      <a:pt x="4758" y="575"/>
                      <a:pt x="4709" y="546"/>
                    </a:cubicBezTo>
                    <a:cubicBezTo>
                      <a:pt x="4097" y="192"/>
                      <a:pt x="3353" y="0"/>
                      <a:pt x="2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7" name="Google Shape;1737;p137"/>
            <p:cNvGrpSpPr/>
            <p:nvPr/>
          </p:nvGrpSpPr>
          <p:grpSpPr>
            <a:xfrm rot="-2043501">
              <a:off x="679197" y="1057274"/>
              <a:ext cx="213969" cy="237571"/>
              <a:chOff x="5071176" y="2522737"/>
              <a:chExt cx="356745" cy="396095"/>
            </a:xfrm>
          </p:grpSpPr>
          <p:sp>
            <p:nvSpPr>
              <p:cNvPr id="1738" name="Google Shape;1738;p137"/>
              <p:cNvSpPr/>
              <p:nvPr/>
            </p:nvSpPr>
            <p:spPr>
              <a:xfrm>
                <a:off x="5071176" y="2522737"/>
                <a:ext cx="356745" cy="396095"/>
              </a:xfrm>
              <a:custGeom>
                <a:rect b="b" l="l" r="r" t="t"/>
                <a:pathLst>
                  <a:path extrusionOk="0" h="9472" w="8531">
                    <a:moveTo>
                      <a:pt x="2207" y="1"/>
                    </a:moveTo>
                    <a:cubicBezTo>
                      <a:pt x="2091" y="1"/>
                      <a:pt x="1965" y="19"/>
                      <a:pt x="1829" y="60"/>
                    </a:cubicBezTo>
                    <a:cubicBezTo>
                      <a:pt x="0" y="603"/>
                      <a:pt x="3040" y="9450"/>
                      <a:pt x="3217" y="9471"/>
                    </a:cubicBezTo>
                    <a:cubicBezTo>
                      <a:pt x="3217" y="9471"/>
                      <a:pt x="3218" y="9472"/>
                      <a:pt x="3219" y="9472"/>
                    </a:cubicBezTo>
                    <a:cubicBezTo>
                      <a:pt x="3530" y="9472"/>
                      <a:pt x="8531" y="1499"/>
                      <a:pt x="6410" y="400"/>
                    </a:cubicBezTo>
                    <a:cubicBezTo>
                      <a:pt x="6260" y="323"/>
                      <a:pt x="6116" y="288"/>
                      <a:pt x="5977" y="288"/>
                    </a:cubicBezTo>
                    <a:cubicBezTo>
                      <a:pt x="4764" y="288"/>
                      <a:pt x="3964" y="2934"/>
                      <a:pt x="3789" y="2934"/>
                    </a:cubicBezTo>
                    <a:cubicBezTo>
                      <a:pt x="3788" y="2934"/>
                      <a:pt x="3786" y="2934"/>
                      <a:pt x="3785" y="2933"/>
                    </a:cubicBezTo>
                    <a:cubicBezTo>
                      <a:pt x="3614" y="2888"/>
                      <a:pt x="3650" y="1"/>
                      <a:pt x="22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137"/>
              <p:cNvSpPr/>
              <p:nvPr/>
            </p:nvSpPr>
            <p:spPr>
              <a:xfrm>
                <a:off x="5212811" y="2708867"/>
                <a:ext cx="100989" cy="185628"/>
              </a:xfrm>
              <a:custGeom>
                <a:rect b="b" l="l" r="r" t="t"/>
                <a:pathLst>
                  <a:path extrusionOk="0" h="4439" w="2415">
                    <a:moveTo>
                      <a:pt x="2381" y="0"/>
                    </a:moveTo>
                    <a:cubicBezTo>
                      <a:pt x="2370" y="0"/>
                      <a:pt x="2360" y="7"/>
                      <a:pt x="2354" y="17"/>
                    </a:cubicBezTo>
                    <a:cubicBezTo>
                      <a:pt x="2177" y="391"/>
                      <a:pt x="1987" y="758"/>
                      <a:pt x="1792" y="1122"/>
                    </a:cubicBezTo>
                    <a:cubicBezTo>
                      <a:pt x="1205" y="2217"/>
                      <a:pt x="546" y="3274"/>
                      <a:pt x="12" y="4397"/>
                    </a:cubicBezTo>
                    <a:cubicBezTo>
                      <a:pt x="0" y="4420"/>
                      <a:pt x="21" y="4439"/>
                      <a:pt x="40" y="4439"/>
                    </a:cubicBezTo>
                    <a:cubicBezTo>
                      <a:pt x="50" y="4439"/>
                      <a:pt x="59" y="4435"/>
                      <a:pt x="65" y="4424"/>
                    </a:cubicBezTo>
                    <a:cubicBezTo>
                      <a:pt x="264" y="4062"/>
                      <a:pt x="471" y="3704"/>
                      <a:pt x="677" y="3345"/>
                    </a:cubicBezTo>
                    <a:cubicBezTo>
                      <a:pt x="1042" y="2712"/>
                      <a:pt x="1565" y="1817"/>
                      <a:pt x="1889" y="1173"/>
                    </a:cubicBezTo>
                    <a:cubicBezTo>
                      <a:pt x="2078" y="803"/>
                      <a:pt x="2253" y="426"/>
                      <a:pt x="2409" y="41"/>
                    </a:cubicBezTo>
                    <a:cubicBezTo>
                      <a:pt x="2414" y="26"/>
                      <a:pt x="2408" y="9"/>
                      <a:pt x="2394" y="3"/>
                    </a:cubicBezTo>
                    <a:cubicBezTo>
                      <a:pt x="2390" y="1"/>
                      <a:pt x="2386" y="0"/>
                      <a:pt x="23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1740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" name="Google Shape;1741;p138"/>
          <p:cNvSpPr/>
          <p:nvPr/>
        </p:nvSpPr>
        <p:spPr>
          <a:xfrm flipH="1">
            <a:off x="2793792" y="4077275"/>
            <a:ext cx="3556405" cy="106618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2" name="Google Shape;1742;p138"/>
          <p:cNvSpPr/>
          <p:nvPr/>
        </p:nvSpPr>
        <p:spPr>
          <a:xfrm rot="-10097472">
            <a:off x="6877782" y="-1508120"/>
            <a:ext cx="3164696" cy="2221750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3" name="Google Shape;1743;p138"/>
          <p:cNvSpPr/>
          <p:nvPr/>
        </p:nvSpPr>
        <p:spPr>
          <a:xfrm flipH="1" rot="-9513020">
            <a:off x="-443039" y="-1535170"/>
            <a:ext cx="2959440" cy="2077636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4" name="Google Shape;1744;p1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45" name="Google Shape;1745;p138"/>
          <p:cNvSpPr txBox="1"/>
          <p:nvPr>
            <p:ph idx="1" type="subTitle"/>
          </p:nvPr>
        </p:nvSpPr>
        <p:spPr>
          <a:xfrm>
            <a:off x="720000" y="299301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46" name="Google Shape;1746;p138"/>
          <p:cNvSpPr txBox="1"/>
          <p:nvPr>
            <p:ph idx="2" type="subTitle"/>
          </p:nvPr>
        </p:nvSpPr>
        <p:spPr>
          <a:xfrm>
            <a:off x="858000" y="171951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7" name="Google Shape;1747;p138"/>
          <p:cNvSpPr txBox="1"/>
          <p:nvPr>
            <p:ph idx="3" type="subTitle"/>
          </p:nvPr>
        </p:nvSpPr>
        <p:spPr>
          <a:xfrm>
            <a:off x="3477900" y="240256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8" name="Google Shape;1748;p138"/>
          <p:cNvSpPr txBox="1"/>
          <p:nvPr>
            <p:ph idx="4" type="subTitle"/>
          </p:nvPr>
        </p:nvSpPr>
        <p:spPr>
          <a:xfrm>
            <a:off x="6161700" y="171951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9" name="Google Shape;1749;p138"/>
          <p:cNvSpPr txBox="1"/>
          <p:nvPr>
            <p:ph idx="5" type="subTitle"/>
          </p:nvPr>
        </p:nvSpPr>
        <p:spPr>
          <a:xfrm>
            <a:off x="3339900" y="367606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50" name="Google Shape;1750;p138"/>
          <p:cNvSpPr txBox="1"/>
          <p:nvPr>
            <p:ph idx="6" type="subTitle"/>
          </p:nvPr>
        </p:nvSpPr>
        <p:spPr>
          <a:xfrm>
            <a:off x="5959800" y="299301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75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139"/>
          <p:cNvSpPr/>
          <p:nvPr/>
        </p:nvSpPr>
        <p:spPr>
          <a:xfrm rot="10800000">
            <a:off x="3427615" y="3982663"/>
            <a:ext cx="2432113" cy="1188686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3" name="Google Shape;1753;p139"/>
          <p:cNvSpPr/>
          <p:nvPr/>
        </p:nvSpPr>
        <p:spPr>
          <a:xfrm>
            <a:off x="7035288" y="-813138"/>
            <a:ext cx="2429611" cy="1705677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4" name="Google Shape;1754;p139"/>
          <p:cNvSpPr/>
          <p:nvPr/>
        </p:nvSpPr>
        <p:spPr>
          <a:xfrm>
            <a:off x="-7" y="2"/>
            <a:ext cx="2322948" cy="892558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5" name="Google Shape;1755;p139"/>
          <p:cNvSpPr txBox="1"/>
          <p:nvPr>
            <p:ph idx="1" type="subTitle"/>
          </p:nvPr>
        </p:nvSpPr>
        <p:spPr>
          <a:xfrm>
            <a:off x="2576300" y="1514373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756" name="Google Shape;1756;p139"/>
          <p:cNvSpPr txBox="1"/>
          <p:nvPr>
            <p:ph idx="2" type="subTitle"/>
          </p:nvPr>
        </p:nvSpPr>
        <p:spPr>
          <a:xfrm>
            <a:off x="2576292" y="1834876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7" name="Google Shape;1757;p139"/>
          <p:cNvSpPr txBox="1"/>
          <p:nvPr>
            <p:ph idx="3" type="subTitle"/>
          </p:nvPr>
        </p:nvSpPr>
        <p:spPr>
          <a:xfrm>
            <a:off x="5000242" y="1834851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8" name="Google Shape;1758;p139"/>
          <p:cNvSpPr txBox="1"/>
          <p:nvPr>
            <p:ph idx="4" type="subTitle"/>
          </p:nvPr>
        </p:nvSpPr>
        <p:spPr>
          <a:xfrm>
            <a:off x="2576292" y="3426563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9" name="Google Shape;1759;p139"/>
          <p:cNvSpPr txBox="1"/>
          <p:nvPr>
            <p:ph idx="5" type="subTitle"/>
          </p:nvPr>
        </p:nvSpPr>
        <p:spPr>
          <a:xfrm>
            <a:off x="5000242" y="3426563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0" name="Google Shape;1760;p1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61" name="Google Shape;1761;p139"/>
          <p:cNvSpPr txBox="1"/>
          <p:nvPr>
            <p:ph idx="6" type="subTitle"/>
          </p:nvPr>
        </p:nvSpPr>
        <p:spPr>
          <a:xfrm>
            <a:off x="2576300" y="3107798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762" name="Google Shape;1762;p139"/>
          <p:cNvSpPr txBox="1"/>
          <p:nvPr>
            <p:ph idx="7" type="subTitle"/>
          </p:nvPr>
        </p:nvSpPr>
        <p:spPr>
          <a:xfrm>
            <a:off x="5000250" y="1514373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763" name="Google Shape;1763;p139"/>
          <p:cNvSpPr txBox="1"/>
          <p:nvPr>
            <p:ph idx="8" type="subTitle"/>
          </p:nvPr>
        </p:nvSpPr>
        <p:spPr>
          <a:xfrm>
            <a:off x="5000250" y="3107798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764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p140"/>
          <p:cNvSpPr/>
          <p:nvPr/>
        </p:nvSpPr>
        <p:spPr>
          <a:xfrm rot="6483727">
            <a:off x="-2033547" y="97437"/>
            <a:ext cx="3290798" cy="231026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6" name="Google Shape;1766;p140"/>
          <p:cNvSpPr/>
          <p:nvPr/>
        </p:nvSpPr>
        <p:spPr>
          <a:xfrm rot="5771406">
            <a:off x="8211569" y="2586149"/>
            <a:ext cx="3475197" cy="243971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7" name="Google Shape;1767;p1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68" name="Google Shape;1768;p140"/>
          <p:cNvSpPr txBox="1"/>
          <p:nvPr>
            <p:ph idx="1" type="subTitle"/>
          </p:nvPr>
        </p:nvSpPr>
        <p:spPr>
          <a:xfrm>
            <a:off x="72000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9" name="Google Shape;1769;p140"/>
          <p:cNvSpPr txBox="1"/>
          <p:nvPr>
            <p:ph idx="2" type="subTitle"/>
          </p:nvPr>
        </p:nvSpPr>
        <p:spPr>
          <a:xfrm>
            <a:off x="340380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0" name="Google Shape;1770;p140"/>
          <p:cNvSpPr txBox="1"/>
          <p:nvPr>
            <p:ph idx="3" type="subTitle"/>
          </p:nvPr>
        </p:nvSpPr>
        <p:spPr>
          <a:xfrm>
            <a:off x="609005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1" name="Google Shape;1771;p140"/>
          <p:cNvSpPr txBox="1"/>
          <p:nvPr>
            <p:ph idx="4" type="subTitle"/>
          </p:nvPr>
        </p:nvSpPr>
        <p:spPr>
          <a:xfrm>
            <a:off x="7200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2" name="Google Shape;1772;p140"/>
          <p:cNvSpPr txBox="1"/>
          <p:nvPr>
            <p:ph idx="5" type="subTitle"/>
          </p:nvPr>
        </p:nvSpPr>
        <p:spPr>
          <a:xfrm>
            <a:off x="34038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3" name="Google Shape;1773;p140"/>
          <p:cNvSpPr txBox="1"/>
          <p:nvPr>
            <p:ph idx="6" type="subTitle"/>
          </p:nvPr>
        </p:nvSpPr>
        <p:spPr>
          <a:xfrm>
            <a:off x="60876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4" name="Google Shape;1774;p140"/>
          <p:cNvSpPr txBox="1"/>
          <p:nvPr>
            <p:ph idx="7" type="subTitle"/>
          </p:nvPr>
        </p:nvSpPr>
        <p:spPr>
          <a:xfrm>
            <a:off x="71510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75" name="Google Shape;1775;p140"/>
          <p:cNvSpPr txBox="1"/>
          <p:nvPr>
            <p:ph idx="8" type="subTitle"/>
          </p:nvPr>
        </p:nvSpPr>
        <p:spPr>
          <a:xfrm>
            <a:off x="340380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76" name="Google Shape;1776;p140"/>
          <p:cNvSpPr txBox="1"/>
          <p:nvPr>
            <p:ph idx="9" type="subTitle"/>
          </p:nvPr>
        </p:nvSpPr>
        <p:spPr>
          <a:xfrm>
            <a:off x="609005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77" name="Google Shape;1777;p140"/>
          <p:cNvSpPr txBox="1"/>
          <p:nvPr>
            <p:ph idx="13" type="subTitle"/>
          </p:nvPr>
        </p:nvSpPr>
        <p:spPr>
          <a:xfrm>
            <a:off x="7151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78" name="Google Shape;1778;p140"/>
          <p:cNvSpPr txBox="1"/>
          <p:nvPr>
            <p:ph idx="14" type="subTitle"/>
          </p:nvPr>
        </p:nvSpPr>
        <p:spPr>
          <a:xfrm>
            <a:off x="34038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79" name="Google Shape;1779;p140"/>
          <p:cNvSpPr txBox="1"/>
          <p:nvPr>
            <p:ph idx="15" type="subTitle"/>
          </p:nvPr>
        </p:nvSpPr>
        <p:spPr>
          <a:xfrm>
            <a:off x="60925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780" name="Shape 1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" name="Google Shape;1781;p141"/>
          <p:cNvSpPr/>
          <p:nvPr/>
        </p:nvSpPr>
        <p:spPr>
          <a:xfrm rot="10800000">
            <a:off x="3503578" y="-179697"/>
            <a:ext cx="3835297" cy="1149896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2" name="Google Shape;1782;p141"/>
          <p:cNvSpPr/>
          <p:nvPr/>
        </p:nvSpPr>
        <p:spPr>
          <a:xfrm rot="9715328">
            <a:off x="962580" y="4472327"/>
            <a:ext cx="2937868" cy="206249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3" name="Google Shape;1783;p141"/>
          <p:cNvSpPr txBox="1"/>
          <p:nvPr>
            <p:ph hasCustomPrompt="1" type="title"/>
          </p:nvPr>
        </p:nvSpPr>
        <p:spPr>
          <a:xfrm>
            <a:off x="715100" y="1562813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784" name="Google Shape;1784;p141"/>
          <p:cNvSpPr txBox="1"/>
          <p:nvPr>
            <p:ph idx="1" type="subTitle"/>
          </p:nvPr>
        </p:nvSpPr>
        <p:spPr>
          <a:xfrm>
            <a:off x="715100" y="3401397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5" name="Google Shape;1785;p141"/>
          <p:cNvSpPr txBox="1"/>
          <p:nvPr>
            <p:ph hasCustomPrompt="1" idx="2" type="title"/>
          </p:nvPr>
        </p:nvSpPr>
        <p:spPr>
          <a:xfrm>
            <a:off x="3402350" y="1562818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786" name="Google Shape;1786;p141"/>
          <p:cNvSpPr txBox="1"/>
          <p:nvPr>
            <p:ph idx="3" type="subTitle"/>
          </p:nvPr>
        </p:nvSpPr>
        <p:spPr>
          <a:xfrm>
            <a:off x="3402350" y="3401405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7" name="Google Shape;1787;p141"/>
          <p:cNvSpPr txBox="1"/>
          <p:nvPr>
            <p:ph hasCustomPrompt="1" idx="4" type="title"/>
          </p:nvPr>
        </p:nvSpPr>
        <p:spPr>
          <a:xfrm>
            <a:off x="6089800" y="1562810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788" name="Google Shape;1788;p141"/>
          <p:cNvSpPr txBox="1"/>
          <p:nvPr>
            <p:ph idx="5" type="subTitle"/>
          </p:nvPr>
        </p:nvSpPr>
        <p:spPr>
          <a:xfrm>
            <a:off x="6089800" y="3401394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789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Google Shape;1790;p142"/>
          <p:cNvSpPr/>
          <p:nvPr/>
        </p:nvSpPr>
        <p:spPr>
          <a:xfrm rot="2355625">
            <a:off x="-3156866" y="2079077"/>
            <a:ext cx="6003359" cy="4214630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1" name="Google Shape;1791;p142"/>
          <p:cNvSpPr/>
          <p:nvPr/>
        </p:nvSpPr>
        <p:spPr>
          <a:xfrm flipH="1" rot="10800000">
            <a:off x="5663125" y="1"/>
            <a:ext cx="3480869" cy="2461897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2" name="Google Shape;1792;p142"/>
          <p:cNvSpPr txBox="1"/>
          <p:nvPr>
            <p:ph type="ctrTitle"/>
          </p:nvPr>
        </p:nvSpPr>
        <p:spPr>
          <a:xfrm>
            <a:off x="2429950" y="535000"/>
            <a:ext cx="4284000" cy="9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93" name="Google Shape;1793;p142"/>
          <p:cNvSpPr txBox="1"/>
          <p:nvPr>
            <p:ph idx="1" type="subTitle"/>
          </p:nvPr>
        </p:nvSpPr>
        <p:spPr>
          <a:xfrm>
            <a:off x="3160900" y="1569163"/>
            <a:ext cx="28224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94" name="Google Shape;1794;p142"/>
          <p:cNvSpPr txBox="1"/>
          <p:nvPr/>
        </p:nvSpPr>
        <p:spPr>
          <a:xfrm>
            <a:off x="2541400" y="3857925"/>
            <a:ext cx="42840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CREDITS: This presentation template was created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, including icons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/>
              </a:rPr>
              <a:t>Flaticon</a:t>
            </a: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and infographics &amp; images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/>
              </a:rPr>
              <a:t>Freepik</a:t>
            </a:r>
            <a:endParaRPr b="1" sz="1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795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143"/>
          <p:cNvSpPr/>
          <p:nvPr/>
        </p:nvSpPr>
        <p:spPr>
          <a:xfrm flipH="1" rot="-9512988">
            <a:off x="5411053" y="-1031429"/>
            <a:ext cx="3873019" cy="271900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7" name="Google Shape;1797;p143"/>
          <p:cNvSpPr/>
          <p:nvPr/>
        </p:nvSpPr>
        <p:spPr>
          <a:xfrm flipH="1" rot="-9512988">
            <a:off x="77053" y="4245421"/>
            <a:ext cx="3873019" cy="271900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8" name="Google Shape;1798;p143"/>
          <p:cNvSpPr/>
          <p:nvPr/>
        </p:nvSpPr>
        <p:spPr>
          <a:xfrm flipH="1" rot="10800000">
            <a:off x="6781648" y="4492733"/>
            <a:ext cx="1331418" cy="65076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15"/>
          <p:cNvGrpSpPr/>
          <p:nvPr/>
        </p:nvGrpSpPr>
        <p:grpSpPr>
          <a:xfrm>
            <a:off x="-223662" y="-12663"/>
            <a:ext cx="9509125" cy="5374838"/>
            <a:chOff x="-223662" y="-12663"/>
            <a:chExt cx="9509125" cy="5374838"/>
          </a:xfrm>
        </p:grpSpPr>
        <p:grpSp>
          <p:nvGrpSpPr>
            <p:cNvPr id="239" name="Google Shape;239;p15"/>
            <p:cNvGrpSpPr/>
            <p:nvPr/>
          </p:nvGrpSpPr>
          <p:grpSpPr>
            <a:xfrm rot="2118701">
              <a:off x="592253" y="4062454"/>
              <a:ext cx="677494" cy="678539"/>
              <a:chOff x="1176363" y="5022450"/>
              <a:chExt cx="551250" cy="552100"/>
            </a:xfrm>
          </p:grpSpPr>
          <p:sp>
            <p:nvSpPr>
              <p:cNvPr id="240" name="Google Shape;240;p15"/>
              <p:cNvSpPr/>
              <p:nvPr/>
            </p:nvSpPr>
            <p:spPr>
              <a:xfrm>
                <a:off x="1176363" y="5561175"/>
                <a:ext cx="54225" cy="5025"/>
              </a:xfrm>
              <a:custGeom>
                <a:rect b="b" l="l" r="r" t="t"/>
                <a:pathLst>
                  <a:path extrusionOk="0" fill="none" h="201" w="2169">
                    <a:moveTo>
                      <a:pt x="2168" y="201"/>
                    </a:moveTo>
                    <a:cubicBezTo>
                      <a:pt x="1434" y="134"/>
                      <a:pt x="701" y="67"/>
                      <a:pt x="0" y="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5"/>
              <p:cNvSpPr/>
              <p:nvPr/>
            </p:nvSpPr>
            <p:spPr>
              <a:xfrm>
                <a:off x="1272263" y="5043300"/>
                <a:ext cx="351100" cy="531250"/>
              </a:xfrm>
              <a:custGeom>
                <a:rect b="b" l="l" r="r" t="t"/>
                <a:pathLst>
                  <a:path extrusionOk="0" fill="none" h="21250" w="14044">
                    <a:moveTo>
                      <a:pt x="14044" y="1"/>
                    </a:moveTo>
                    <a:cubicBezTo>
                      <a:pt x="10474" y="1035"/>
                      <a:pt x="4670" y="2803"/>
                      <a:pt x="5171" y="7606"/>
                    </a:cubicBezTo>
                    <a:cubicBezTo>
                      <a:pt x="5437" y="10175"/>
                      <a:pt x="7672" y="12109"/>
                      <a:pt x="9407" y="13844"/>
                    </a:cubicBezTo>
                    <a:cubicBezTo>
                      <a:pt x="11008" y="15445"/>
                      <a:pt x="13310" y="18047"/>
                      <a:pt x="10841" y="20048"/>
                    </a:cubicBezTo>
                    <a:cubicBezTo>
                      <a:pt x="9540" y="21082"/>
                      <a:pt x="7405" y="21049"/>
                      <a:pt x="5838" y="21149"/>
                    </a:cubicBezTo>
                    <a:cubicBezTo>
                      <a:pt x="3870" y="21249"/>
                      <a:pt x="1935" y="21216"/>
                      <a:pt x="0" y="21049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5"/>
              <p:cNvSpPr/>
              <p:nvPr/>
            </p:nvSpPr>
            <p:spPr>
              <a:xfrm>
                <a:off x="1668363" y="5022450"/>
                <a:ext cx="59250" cy="10875"/>
              </a:xfrm>
              <a:custGeom>
                <a:rect b="b" l="l" r="r" t="t"/>
                <a:pathLst>
                  <a:path extrusionOk="0" fill="none" h="435" w="2370">
                    <a:moveTo>
                      <a:pt x="2369" y="1"/>
                    </a:moveTo>
                    <a:cubicBezTo>
                      <a:pt x="1569" y="134"/>
                      <a:pt x="768" y="267"/>
                      <a:pt x="1" y="434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5"/>
            <p:cNvGrpSpPr/>
            <p:nvPr/>
          </p:nvGrpSpPr>
          <p:grpSpPr>
            <a:xfrm>
              <a:off x="3690405" y="4022900"/>
              <a:ext cx="802548" cy="757672"/>
              <a:chOff x="5091638" y="5657900"/>
              <a:chExt cx="402825" cy="380300"/>
            </a:xfrm>
          </p:grpSpPr>
          <p:sp>
            <p:nvSpPr>
              <p:cNvPr id="244" name="Google Shape;244;p15"/>
              <p:cNvSpPr/>
              <p:nvPr/>
            </p:nvSpPr>
            <p:spPr>
              <a:xfrm>
                <a:off x="5091638" y="5717950"/>
                <a:ext cx="402825" cy="320250"/>
              </a:xfrm>
              <a:custGeom>
                <a:rect b="b" l="l" r="r" t="t"/>
                <a:pathLst>
                  <a:path extrusionOk="0" fill="none" h="12810" w="16113">
                    <a:moveTo>
                      <a:pt x="12510" y="1"/>
                    </a:moveTo>
                    <a:cubicBezTo>
                      <a:pt x="13777" y="1035"/>
                      <a:pt x="16112" y="3203"/>
                      <a:pt x="14678" y="4971"/>
                    </a:cubicBezTo>
                    <a:cubicBezTo>
                      <a:pt x="13677" y="6205"/>
                      <a:pt x="11576" y="6472"/>
                      <a:pt x="10108" y="6705"/>
                    </a:cubicBezTo>
                    <a:cubicBezTo>
                      <a:pt x="7339" y="7172"/>
                      <a:pt x="3904" y="7172"/>
                      <a:pt x="1535" y="8840"/>
                    </a:cubicBezTo>
                    <a:cubicBezTo>
                      <a:pt x="1" y="9908"/>
                      <a:pt x="234" y="11442"/>
                      <a:pt x="1335" y="1281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5"/>
              <p:cNvSpPr/>
              <p:nvPr/>
            </p:nvSpPr>
            <p:spPr>
              <a:xfrm>
                <a:off x="5314313" y="5657900"/>
                <a:ext cx="47550" cy="28375"/>
              </a:xfrm>
              <a:custGeom>
                <a:rect b="b" l="l" r="r" t="t"/>
                <a:pathLst>
                  <a:path extrusionOk="0" fill="none" h="1135" w="1902">
                    <a:moveTo>
                      <a:pt x="0" y="1"/>
                    </a:moveTo>
                    <a:cubicBezTo>
                      <a:pt x="634" y="368"/>
                      <a:pt x="1268" y="735"/>
                      <a:pt x="1902" y="1135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6" name="Google Shape;246;p15"/>
            <p:cNvGrpSpPr/>
            <p:nvPr/>
          </p:nvGrpSpPr>
          <p:grpSpPr>
            <a:xfrm rot="-2700000">
              <a:off x="-7871" y="120906"/>
              <a:ext cx="544210" cy="401775"/>
              <a:chOff x="3525538" y="7232375"/>
              <a:chExt cx="442825" cy="326925"/>
            </a:xfrm>
          </p:grpSpPr>
          <p:sp>
            <p:nvSpPr>
              <p:cNvPr id="247" name="Google Shape;247;p15"/>
              <p:cNvSpPr/>
              <p:nvPr/>
            </p:nvSpPr>
            <p:spPr>
              <a:xfrm>
                <a:off x="3940838" y="7344950"/>
                <a:ext cx="27525" cy="37550"/>
              </a:xfrm>
              <a:custGeom>
                <a:rect b="b" l="l" r="r" t="t"/>
                <a:pathLst>
                  <a:path extrusionOk="0" fill="none" h="1502" w="1101">
                    <a:moveTo>
                      <a:pt x="0" y="0"/>
                    </a:moveTo>
                    <a:cubicBezTo>
                      <a:pt x="367" y="501"/>
                      <a:pt x="734" y="1001"/>
                      <a:pt x="1101" y="1502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5"/>
              <p:cNvSpPr/>
              <p:nvPr/>
            </p:nvSpPr>
            <p:spPr>
              <a:xfrm>
                <a:off x="3859113" y="7232375"/>
                <a:ext cx="53375" cy="73400"/>
              </a:xfrm>
              <a:custGeom>
                <a:rect b="b" l="l" r="r" t="t"/>
                <a:pathLst>
                  <a:path extrusionOk="0" fill="none" h="2936" w="2135">
                    <a:moveTo>
                      <a:pt x="0" y="0"/>
                    </a:moveTo>
                    <a:lnTo>
                      <a:pt x="2135" y="2936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15"/>
              <p:cNvSpPr/>
              <p:nvPr/>
            </p:nvSpPr>
            <p:spPr>
              <a:xfrm>
                <a:off x="3744013" y="7307425"/>
                <a:ext cx="25" cy="251875"/>
              </a:xfrm>
              <a:custGeom>
                <a:rect b="b" l="l" r="r" t="t"/>
                <a:pathLst>
                  <a:path extrusionOk="0" fill="none" h="10075" w="1">
                    <a:moveTo>
                      <a:pt x="1" y="0"/>
                    </a:moveTo>
                    <a:lnTo>
                      <a:pt x="1" y="10074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15"/>
              <p:cNvSpPr/>
              <p:nvPr/>
            </p:nvSpPr>
            <p:spPr>
              <a:xfrm>
                <a:off x="3525538" y="7470875"/>
                <a:ext cx="25875" cy="88425"/>
              </a:xfrm>
              <a:custGeom>
                <a:rect b="b" l="l" r="r" t="t"/>
                <a:pathLst>
                  <a:path extrusionOk="0" fill="none" h="3537" w="1035">
                    <a:moveTo>
                      <a:pt x="1034" y="0"/>
                    </a:moveTo>
                    <a:cubicBezTo>
                      <a:pt x="701" y="1168"/>
                      <a:pt x="334" y="2335"/>
                      <a:pt x="0" y="3536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5"/>
              <p:cNvSpPr/>
              <p:nvPr/>
            </p:nvSpPr>
            <p:spPr>
              <a:xfrm>
                <a:off x="3563888" y="7382475"/>
                <a:ext cx="14200" cy="47550"/>
              </a:xfrm>
              <a:custGeom>
                <a:rect b="b" l="l" r="r" t="t"/>
                <a:pathLst>
                  <a:path extrusionOk="0" fill="none" h="1902" w="568">
                    <a:moveTo>
                      <a:pt x="568" y="1"/>
                    </a:moveTo>
                    <a:lnTo>
                      <a:pt x="1" y="1902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2" name="Google Shape;252;p15"/>
            <p:cNvSpPr/>
            <p:nvPr/>
          </p:nvSpPr>
          <p:spPr>
            <a:xfrm rot="-1970022">
              <a:off x="7612991" y="131566"/>
              <a:ext cx="490487" cy="380615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5"/>
            <p:cNvSpPr/>
            <p:nvPr/>
          </p:nvSpPr>
          <p:spPr>
            <a:xfrm>
              <a:off x="2205875" y="2862594"/>
              <a:ext cx="502058" cy="389594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5"/>
            <p:cNvSpPr/>
            <p:nvPr/>
          </p:nvSpPr>
          <p:spPr>
            <a:xfrm>
              <a:off x="8797663" y="4874375"/>
              <a:ext cx="487800" cy="487800"/>
            </a:xfrm>
            <a:prstGeom prst="ellipse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5"/>
            <p:cNvSpPr/>
            <p:nvPr/>
          </p:nvSpPr>
          <p:spPr>
            <a:xfrm>
              <a:off x="-223662" y="3085975"/>
              <a:ext cx="487800" cy="487800"/>
            </a:xfrm>
            <a:prstGeom prst="ellipse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6" name="Google Shape;256;p15"/>
          <p:cNvSpPr txBox="1"/>
          <p:nvPr>
            <p:ph type="ctrTitle"/>
          </p:nvPr>
        </p:nvSpPr>
        <p:spPr>
          <a:xfrm>
            <a:off x="724975" y="534243"/>
            <a:ext cx="4136700" cy="174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20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57" name="Google Shape;257;p15"/>
          <p:cNvSpPr txBox="1"/>
          <p:nvPr>
            <p:ph idx="2" type="title"/>
          </p:nvPr>
        </p:nvSpPr>
        <p:spPr>
          <a:xfrm>
            <a:off x="724800" y="2224143"/>
            <a:ext cx="41367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b="1" sz="1500">
                <a:solidFill>
                  <a:schemeClr val="dk1"/>
                </a:solidFill>
                <a:latin typeface="Sintony"/>
                <a:ea typeface="Sintony"/>
                <a:cs typeface="Sintony"/>
                <a:sym typeface="Sinton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144"/>
          <p:cNvSpPr/>
          <p:nvPr/>
        </p:nvSpPr>
        <p:spPr>
          <a:xfrm flipH="1" rot="5400000">
            <a:off x="6909927" y="2909427"/>
            <a:ext cx="3227852" cy="1240294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1" name="Google Shape;1801;p144"/>
          <p:cNvSpPr/>
          <p:nvPr/>
        </p:nvSpPr>
        <p:spPr>
          <a:xfrm flipH="1" rot="9361438">
            <a:off x="-472451" y="-590591"/>
            <a:ext cx="3547661" cy="1063628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02" name="Google Shape;1802;p144"/>
          <p:cNvGrpSpPr/>
          <p:nvPr/>
        </p:nvGrpSpPr>
        <p:grpSpPr>
          <a:xfrm>
            <a:off x="270898" y="4054182"/>
            <a:ext cx="559760" cy="781502"/>
            <a:chOff x="270898" y="4054182"/>
            <a:chExt cx="559760" cy="781502"/>
          </a:xfrm>
        </p:grpSpPr>
        <p:grpSp>
          <p:nvGrpSpPr>
            <p:cNvPr id="1803" name="Google Shape;1803;p144"/>
            <p:cNvGrpSpPr/>
            <p:nvPr/>
          </p:nvGrpSpPr>
          <p:grpSpPr>
            <a:xfrm flipH="1" rot="-2700000">
              <a:off x="398707" y="4114344"/>
              <a:ext cx="278908" cy="262536"/>
              <a:chOff x="3835427" y="2983238"/>
              <a:chExt cx="278911" cy="262539"/>
            </a:xfrm>
          </p:grpSpPr>
          <p:sp>
            <p:nvSpPr>
              <p:cNvPr id="1804" name="Google Shape;1804;p144"/>
              <p:cNvSpPr/>
              <p:nvPr/>
            </p:nvSpPr>
            <p:spPr>
              <a:xfrm>
                <a:off x="3835427" y="3033346"/>
                <a:ext cx="136176" cy="73781"/>
              </a:xfrm>
              <a:custGeom>
                <a:rect b="b" l="l" r="r" t="t"/>
                <a:pathLst>
                  <a:path extrusionOk="0" h="2294" w="4234">
                    <a:moveTo>
                      <a:pt x="2024" y="1"/>
                    </a:moveTo>
                    <a:cubicBezTo>
                      <a:pt x="948" y="1"/>
                      <a:pt x="1" y="1598"/>
                      <a:pt x="1" y="1598"/>
                    </a:cubicBezTo>
                    <a:cubicBezTo>
                      <a:pt x="1" y="1598"/>
                      <a:pt x="1261" y="2293"/>
                      <a:pt x="2023" y="2293"/>
                    </a:cubicBezTo>
                    <a:cubicBezTo>
                      <a:pt x="2109" y="2293"/>
                      <a:pt x="2189" y="2284"/>
                      <a:pt x="2260" y="2265"/>
                    </a:cubicBezTo>
                    <a:cubicBezTo>
                      <a:pt x="2957" y="2070"/>
                      <a:pt x="4234" y="1440"/>
                      <a:pt x="4234" y="1440"/>
                    </a:cubicBezTo>
                    <a:cubicBezTo>
                      <a:pt x="4234" y="1440"/>
                      <a:pt x="3147" y="35"/>
                      <a:pt x="2056" y="1"/>
                    </a:cubicBezTo>
                    <a:cubicBezTo>
                      <a:pt x="2046" y="1"/>
                      <a:pt x="2035" y="1"/>
                      <a:pt x="20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5" name="Google Shape;1805;p144"/>
              <p:cNvSpPr/>
              <p:nvPr/>
            </p:nvSpPr>
            <p:spPr>
              <a:xfrm>
                <a:off x="3953847" y="3155336"/>
                <a:ext cx="112794" cy="90441"/>
              </a:xfrm>
              <a:custGeom>
                <a:rect b="b" l="l" r="r" t="t"/>
                <a:pathLst>
                  <a:path extrusionOk="0" h="2812" w="3507">
                    <a:moveTo>
                      <a:pt x="2153" y="0"/>
                    </a:moveTo>
                    <a:cubicBezTo>
                      <a:pt x="1711" y="0"/>
                      <a:pt x="1246" y="73"/>
                      <a:pt x="900" y="310"/>
                    </a:cubicBezTo>
                    <a:cubicBezTo>
                      <a:pt x="1" y="927"/>
                      <a:pt x="182" y="2812"/>
                      <a:pt x="182" y="2812"/>
                    </a:cubicBezTo>
                    <a:cubicBezTo>
                      <a:pt x="182" y="2812"/>
                      <a:pt x="1951" y="2586"/>
                      <a:pt x="2399" y="2017"/>
                    </a:cubicBezTo>
                    <a:cubicBezTo>
                      <a:pt x="2847" y="1448"/>
                      <a:pt x="3506" y="187"/>
                      <a:pt x="3506" y="187"/>
                    </a:cubicBezTo>
                    <a:cubicBezTo>
                      <a:pt x="3506" y="187"/>
                      <a:pt x="2860" y="0"/>
                      <a:pt x="215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6" name="Google Shape;1806;p144"/>
              <p:cNvSpPr/>
              <p:nvPr/>
            </p:nvSpPr>
            <p:spPr>
              <a:xfrm>
                <a:off x="3977357" y="2983238"/>
                <a:ext cx="87000" cy="136433"/>
              </a:xfrm>
              <a:custGeom>
                <a:rect b="b" l="l" r="r" t="t"/>
                <a:pathLst>
                  <a:path extrusionOk="0" h="4242" w="2705">
                    <a:moveTo>
                      <a:pt x="1672" y="1"/>
                    </a:moveTo>
                    <a:cubicBezTo>
                      <a:pt x="1672" y="1"/>
                      <a:pt x="1" y="1049"/>
                      <a:pt x="115" y="2137"/>
                    </a:cubicBezTo>
                    <a:cubicBezTo>
                      <a:pt x="229" y="3224"/>
                      <a:pt x="1811" y="4242"/>
                      <a:pt x="1811" y="4242"/>
                    </a:cubicBezTo>
                    <a:cubicBezTo>
                      <a:pt x="1811" y="4242"/>
                      <a:pt x="2390" y="2933"/>
                      <a:pt x="2548" y="2226"/>
                    </a:cubicBezTo>
                    <a:cubicBezTo>
                      <a:pt x="2705" y="1518"/>
                      <a:pt x="1672" y="1"/>
                      <a:pt x="16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7" name="Google Shape;1807;p144"/>
              <p:cNvSpPr/>
              <p:nvPr/>
            </p:nvSpPr>
            <p:spPr>
              <a:xfrm>
                <a:off x="3872735" y="3061873"/>
                <a:ext cx="85198" cy="10196"/>
              </a:xfrm>
              <a:custGeom>
                <a:rect b="b" l="l" r="r" t="t"/>
                <a:pathLst>
                  <a:path extrusionOk="0" h="317" w="2649">
                    <a:moveTo>
                      <a:pt x="1505" y="0"/>
                    </a:moveTo>
                    <a:cubicBezTo>
                      <a:pt x="1007" y="0"/>
                      <a:pt x="500" y="112"/>
                      <a:pt x="34" y="259"/>
                    </a:cubicBezTo>
                    <a:cubicBezTo>
                      <a:pt x="1" y="269"/>
                      <a:pt x="12" y="317"/>
                      <a:pt x="42" y="317"/>
                    </a:cubicBezTo>
                    <a:cubicBezTo>
                      <a:pt x="44" y="317"/>
                      <a:pt x="46" y="316"/>
                      <a:pt x="48" y="316"/>
                    </a:cubicBezTo>
                    <a:cubicBezTo>
                      <a:pt x="544" y="218"/>
                      <a:pt x="1056" y="124"/>
                      <a:pt x="1564" y="124"/>
                    </a:cubicBezTo>
                    <a:cubicBezTo>
                      <a:pt x="1913" y="124"/>
                      <a:pt x="2260" y="169"/>
                      <a:pt x="2597" y="287"/>
                    </a:cubicBezTo>
                    <a:cubicBezTo>
                      <a:pt x="2601" y="288"/>
                      <a:pt x="2604" y="289"/>
                      <a:pt x="2608" y="289"/>
                    </a:cubicBezTo>
                    <a:cubicBezTo>
                      <a:pt x="2635" y="289"/>
                      <a:pt x="2649" y="246"/>
                      <a:pt x="2620" y="233"/>
                    </a:cubicBezTo>
                    <a:cubicBezTo>
                      <a:pt x="2268" y="66"/>
                      <a:pt x="1889" y="0"/>
                      <a:pt x="15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" name="Google Shape;1808;p144"/>
              <p:cNvSpPr/>
              <p:nvPr/>
            </p:nvSpPr>
            <p:spPr>
              <a:xfrm>
                <a:off x="4003022" y="3025370"/>
                <a:ext cx="29879" cy="92660"/>
              </a:xfrm>
              <a:custGeom>
                <a:rect b="b" l="l" r="r" t="t"/>
                <a:pathLst>
                  <a:path extrusionOk="0" h="2881" w="929">
                    <a:moveTo>
                      <a:pt x="410" y="1"/>
                    </a:moveTo>
                    <a:cubicBezTo>
                      <a:pt x="400" y="1"/>
                      <a:pt x="389" y="6"/>
                      <a:pt x="384" y="18"/>
                    </a:cubicBezTo>
                    <a:cubicBezTo>
                      <a:pt x="1" y="960"/>
                      <a:pt x="278" y="2071"/>
                      <a:pt x="866" y="2868"/>
                    </a:cubicBezTo>
                    <a:cubicBezTo>
                      <a:pt x="872" y="2877"/>
                      <a:pt x="880" y="2880"/>
                      <a:pt x="888" y="2880"/>
                    </a:cubicBezTo>
                    <a:cubicBezTo>
                      <a:pt x="908" y="2880"/>
                      <a:pt x="929" y="2857"/>
                      <a:pt x="915" y="2836"/>
                    </a:cubicBezTo>
                    <a:cubicBezTo>
                      <a:pt x="422" y="2005"/>
                      <a:pt x="155" y="985"/>
                      <a:pt x="440" y="38"/>
                    </a:cubicBezTo>
                    <a:cubicBezTo>
                      <a:pt x="447" y="16"/>
                      <a:pt x="428" y="1"/>
                      <a:pt x="4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" name="Google Shape;1809;p144"/>
              <p:cNvSpPr/>
              <p:nvPr/>
            </p:nvSpPr>
            <p:spPr>
              <a:xfrm>
                <a:off x="3990383" y="3158970"/>
                <a:ext cx="76611" cy="51074"/>
              </a:xfrm>
              <a:custGeom>
                <a:rect b="b" l="l" r="r" t="t"/>
                <a:pathLst>
                  <a:path extrusionOk="0" h="1588" w="2382">
                    <a:moveTo>
                      <a:pt x="2338" y="0"/>
                    </a:moveTo>
                    <a:cubicBezTo>
                      <a:pt x="2335" y="0"/>
                      <a:pt x="2332" y="1"/>
                      <a:pt x="2329" y="2"/>
                    </a:cubicBezTo>
                    <a:cubicBezTo>
                      <a:pt x="1458" y="315"/>
                      <a:pt x="565" y="770"/>
                      <a:pt x="16" y="1542"/>
                    </a:cubicBezTo>
                    <a:cubicBezTo>
                      <a:pt x="0" y="1564"/>
                      <a:pt x="21" y="1587"/>
                      <a:pt x="42" y="1587"/>
                    </a:cubicBezTo>
                    <a:cubicBezTo>
                      <a:pt x="50" y="1587"/>
                      <a:pt x="58" y="1584"/>
                      <a:pt x="64" y="1577"/>
                    </a:cubicBezTo>
                    <a:cubicBezTo>
                      <a:pt x="212" y="1401"/>
                      <a:pt x="381" y="1245"/>
                      <a:pt x="560" y="1102"/>
                    </a:cubicBezTo>
                    <a:cubicBezTo>
                      <a:pt x="1104" y="670"/>
                      <a:pt x="1723" y="352"/>
                      <a:pt x="2350" y="58"/>
                    </a:cubicBezTo>
                    <a:cubicBezTo>
                      <a:pt x="2381" y="44"/>
                      <a:pt x="2366" y="0"/>
                      <a:pt x="2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" name="Google Shape;1810;p144"/>
              <p:cNvSpPr/>
              <p:nvPr/>
            </p:nvSpPr>
            <p:spPr>
              <a:xfrm>
                <a:off x="3949344" y="3067309"/>
                <a:ext cx="164994" cy="159301"/>
              </a:xfrm>
              <a:custGeom>
                <a:rect b="b" l="l" r="r" t="t"/>
                <a:pathLst>
                  <a:path extrusionOk="0" h="4953" w="5130">
                    <a:moveTo>
                      <a:pt x="8" y="0"/>
                    </a:moveTo>
                    <a:cubicBezTo>
                      <a:pt x="3" y="0"/>
                      <a:pt x="1" y="2"/>
                      <a:pt x="1" y="5"/>
                    </a:cubicBezTo>
                    <a:cubicBezTo>
                      <a:pt x="54" y="253"/>
                      <a:pt x="1787" y="1292"/>
                      <a:pt x="2553" y="1847"/>
                    </a:cubicBezTo>
                    <a:cubicBezTo>
                      <a:pt x="3319" y="2402"/>
                      <a:pt x="4665" y="4908"/>
                      <a:pt x="4776" y="4947"/>
                    </a:cubicBezTo>
                    <a:cubicBezTo>
                      <a:pt x="4786" y="4951"/>
                      <a:pt x="4796" y="4952"/>
                      <a:pt x="4806" y="4952"/>
                    </a:cubicBezTo>
                    <a:cubicBezTo>
                      <a:pt x="4922" y="4952"/>
                      <a:pt x="5096" y="4766"/>
                      <a:pt x="5112" y="4671"/>
                    </a:cubicBezTo>
                    <a:cubicBezTo>
                      <a:pt x="5129" y="4567"/>
                      <a:pt x="4110" y="2875"/>
                      <a:pt x="3068" y="1911"/>
                    </a:cubicBezTo>
                    <a:cubicBezTo>
                      <a:pt x="2064" y="980"/>
                      <a:pt x="134" y="0"/>
                      <a:pt x="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" name="Google Shape;1811;p144"/>
              <p:cNvSpPr/>
              <p:nvPr/>
            </p:nvSpPr>
            <p:spPr>
              <a:xfrm>
                <a:off x="3887947" y="3036884"/>
                <a:ext cx="43998" cy="11546"/>
              </a:xfrm>
              <a:custGeom>
                <a:rect b="b" l="l" r="r" t="t"/>
                <a:pathLst>
                  <a:path extrusionOk="0" h="359" w="1368">
                    <a:moveTo>
                      <a:pt x="419" y="0"/>
                    </a:moveTo>
                    <a:cubicBezTo>
                      <a:pt x="288" y="0"/>
                      <a:pt x="158" y="16"/>
                      <a:pt x="33" y="49"/>
                    </a:cubicBezTo>
                    <a:cubicBezTo>
                      <a:pt x="0" y="57"/>
                      <a:pt x="7" y="108"/>
                      <a:pt x="40" y="108"/>
                    </a:cubicBezTo>
                    <a:cubicBezTo>
                      <a:pt x="41" y="108"/>
                      <a:pt x="41" y="108"/>
                      <a:pt x="42" y="108"/>
                    </a:cubicBezTo>
                    <a:cubicBezTo>
                      <a:pt x="86" y="106"/>
                      <a:pt x="130" y="105"/>
                      <a:pt x="174" y="105"/>
                    </a:cubicBezTo>
                    <a:cubicBezTo>
                      <a:pt x="571" y="105"/>
                      <a:pt x="959" y="184"/>
                      <a:pt x="1323" y="356"/>
                    </a:cubicBezTo>
                    <a:cubicBezTo>
                      <a:pt x="1326" y="358"/>
                      <a:pt x="1330" y="358"/>
                      <a:pt x="1334" y="358"/>
                    </a:cubicBezTo>
                    <a:cubicBezTo>
                      <a:pt x="1343" y="358"/>
                      <a:pt x="1352" y="354"/>
                      <a:pt x="1358" y="346"/>
                    </a:cubicBezTo>
                    <a:cubicBezTo>
                      <a:pt x="1368" y="333"/>
                      <a:pt x="1366" y="315"/>
                      <a:pt x="1352" y="304"/>
                    </a:cubicBezTo>
                    <a:cubicBezTo>
                      <a:pt x="1088" y="105"/>
                      <a:pt x="752" y="0"/>
                      <a:pt x="4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" name="Google Shape;1812;p144"/>
              <p:cNvSpPr/>
              <p:nvPr/>
            </p:nvSpPr>
            <p:spPr>
              <a:xfrm>
                <a:off x="3995914" y="3161221"/>
                <a:ext cx="34382" cy="7333"/>
              </a:xfrm>
              <a:custGeom>
                <a:rect b="b" l="l" r="r" t="t"/>
                <a:pathLst>
                  <a:path extrusionOk="0" h="228" w="1069">
                    <a:moveTo>
                      <a:pt x="1039" y="1"/>
                    </a:moveTo>
                    <a:cubicBezTo>
                      <a:pt x="1038" y="1"/>
                      <a:pt x="1037" y="1"/>
                      <a:pt x="1036" y="1"/>
                    </a:cubicBezTo>
                    <a:cubicBezTo>
                      <a:pt x="696" y="30"/>
                      <a:pt x="362" y="84"/>
                      <a:pt x="32" y="168"/>
                    </a:cubicBezTo>
                    <a:cubicBezTo>
                      <a:pt x="1" y="175"/>
                      <a:pt x="6" y="226"/>
                      <a:pt x="39" y="227"/>
                    </a:cubicBezTo>
                    <a:cubicBezTo>
                      <a:pt x="58" y="227"/>
                      <a:pt x="76" y="227"/>
                      <a:pt x="95" y="227"/>
                    </a:cubicBezTo>
                    <a:cubicBezTo>
                      <a:pt x="419" y="227"/>
                      <a:pt x="743" y="170"/>
                      <a:pt x="1049" y="58"/>
                    </a:cubicBezTo>
                    <a:cubicBezTo>
                      <a:pt x="1061" y="54"/>
                      <a:pt x="1069" y="42"/>
                      <a:pt x="1068" y="29"/>
                    </a:cubicBezTo>
                    <a:cubicBezTo>
                      <a:pt x="1067" y="13"/>
                      <a:pt x="1055" y="1"/>
                      <a:pt x="10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" name="Google Shape;1813;p144"/>
              <p:cNvSpPr/>
              <p:nvPr/>
            </p:nvSpPr>
            <p:spPr>
              <a:xfrm>
                <a:off x="3993470" y="3004786"/>
                <a:ext cx="23414" cy="20616"/>
              </a:xfrm>
              <a:custGeom>
                <a:rect b="b" l="l" r="r" t="t"/>
                <a:pathLst>
                  <a:path extrusionOk="0" h="641" w="728">
                    <a:moveTo>
                      <a:pt x="695" y="1"/>
                    </a:moveTo>
                    <a:cubicBezTo>
                      <a:pt x="691" y="1"/>
                      <a:pt x="686" y="2"/>
                      <a:pt x="682" y="4"/>
                    </a:cubicBezTo>
                    <a:cubicBezTo>
                      <a:pt x="412" y="140"/>
                      <a:pt x="176" y="345"/>
                      <a:pt x="6" y="595"/>
                    </a:cubicBezTo>
                    <a:cubicBezTo>
                      <a:pt x="1" y="628"/>
                      <a:pt x="8" y="641"/>
                      <a:pt x="23" y="641"/>
                    </a:cubicBezTo>
                    <a:cubicBezTo>
                      <a:pt x="68" y="641"/>
                      <a:pt x="180" y="528"/>
                      <a:pt x="223" y="496"/>
                    </a:cubicBezTo>
                    <a:lnTo>
                      <a:pt x="390" y="352"/>
                    </a:lnTo>
                    <a:cubicBezTo>
                      <a:pt x="499" y="254"/>
                      <a:pt x="610" y="159"/>
                      <a:pt x="716" y="52"/>
                    </a:cubicBezTo>
                    <a:cubicBezTo>
                      <a:pt x="725" y="43"/>
                      <a:pt x="727" y="29"/>
                      <a:pt x="722" y="18"/>
                    </a:cubicBezTo>
                    <a:cubicBezTo>
                      <a:pt x="717" y="7"/>
                      <a:pt x="706" y="1"/>
                      <a:pt x="6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14" name="Google Shape;1814;p144"/>
            <p:cNvGrpSpPr/>
            <p:nvPr/>
          </p:nvGrpSpPr>
          <p:grpSpPr>
            <a:xfrm flipH="1" rot="2555683">
              <a:off x="658106" y="4225958"/>
              <a:ext cx="113839" cy="217879"/>
              <a:chOff x="4548616" y="2930331"/>
              <a:chExt cx="144989" cy="277498"/>
            </a:xfrm>
          </p:grpSpPr>
          <p:sp>
            <p:nvSpPr>
              <p:cNvPr id="1815" name="Google Shape;1815;p144"/>
              <p:cNvSpPr/>
              <p:nvPr/>
            </p:nvSpPr>
            <p:spPr>
              <a:xfrm>
                <a:off x="4548616" y="2930331"/>
                <a:ext cx="144989" cy="277498"/>
              </a:xfrm>
              <a:custGeom>
                <a:rect b="b" l="l" r="r" t="t"/>
                <a:pathLst>
                  <a:path extrusionOk="0" h="8628" w="4508">
                    <a:moveTo>
                      <a:pt x="1666" y="1"/>
                    </a:moveTo>
                    <a:cubicBezTo>
                      <a:pt x="1653" y="1"/>
                      <a:pt x="1643" y="2"/>
                      <a:pt x="1634" y="5"/>
                    </a:cubicBezTo>
                    <a:cubicBezTo>
                      <a:pt x="1314" y="111"/>
                      <a:pt x="1" y="3908"/>
                      <a:pt x="1" y="4085"/>
                    </a:cubicBezTo>
                    <a:cubicBezTo>
                      <a:pt x="1" y="4263"/>
                      <a:pt x="1634" y="5505"/>
                      <a:pt x="1634" y="5753"/>
                    </a:cubicBezTo>
                    <a:cubicBezTo>
                      <a:pt x="1634" y="6002"/>
                      <a:pt x="577" y="8599"/>
                      <a:pt x="781" y="8627"/>
                    </a:cubicBezTo>
                    <a:cubicBezTo>
                      <a:pt x="783" y="8628"/>
                      <a:pt x="785" y="8628"/>
                      <a:pt x="787" y="8628"/>
                    </a:cubicBezTo>
                    <a:cubicBezTo>
                      <a:pt x="1072" y="8628"/>
                      <a:pt x="4259" y="5929"/>
                      <a:pt x="4295" y="5647"/>
                    </a:cubicBezTo>
                    <a:cubicBezTo>
                      <a:pt x="4330" y="5363"/>
                      <a:pt x="2734" y="4121"/>
                      <a:pt x="2769" y="3979"/>
                    </a:cubicBezTo>
                    <a:cubicBezTo>
                      <a:pt x="2804" y="3837"/>
                      <a:pt x="4508" y="2027"/>
                      <a:pt x="4508" y="1885"/>
                    </a:cubicBezTo>
                    <a:cubicBezTo>
                      <a:pt x="4508" y="1748"/>
                      <a:pt x="2094" y="1"/>
                      <a:pt x="16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" name="Google Shape;1816;p144"/>
              <p:cNvSpPr/>
              <p:nvPr/>
            </p:nvSpPr>
            <p:spPr>
              <a:xfrm>
                <a:off x="4557492" y="3058400"/>
                <a:ext cx="52264" cy="54483"/>
              </a:xfrm>
              <a:custGeom>
                <a:rect b="b" l="l" r="r" t="t"/>
                <a:pathLst>
                  <a:path extrusionOk="0" h="1694" w="1625">
                    <a:moveTo>
                      <a:pt x="43" y="1"/>
                    </a:moveTo>
                    <a:cubicBezTo>
                      <a:pt x="21" y="1"/>
                      <a:pt x="1" y="28"/>
                      <a:pt x="19" y="49"/>
                    </a:cubicBezTo>
                    <a:cubicBezTo>
                      <a:pt x="257" y="340"/>
                      <a:pt x="514" y="615"/>
                      <a:pt x="771" y="890"/>
                    </a:cubicBezTo>
                    <a:cubicBezTo>
                      <a:pt x="1033" y="1160"/>
                      <a:pt x="1293" y="1431"/>
                      <a:pt x="1571" y="1686"/>
                    </a:cubicBezTo>
                    <a:cubicBezTo>
                      <a:pt x="1577" y="1691"/>
                      <a:pt x="1584" y="1693"/>
                      <a:pt x="1591" y="1693"/>
                    </a:cubicBezTo>
                    <a:cubicBezTo>
                      <a:pt x="1598" y="1693"/>
                      <a:pt x="1604" y="1691"/>
                      <a:pt x="1610" y="1686"/>
                    </a:cubicBezTo>
                    <a:cubicBezTo>
                      <a:pt x="1623" y="1676"/>
                      <a:pt x="1625" y="1657"/>
                      <a:pt x="1614" y="1644"/>
                    </a:cubicBezTo>
                    <a:cubicBezTo>
                      <a:pt x="1130" y="1069"/>
                      <a:pt x="612" y="522"/>
                      <a:pt x="63" y="9"/>
                    </a:cubicBezTo>
                    <a:cubicBezTo>
                      <a:pt x="57" y="3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" name="Google Shape;1817;p144"/>
              <p:cNvSpPr/>
              <p:nvPr/>
            </p:nvSpPr>
            <p:spPr>
              <a:xfrm>
                <a:off x="4593224" y="3128545"/>
                <a:ext cx="58986" cy="55834"/>
              </a:xfrm>
              <a:custGeom>
                <a:rect b="b" l="l" r="r" t="t"/>
                <a:pathLst>
                  <a:path extrusionOk="0" h="1736" w="1834">
                    <a:moveTo>
                      <a:pt x="1802" y="1"/>
                    </a:moveTo>
                    <a:cubicBezTo>
                      <a:pt x="1795" y="1"/>
                      <a:pt x="1788" y="3"/>
                      <a:pt x="1782" y="7"/>
                    </a:cubicBezTo>
                    <a:cubicBezTo>
                      <a:pt x="1471" y="268"/>
                      <a:pt x="1175" y="545"/>
                      <a:pt x="879" y="823"/>
                    </a:cubicBezTo>
                    <a:cubicBezTo>
                      <a:pt x="587" y="1105"/>
                      <a:pt x="295" y="1387"/>
                      <a:pt x="20" y="1686"/>
                    </a:cubicBezTo>
                    <a:cubicBezTo>
                      <a:pt x="1" y="1707"/>
                      <a:pt x="21" y="1736"/>
                      <a:pt x="44" y="1736"/>
                    </a:cubicBezTo>
                    <a:cubicBezTo>
                      <a:pt x="50" y="1736"/>
                      <a:pt x="56" y="1734"/>
                      <a:pt x="62" y="1728"/>
                    </a:cubicBezTo>
                    <a:cubicBezTo>
                      <a:pt x="374" y="1468"/>
                      <a:pt x="670" y="1191"/>
                      <a:pt x="966" y="913"/>
                    </a:cubicBezTo>
                    <a:cubicBezTo>
                      <a:pt x="1257" y="631"/>
                      <a:pt x="1548" y="350"/>
                      <a:pt x="1823" y="51"/>
                    </a:cubicBezTo>
                    <a:cubicBezTo>
                      <a:pt x="1833" y="40"/>
                      <a:pt x="1834" y="23"/>
                      <a:pt x="1824" y="11"/>
                    </a:cubicBezTo>
                    <a:cubicBezTo>
                      <a:pt x="1818" y="4"/>
                      <a:pt x="1810" y="1"/>
                      <a:pt x="18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" name="Google Shape;1818;p144"/>
              <p:cNvSpPr/>
              <p:nvPr/>
            </p:nvSpPr>
            <p:spPr>
              <a:xfrm>
                <a:off x="4575310" y="2941492"/>
                <a:ext cx="30297" cy="72462"/>
              </a:xfrm>
              <a:custGeom>
                <a:rect b="b" l="l" r="r" t="t"/>
                <a:pathLst>
                  <a:path extrusionOk="0" h="2253" w="942">
                    <a:moveTo>
                      <a:pt x="908" y="0"/>
                    </a:moveTo>
                    <a:cubicBezTo>
                      <a:pt x="898" y="0"/>
                      <a:pt x="889" y="5"/>
                      <a:pt x="883" y="14"/>
                    </a:cubicBezTo>
                    <a:cubicBezTo>
                      <a:pt x="469" y="693"/>
                      <a:pt x="245" y="1461"/>
                      <a:pt x="8" y="2214"/>
                    </a:cubicBezTo>
                    <a:cubicBezTo>
                      <a:pt x="1" y="2236"/>
                      <a:pt x="20" y="2252"/>
                      <a:pt x="38" y="2252"/>
                    </a:cubicBezTo>
                    <a:cubicBezTo>
                      <a:pt x="48" y="2252"/>
                      <a:pt x="58" y="2247"/>
                      <a:pt x="63" y="2235"/>
                    </a:cubicBezTo>
                    <a:cubicBezTo>
                      <a:pt x="146" y="2055"/>
                      <a:pt x="219" y="1871"/>
                      <a:pt x="289" y="1687"/>
                    </a:cubicBezTo>
                    <a:lnTo>
                      <a:pt x="496" y="1134"/>
                    </a:lnTo>
                    <a:cubicBezTo>
                      <a:pt x="629" y="764"/>
                      <a:pt x="774" y="400"/>
                      <a:pt x="935" y="42"/>
                    </a:cubicBezTo>
                    <a:cubicBezTo>
                      <a:pt x="942" y="28"/>
                      <a:pt x="936" y="13"/>
                      <a:pt x="924" y="5"/>
                    </a:cubicBezTo>
                    <a:cubicBezTo>
                      <a:pt x="919" y="2"/>
                      <a:pt x="913" y="0"/>
                      <a:pt x="9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19" name="Google Shape;1819;p144"/>
            <p:cNvGrpSpPr/>
            <p:nvPr/>
          </p:nvGrpSpPr>
          <p:grpSpPr>
            <a:xfrm flipH="1" rot="-844037">
              <a:off x="446178" y="4462605"/>
              <a:ext cx="315547" cy="339832"/>
              <a:chOff x="5937634" y="3212099"/>
              <a:chExt cx="281975" cy="303637"/>
            </a:xfrm>
          </p:grpSpPr>
          <p:sp>
            <p:nvSpPr>
              <p:cNvPr id="1820" name="Google Shape;1820;p144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1" name="Google Shape;1821;p144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" name="Google Shape;1822;p144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" name="Google Shape;1823;p144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" name="Google Shape;1824;p144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" name="Google Shape;1825;p144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" name="Google Shape;1826;p144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" name="Google Shape;1827;p144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" name="Google Shape;1828;p144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" name="Google Shape;1829;p144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" name="Google Shape;1830;p144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" name="Google Shape;1831;p144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32" name="Google Shape;1832;p144"/>
            <p:cNvSpPr/>
            <p:nvPr/>
          </p:nvSpPr>
          <p:spPr>
            <a:xfrm rot="-2043293">
              <a:off x="297193" y="4342534"/>
              <a:ext cx="146027" cy="138633"/>
            </a:xfrm>
            <a:custGeom>
              <a:rect b="b" l="l" r="r" t="t"/>
              <a:pathLst>
                <a:path extrusionOk="0" h="9430" w="9933">
                  <a:moveTo>
                    <a:pt x="8342" y="4852"/>
                  </a:moveTo>
                  <a:lnTo>
                    <a:pt x="8342" y="4853"/>
                  </a:lnTo>
                  <a:lnTo>
                    <a:pt x="8342" y="4853"/>
                  </a:lnTo>
                  <a:lnTo>
                    <a:pt x="8342" y="4853"/>
                  </a:lnTo>
                  <a:cubicBezTo>
                    <a:pt x="8342" y="4853"/>
                    <a:pt x="8342" y="4852"/>
                    <a:pt x="8342" y="4852"/>
                  </a:cubicBezTo>
                  <a:close/>
                  <a:moveTo>
                    <a:pt x="2797" y="6438"/>
                  </a:moveTo>
                  <a:cubicBezTo>
                    <a:pt x="2797" y="6441"/>
                    <a:pt x="2797" y="6443"/>
                    <a:pt x="2797" y="6443"/>
                  </a:cubicBezTo>
                  <a:cubicBezTo>
                    <a:pt x="2797" y="6443"/>
                    <a:pt x="2797" y="6443"/>
                    <a:pt x="2797" y="6442"/>
                  </a:cubicBezTo>
                  <a:lnTo>
                    <a:pt x="2797" y="6438"/>
                  </a:lnTo>
                  <a:close/>
                  <a:moveTo>
                    <a:pt x="4291" y="0"/>
                  </a:moveTo>
                  <a:cubicBezTo>
                    <a:pt x="2927" y="0"/>
                    <a:pt x="1798" y="452"/>
                    <a:pt x="1122" y="954"/>
                  </a:cubicBezTo>
                  <a:cubicBezTo>
                    <a:pt x="730" y="1225"/>
                    <a:pt x="478" y="1536"/>
                    <a:pt x="308" y="1742"/>
                  </a:cubicBezTo>
                  <a:cubicBezTo>
                    <a:pt x="178" y="1931"/>
                    <a:pt x="108" y="2032"/>
                    <a:pt x="108" y="2032"/>
                  </a:cubicBezTo>
                  <a:cubicBezTo>
                    <a:pt x="1" y="2188"/>
                    <a:pt x="22" y="2403"/>
                    <a:pt x="166" y="2532"/>
                  </a:cubicBezTo>
                  <a:cubicBezTo>
                    <a:pt x="239" y="2598"/>
                    <a:pt x="331" y="2630"/>
                    <a:pt x="422" y="2630"/>
                  </a:cubicBezTo>
                  <a:cubicBezTo>
                    <a:pt x="526" y="2630"/>
                    <a:pt x="630" y="2588"/>
                    <a:pt x="705" y="2505"/>
                  </a:cubicBezTo>
                  <a:cubicBezTo>
                    <a:pt x="705" y="2505"/>
                    <a:pt x="788" y="2414"/>
                    <a:pt x="942" y="2243"/>
                  </a:cubicBezTo>
                  <a:cubicBezTo>
                    <a:pt x="1085" y="2114"/>
                    <a:pt x="1296" y="1921"/>
                    <a:pt x="1632" y="1730"/>
                  </a:cubicBezTo>
                  <a:cubicBezTo>
                    <a:pt x="1958" y="1541"/>
                    <a:pt x="2392" y="1366"/>
                    <a:pt x="2919" y="1272"/>
                  </a:cubicBezTo>
                  <a:cubicBezTo>
                    <a:pt x="3189" y="1226"/>
                    <a:pt x="3483" y="1201"/>
                    <a:pt x="3793" y="1201"/>
                  </a:cubicBezTo>
                  <a:cubicBezTo>
                    <a:pt x="4089" y="1201"/>
                    <a:pt x="4399" y="1224"/>
                    <a:pt x="4719" y="1272"/>
                  </a:cubicBezTo>
                  <a:cubicBezTo>
                    <a:pt x="5373" y="1379"/>
                    <a:pt x="6071" y="1601"/>
                    <a:pt x="6706" y="1974"/>
                  </a:cubicBezTo>
                  <a:cubicBezTo>
                    <a:pt x="7340" y="2343"/>
                    <a:pt x="7902" y="2884"/>
                    <a:pt x="8179" y="3532"/>
                  </a:cubicBezTo>
                  <a:cubicBezTo>
                    <a:pt x="8317" y="3855"/>
                    <a:pt x="8382" y="4205"/>
                    <a:pt x="8366" y="4567"/>
                  </a:cubicBezTo>
                  <a:cubicBezTo>
                    <a:pt x="8364" y="4657"/>
                    <a:pt x="8346" y="4750"/>
                    <a:pt x="8339" y="4840"/>
                  </a:cubicBezTo>
                  <a:lnTo>
                    <a:pt x="8335" y="4875"/>
                  </a:lnTo>
                  <a:lnTo>
                    <a:pt x="8335" y="4880"/>
                  </a:lnTo>
                  <a:lnTo>
                    <a:pt x="8321" y="4940"/>
                  </a:lnTo>
                  <a:lnTo>
                    <a:pt x="8280" y="5115"/>
                  </a:lnTo>
                  <a:lnTo>
                    <a:pt x="8199" y="5466"/>
                  </a:lnTo>
                  <a:cubicBezTo>
                    <a:pt x="8172" y="5582"/>
                    <a:pt x="8149" y="5710"/>
                    <a:pt x="8106" y="5778"/>
                  </a:cubicBezTo>
                  <a:cubicBezTo>
                    <a:pt x="8023" y="5942"/>
                    <a:pt x="7976" y="6113"/>
                    <a:pt x="7884" y="6278"/>
                  </a:cubicBezTo>
                  <a:cubicBezTo>
                    <a:pt x="7771" y="6436"/>
                    <a:pt x="7686" y="6617"/>
                    <a:pt x="7560" y="6761"/>
                  </a:cubicBezTo>
                  <a:cubicBezTo>
                    <a:pt x="7308" y="7048"/>
                    <a:pt x="7025" y="7307"/>
                    <a:pt x="6680" y="7473"/>
                  </a:cubicBezTo>
                  <a:cubicBezTo>
                    <a:pt x="6240" y="7707"/>
                    <a:pt x="5721" y="7835"/>
                    <a:pt x="5204" y="7835"/>
                  </a:cubicBezTo>
                  <a:cubicBezTo>
                    <a:pt x="4937" y="7835"/>
                    <a:pt x="4670" y="7800"/>
                    <a:pt x="4414" y="7729"/>
                  </a:cubicBezTo>
                  <a:lnTo>
                    <a:pt x="4137" y="7651"/>
                  </a:lnTo>
                  <a:cubicBezTo>
                    <a:pt x="4046" y="7621"/>
                    <a:pt x="3966" y="7573"/>
                    <a:pt x="3880" y="7539"/>
                  </a:cubicBezTo>
                  <a:cubicBezTo>
                    <a:pt x="3697" y="7477"/>
                    <a:pt x="3564" y="7361"/>
                    <a:pt x="3410" y="7269"/>
                  </a:cubicBezTo>
                  <a:cubicBezTo>
                    <a:pt x="3154" y="7048"/>
                    <a:pt x="2913" y="6809"/>
                    <a:pt x="2842" y="6522"/>
                  </a:cubicBezTo>
                  <a:lnTo>
                    <a:pt x="2797" y="6420"/>
                  </a:lnTo>
                  <a:lnTo>
                    <a:pt x="2792" y="6408"/>
                  </a:lnTo>
                  <a:cubicBezTo>
                    <a:pt x="2790" y="6400"/>
                    <a:pt x="2790" y="6397"/>
                    <a:pt x="2789" y="6397"/>
                  </a:cubicBezTo>
                  <a:lnTo>
                    <a:pt x="2789" y="6397"/>
                  </a:lnTo>
                  <a:cubicBezTo>
                    <a:pt x="2789" y="6397"/>
                    <a:pt x="2790" y="6399"/>
                    <a:pt x="2790" y="6403"/>
                  </a:cubicBezTo>
                  <a:lnTo>
                    <a:pt x="2790" y="6403"/>
                  </a:lnTo>
                  <a:lnTo>
                    <a:pt x="2788" y="6388"/>
                  </a:lnTo>
                  <a:lnTo>
                    <a:pt x="2772" y="6305"/>
                  </a:lnTo>
                  <a:cubicBezTo>
                    <a:pt x="2755" y="6201"/>
                    <a:pt x="2720" y="6063"/>
                    <a:pt x="2719" y="5988"/>
                  </a:cubicBezTo>
                  <a:cubicBezTo>
                    <a:pt x="2717" y="5914"/>
                    <a:pt x="2712" y="5843"/>
                    <a:pt x="2704" y="5769"/>
                  </a:cubicBezTo>
                  <a:lnTo>
                    <a:pt x="2716" y="5531"/>
                  </a:lnTo>
                  <a:cubicBezTo>
                    <a:pt x="2752" y="5225"/>
                    <a:pt x="2862" y="4963"/>
                    <a:pt x="3049" y="4756"/>
                  </a:cubicBezTo>
                  <a:cubicBezTo>
                    <a:pt x="3403" y="4362"/>
                    <a:pt x="4010" y="4158"/>
                    <a:pt x="4570" y="4158"/>
                  </a:cubicBezTo>
                  <a:cubicBezTo>
                    <a:pt x="4606" y="4158"/>
                    <a:pt x="4642" y="4158"/>
                    <a:pt x="4677" y="4160"/>
                  </a:cubicBezTo>
                  <a:lnTo>
                    <a:pt x="4894" y="4179"/>
                  </a:lnTo>
                  <a:lnTo>
                    <a:pt x="4922" y="4181"/>
                  </a:lnTo>
                  <a:lnTo>
                    <a:pt x="4927" y="4181"/>
                  </a:lnTo>
                  <a:lnTo>
                    <a:pt x="4957" y="4189"/>
                  </a:lnTo>
                  <a:lnTo>
                    <a:pt x="5086" y="4221"/>
                  </a:lnTo>
                  <a:lnTo>
                    <a:pt x="5214" y="4254"/>
                  </a:lnTo>
                  <a:lnTo>
                    <a:pt x="5258" y="4283"/>
                  </a:lnTo>
                  <a:cubicBezTo>
                    <a:pt x="5285" y="4306"/>
                    <a:pt x="5321" y="4294"/>
                    <a:pt x="5355" y="4332"/>
                  </a:cubicBezTo>
                  <a:cubicBezTo>
                    <a:pt x="5510" y="4426"/>
                    <a:pt x="5603" y="4568"/>
                    <a:pt x="5632" y="4737"/>
                  </a:cubicBezTo>
                  <a:cubicBezTo>
                    <a:pt x="5663" y="4905"/>
                    <a:pt x="5630" y="5079"/>
                    <a:pt x="5563" y="5214"/>
                  </a:cubicBezTo>
                  <a:cubicBezTo>
                    <a:pt x="5496" y="5353"/>
                    <a:pt x="5385" y="5428"/>
                    <a:pt x="5281" y="5494"/>
                  </a:cubicBezTo>
                  <a:cubicBezTo>
                    <a:pt x="5180" y="5547"/>
                    <a:pt x="5068" y="5564"/>
                    <a:pt x="4960" y="5564"/>
                  </a:cubicBezTo>
                  <a:cubicBezTo>
                    <a:pt x="4829" y="5564"/>
                    <a:pt x="4703" y="5538"/>
                    <a:pt x="4607" y="5517"/>
                  </a:cubicBezTo>
                  <a:cubicBezTo>
                    <a:pt x="4426" y="5454"/>
                    <a:pt x="4329" y="5421"/>
                    <a:pt x="4329" y="5421"/>
                  </a:cubicBezTo>
                  <a:lnTo>
                    <a:pt x="4261" y="5398"/>
                  </a:lnTo>
                  <a:cubicBezTo>
                    <a:pt x="4221" y="5384"/>
                    <a:pt x="4180" y="5378"/>
                    <a:pt x="4139" y="5378"/>
                  </a:cubicBezTo>
                  <a:cubicBezTo>
                    <a:pt x="4001" y="5378"/>
                    <a:pt x="3868" y="5454"/>
                    <a:pt x="3801" y="5585"/>
                  </a:cubicBezTo>
                  <a:cubicBezTo>
                    <a:pt x="3707" y="5771"/>
                    <a:pt x="3783" y="5998"/>
                    <a:pt x="3969" y="6092"/>
                  </a:cubicBezTo>
                  <a:cubicBezTo>
                    <a:pt x="3969" y="6092"/>
                    <a:pt x="4097" y="6157"/>
                    <a:pt x="4336" y="6278"/>
                  </a:cubicBezTo>
                  <a:cubicBezTo>
                    <a:pt x="4508" y="6334"/>
                    <a:pt x="4761" y="6445"/>
                    <a:pt x="5097" y="6445"/>
                  </a:cubicBezTo>
                  <a:cubicBezTo>
                    <a:pt x="5252" y="6445"/>
                    <a:pt x="5423" y="6422"/>
                    <a:pt x="5612" y="6359"/>
                  </a:cubicBezTo>
                  <a:cubicBezTo>
                    <a:pt x="5896" y="6249"/>
                    <a:pt x="6201" y="6056"/>
                    <a:pt x="6404" y="5745"/>
                  </a:cubicBezTo>
                  <a:cubicBezTo>
                    <a:pt x="6605" y="5439"/>
                    <a:pt x="6730" y="5050"/>
                    <a:pt x="6701" y="4620"/>
                  </a:cubicBezTo>
                  <a:cubicBezTo>
                    <a:pt x="6681" y="4195"/>
                    <a:pt x="6459" y="3719"/>
                    <a:pt x="6072" y="3412"/>
                  </a:cubicBezTo>
                  <a:cubicBezTo>
                    <a:pt x="5990" y="3325"/>
                    <a:pt x="5857" y="3262"/>
                    <a:pt x="5739" y="3194"/>
                  </a:cubicBezTo>
                  <a:lnTo>
                    <a:pt x="5553" y="3103"/>
                  </a:lnTo>
                  <a:lnTo>
                    <a:pt x="5428" y="3062"/>
                  </a:lnTo>
                  <a:lnTo>
                    <a:pt x="5302" y="3021"/>
                  </a:lnTo>
                  <a:lnTo>
                    <a:pt x="5238" y="3000"/>
                  </a:lnTo>
                  <a:lnTo>
                    <a:pt x="5222" y="2994"/>
                  </a:lnTo>
                  <a:lnTo>
                    <a:pt x="5143" y="2976"/>
                  </a:lnTo>
                  <a:lnTo>
                    <a:pt x="5103" y="2969"/>
                  </a:lnTo>
                  <a:cubicBezTo>
                    <a:pt x="4997" y="2952"/>
                    <a:pt x="4889" y="2935"/>
                    <a:pt x="4780" y="2918"/>
                  </a:cubicBezTo>
                  <a:cubicBezTo>
                    <a:pt x="4642" y="2903"/>
                    <a:pt x="4499" y="2895"/>
                    <a:pt x="4353" y="2895"/>
                  </a:cubicBezTo>
                  <a:cubicBezTo>
                    <a:pt x="3589" y="2895"/>
                    <a:pt x="2737" y="3118"/>
                    <a:pt x="2045" y="3791"/>
                  </a:cubicBezTo>
                  <a:cubicBezTo>
                    <a:pt x="1640" y="4186"/>
                    <a:pt x="1366" y="4749"/>
                    <a:pt x="1274" y="5317"/>
                  </a:cubicBezTo>
                  <a:lnTo>
                    <a:pt x="1229" y="5744"/>
                  </a:lnTo>
                  <a:cubicBezTo>
                    <a:pt x="1231" y="5894"/>
                    <a:pt x="1237" y="6047"/>
                    <a:pt x="1246" y="6199"/>
                  </a:cubicBezTo>
                  <a:cubicBezTo>
                    <a:pt x="1256" y="6350"/>
                    <a:pt x="1279" y="6434"/>
                    <a:pt x="1294" y="6555"/>
                  </a:cubicBezTo>
                  <a:lnTo>
                    <a:pt x="1308" y="6640"/>
                  </a:lnTo>
                  <a:lnTo>
                    <a:pt x="1315" y="6682"/>
                  </a:lnTo>
                  <a:lnTo>
                    <a:pt x="1316" y="6692"/>
                  </a:lnTo>
                  <a:cubicBezTo>
                    <a:pt x="1316" y="6692"/>
                    <a:pt x="1316" y="6692"/>
                    <a:pt x="1316" y="6692"/>
                  </a:cubicBezTo>
                  <a:lnTo>
                    <a:pt x="1316" y="6692"/>
                  </a:lnTo>
                  <a:cubicBezTo>
                    <a:pt x="1316" y="6692"/>
                    <a:pt x="1328" y="6754"/>
                    <a:pt x="1329" y="6754"/>
                  </a:cubicBezTo>
                  <a:cubicBezTo>
                    <a:pt x="1329" y="6754"/>
                    <a:pt x="1329" y="6752"/>
                    <a:pt x="1328" y="6747"/>
                  </a:cubicBezTo>
                  <a:lnTo>
                    <a:pt x="1328" y="6747"/>
                  </a:lnTo>
                  <a:lnTo>
                    <a:pt x="1336" y="6775"/>
                  </a:lnTo>
                  <a:lnTo>
                    <a:pt x="1410" y="6996"/>
                  </a:lnTo>
                  <a:cubicBezTo>
                    <a:pt x="1577" y="7613"/>
                    <a:pt x="2003" y="8096"/>
                    <a:pt x="2450" y="8487"/>
                  </a:cubicBezTo>
                  <a:cubicBezTo>
                    <a:pt x="2691" y="8657"/>
                    <a:pt x="2930" y="8845"/>
                    <a:pt x="3198" y="8956"/>
                  </a:cubicBezTo>
                  <a:cubicBezTo>
                    <a:pt x="3458" y="9098"/>
                    <a:pt x="3734" y="9184"/>
                    <a:pt x="4013" y="9261"/>
                  </a:cubicBezTo>
                  <a:cubicBezTo>
                    <a:pt x="4414" y="9373"/>
                    <a:pt x="4830" y="9429"/>
                    <a:pt x="5248" y="9429"/>
                  </a:cubicBezTo>
                  <a:cubicBezTo>
                    <a:pt x="5994" y="9429"/>
                    <a:pt x="6748" y="9252"/>
                    <a:pt x="7432" y="8900"/>
                  </a:cubicBezTo>
                  <a:cubicBezTo>
                    <a:pt x="7971" y="8634"/>
                    <a:pt x="8426" y="8219"/>
                    <a:pt x="8808" y="7765"/>
                  </a:cubicBezTo>
                  <a:cubicBezTo>
                    <a:pt x="8996" y="7537"/>
                    <a:pt x="9131" y="7276"/>
                    <a:pt x="9289" y="7030"/>
                  </a:cubicBezTo>
                  <a:cubicBezTo>
                    <a:pt x="9429" y="6771"/>
                    <a:pt x="9526" y="6473"/>
                    <a:pt x="9636" y="6195"/>
                  </a:cubicBezTo>
                  <a:cubicBezTo>
                    <a:pt x="9699" y="6043"/>
                    <a:pt x="9716" y="5933"/>
                    <a:pt x="9742" y="5815"/>
                  </a:cubicBezTo>
                  <a:lnTo>
                    <a:pt x="9819" y="5463"/>
                  </a:lnTo>
                  <a:lnTo>
                    <a:pt x="9856" y="5288"/>
                  </a:lnTo>
                  <a:lnTo>
                    <a:pt x="9875" y="5200"/>
                  </a:lnTo>
                  <a:lnTo>
                    <a:pt x="9877" y="5190"/>
                  </a:lnTo>
                  <a:lnTo>
                    <a:pt x="9890" y="5116"/>
                  </a:lnTo>
                  <a:lnTo>
                    <a:pt x="9892" y="5089"/>
                  </a:lnTo>
                  <a:lnTo>
                    <a:pt x="9897" y="5035"/>
                  </a:lnTo>
                  <a:cubicBezTo>
                    <a:pt x="9906" y="4889"/>
                    <a:pt x="9925" y="4745"/>
                    <a:pt x="9924" y="4599"/>
                  </a:cubicBezTo>
                  <a:cubicBezTo>
                    <a:pt x="9932" y="4015"/>
                    <a:pt x="9802" y="3425"/>
                    <a:pt x="9560" y="2911"/>
                  </a:cubicBezTo>
                  <a:cubicBezTo>
                    <a:pt x="9075" y="1866"/>
                    <a:pt x="8218" y="1179"/>
                    <a:pt x="7383" y="747"/>
                  </a:cubicBezTo>
                  <a:cubicBezTo>
                    <a:pt x="6539" y="304"/>
                    <a:pt x="5671" y="97"/>
                    <a:pt x="4866" y="27"/>
                  </a:cubicBezTo>
                  <a:cubicBezTo>
                    <a:pt x="4671" y="9"/>
                    <a:pt x="4479" y="0"/>
                    <a:pt x="4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833" name="Shape 1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" name="Google Shape;1834;p14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35" name="Google Shape;1835;p14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836" name="Google Shape;1836;p14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837" name="Google Shape;1837;p14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838" name="Google Shape;1838;p14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100"/>
            </a:lvl1pPr>
            <a:lvl2pPr indent="0" lvl="1" marL="0" rtl="0" algn="r">
              <a:spcBef>
                <a:spcPts val="0"/>
              </a:spcBef>
              <a:buNone/>
              <a:defRPr sz="1100"/>
            </a:lvl2pPr>
            <a:lvl3pPr indent="0" lvl="2" marL="0" rtl="0" algn="r">
              <a:spcBef>
                <a:spcPts val="0"/>
              </a:spcBef>
              <a:buNone/>
              <a:defRPr sz="1100"/>
            </a:lvl3pPr>
            <a:lvl4pPr indent="0" lvl="3" marL="0" rtl="0" algn="r">
              <a:spcBef>
                <a:spcPts val="0"/>
              </a:spcBef>
              <a:buNone/>
              <a:defRPr sz="1100"/>
            </a:lvl4pPr>
            <a:lvl5pPr indent="0" lvl="4" marL="0" rtl="0" algn="r">
              <a:spcBef>
                <a:spcPts val="0"/>
              </a:spcBef>
              <a:buNone/>
              <a:defRPr sz="1100"/>
            </a:lvl5pPr>
            <a:lvl6pPr indent="0" lvl="5" marL="0" rtl="0" algn="r">
              <a:spcBef>
                <a:spcPts val="0"/>
              </a:spcBef>
              <a:buNone/>
              <a:defRPr sz="1100"/>
            </a:lvl6pPr>
            <a:lvl7pPr indent="0" lvl="6" marL="0" rtl="0" algn="r">
              <a:spcBef>
                <a:spcPts val="0"/>
              </a:spcBef>
              <a:buNone/>
              <a:defRPr sz="1100"/>
            </a:lvl7pPr>
            <a:lvl8pPr indent="0" lvl="7" marL="0" rtl="0" algn="r">
              <a:spcBef>
                <a:spcPts val="0"/>
              </a:spcBef>
              <a:buNone/>
              <a:defRPr sz="1100"/>
            </a:lvl8pPr>
            <a:lvl9pPr indent="0" lvl="8" marL="0" rtl="0" algn="r">
              <a:spcBef>
                <a:spcPts val="0"/>
              </a:spcBef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2" name="Shape 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Google Shape;1843;p147"/>
          <p:cNvSpPr txBox="1"/>
          <p:nvPr>
            <p:ph type="ctrTitle"/>
          </p:nvPr>
        </p:nvSpPr>
        <p:spPr>
          <a:xfrm>
            <a:off x="1669825" y="535000"/>
            <a:ext cx="5804400" cy="256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44" name="Google Shape;1844;p147"/>
          <p:cNvSpPr txBox="1"/>
          <p:nvPr>
            <p:ph idx="1" type="subTitle"/>
          </p:nvPr>
        </p:nvSpPr>
        <p:spPr>
          <a:xfrm>
            <a:off x="3523075" y="3401850"/>
            <a:ext cx="2099100" cy="6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45" name="Google Shape;1845;p147"/>
          <p:cNvSpPr/>
          <p:nvPr/>
        </p:nvSpPr>
        <p:spPr>
          <a:xfrm>
            <a:off x="5348244" y="2477076"/>
            <a:ext cx="3807385" cy="269283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6" name="Google Shape;1846;p147"/>
          <p:cNvSpPr/>
          <p:nvPr/>
        </p:nvSpPr>
        <p:spPr>
          <a:xfrm rot="1272510">
            <a:off x="-1035479" y="4021829"/>
            <a:ext cx="5397124" cy="3788981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7" name="Google Shape;1847;p147"/>
          <p:cNvSpPr/>
          <p:nvPr/>
        </p:nvSpPr>
        <p:spPr>
          <a:xfrm rot="10800000">
            <a:off x="6505309" y="12"/>
            <a:ext cx="4566816" cy="1369213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8" name="Google Shape;1848;p147"/>
          <p:cNvSpPr/>
          <p:nvPr/>
        </p:nvSpPr>
        <p:spPr>
          <a:xfrm>
            <a:off x="-1069348" y="-11"/>
            <a:ext cx="5160211" cy="1982733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93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148"/>
          <p:cNvSpPr/>
          <p:nvPr/>
        </p:nvSpPr>
        <p:spPr>
          <a:xfrm>
            <a:off x="137601" y="4366131"/>
            <a:ext cx="6818952" cy="478715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1" name="Google Shape;1851;p148"/>
          <p:cNvSpPr/>
          <p:nvPr/>
        </p:nvSpPr>
        <p:spPr>
          <a:xfrm>
            <a:off x="0" y="0"/>
            <a:ext cx="3085780" cy="1185665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2" name="Google Shape;1852;p148"/>
          <p:cNvSpPr/>
          <p:nvPr/>
        </p:nvSpPr>
        <p:spPr>
          <a:xfrm flipH="1" rot="1525918">
            <a:off x="6475202" y="-620819"/>
            <a:ext cx="2370109" cy="1158382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3" name="Google Shape;1853;p148"/>
          <p:cNvSpPr txBox="1"/>
          <p:nvPr>
            <p:ph type="title"/>
          </p:nvPr>
        </p:nvSpPr>
        <p:spPr>
          <a:xfrm>
            <a:off x="2521500" y="1803150"/>
            <a:ext cx="4101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54" name="Google Shape;1854;p148"/>
          <p:cNvSpPr txBox="1"/>
          <p:nvPr>
            <p:ph hasCustomPrompt="1" idx="2" type="title"/>
          </p:nvPr>
        </p:nvSpPr>
        <p:spPr>
          <a:xfrm>
            <a:off x="715100" y="1608100"/>
            <a:ext cx="1839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55" name="Google Shape;1855;p148"/>
          <p:cNvSpPr txBox="1"/>
          <p:nvPr>
            <p:ph idx="1" type="subTitle"/>
          </p:nvPr>
        </p:nvSpPr>
        <p:spPr>
          <a:xfrm>
            <a:off x="2521500" y="2606900"/>
            <a:ext cx="41010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149"/>
          <p:cNvSpPr/>
          <p:nvPr/>
        </p:nvSpPr>
        <p:spPr>
          <a:xfrm>
            <a:off x="0" y="0"/>
            <a:ext cx="4387672" cy="1685856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8" name="Google Shape;1858;p149"/>
          <p:cNvSpPr/>
          <p:nvPr/>
        </p:nvSpPr>
        <p:spPr>
          <a:xfrm>
            <a:off x="6664779" y="3390045"/>
            <a:ext cx="2479207" cy="1753457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9" name="Google Shape;1859;p14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60" name="Google Shape;1860;p149"/>
          <p:cNvSpPr txBox="1"/>
          <p:nvPr>
            <p:ph idx="1" type="body"/>
          </p:nvPr>
        </p:nvSpPr>
        <p:spPr>
          <a:xfrm>
            <a:off x="720000" y="1152475"/>
            <a:ext cx="77040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150"/>
          <p:cNvSpPr/>
          <p:nvPr/>
        </p:nvSpPr>
        <p:spPr>
          <a:xfrm>
            <a:off x="0" y="0"/>
            <a:ext cx="4901880" cy="1883433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3" name="Google Shape;1863;p150"/>
          <p:cNvSpPr/>
          <p:nvPr/>
        </p:nvSpPr>
        <p:spPr>
          <a:xfrm rot="10800000">
            <a:off x="3724283" y="4070914"/>
            <a:ext cx="2194563" cy="107258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4" name="Google Shape;1864;p150"/>
          <p:cNvSpPr txBox="1"/>
          <p:nvPr>
            <p:ph idx="1" type="subTitle"/>
          </p:nvPr>
        </p:nvSpPr>
        <p:spPr>
          <a:xfrm>
            <a:off x="1241787" y="2675150"/>
            <a:ext cx="284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65" name="Google Shape;1865;p150"/>
          <p:cNvSpPr txBox="1"/>
          <p:nvPr>
            <p:ph idx="2" type="subTitle"/>
          </p:nvPr>
        </p:nvSpPr>
        <p:spPr>
          <a:xfrm>
            <a:off x="5055213" y="2675150"/>
            <a:ext cx="284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66" name="Google Shape;1866;p150"/>
          <p:cNvSpPr txBox="1"/>
          <p:nvPr>
            <p:ph idx="3" type="subTitle"/>
          </p:nvPr>
        </p:nvSpPr>
        <p:spPr>
          <a:xfrm>
            <a:off x="1241734" y="3148475"/>
            <a:ext cx="2847000" cy="10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7" name="Google Shape;1867;p150"/>
          <p:cNvSpPr txBox="1"/>
          <p:nvPr>
            <p:ph idx="4" type="subTitle"/>
          </p:nvPr>
        </p:nvSpPr>
        <p:spPr>
          <a:xfrm>
            <a:off x="5055234" y="3148475"/>
            <a:ext cx="2847000" cy="10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8" name="Google Shape;1868;p15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69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p151"/>
          <p:cNvSpPr/>
          <p:nvPr/>
        </p:nvSpPr>
        <p:spPr>
          <a:xfrm rot="4377933">
            <a:off x="-3789991" y="2098075"/>
            <a:ext cx="5484833" cy="3850556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1" name="Google Shape;1871;p151"/>
          <p:cNvSpPr/>
          <p:nvPr/>
        </p:nvSpPr>
        <p:spPr>
          <a:xfrm rot="-8423861">
            <a:off x="5895514" y="-1631138"/>
            <a:ext cx="5298959" cy="3720066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2" name="Google Shape;1872;p15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873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" name="Google Shape;1874;p152"/>
          <p:cNvSpPr txBox="1"/>
          <p:nvPr>
            <p:ph type="title"/>
          </p:nvPr>
        </p:nvSpPr>
        <p:spPr>
          <a:xfrm>
            <a:off x="4670525" y="1376450"/>
            <a:ext cx="3257700" cy="1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75" name="Google Shape;1875;p152"/>
          <p:cNvSpPr txBox="1"/>
          <p:nvPr>
            <p:ph idx="1" type="body"/>
          </p:nvPr>
        </p:nvSpPr>
        <p:spPr>
          <a:xfrm>
            <a:off x="4670525" y="2687700"/>
            <a:ext cx="32577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76" name="Shape 1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7" name="Google Shape;1877;p153"/>
          <p:cNvSpPr/>
          <p:nvPr/>
        </p:nvSpPr>
        <p:spPr>
          <a:xfrm flipH="1" rot="-8559062">
            <a:off x="5181508" y="-1438369"/>
            <a:ext cx="5142177" cy="360995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8" name="Google Shape;1878;p153"/>
          <p:cNvSpPr/>
          <p:nvPr/>
        </p:nvSpPr>
        <p:spPr>
          <a:xfrm flipH="1">
            <a:off x="21" y="2204134"/>
            <a:ext cx="4155936" cy="2939349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9" name="Google Shape;1879;p153"/>
          <p:cNvSpPr/>
          <p:nvPr/>
        </p:nvSpPr>
        <p:spPr>
          <a:xfrm flipH="1" rot="10800000">
            <a:off x="521951" y="-16"/>
            <a:ext cx="2531045" cy="75886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0" name="Google Shape;1880;p153"/>
          <p:cNvSpPr txBox="1"/>
          <p:nvPr>
            <p:ph type="title"/>
          </p:nvPr>
        </p:nvSpPr>
        <p:spPr>
          <a:xfrm>
            <a:off x="2206025" y="1521175"/>
            <a:ext cx="4731900" cy="210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154"/>
          <p:cNvSpPr/>
          <p:nvPr/>
        </p:nvSpPr>
        <p:spPr>
          <a:xfrm rot="-1335535">
            <a:off x="-3198868" y="-3853233"/>
            <a:ext cx="8589918" cy="6030513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3" name="Google Shape;1883;p154"/>
          <p:cNvSpPr/>
          <p:nvPr/>
        </p:nvSpPr>
        <p:spPr>
          <a:xfrm rot="-891911">
            <a:off x="3710548" y="2395189"/>
            <a:ext cx="8589930" cy="6030525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4" name="Google Shape;1884;p154"/>
          <p:cNvSpPr txBox="1"/>
          <p:nvPr>
            <p:ph type="title"/>
          </p:nvPr>
        </p:nvSpPr>
        <p:spPr>
          <a:xfrm>
            <a:off x="2104500" y="1394250"/>
            <a:ext cx="4935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5" name="Google Shape;1885;p154"/>
          <p:cNvSpPr txBox="1"/>
          <p:nvPr>
            <p:ph idx="1" type="subTitle"/>
          </p:nvPr>
        </p:nvSpPr>
        <p:spPr>
          <a:xfrm>
            <a:off x="2493825" y="2236050"/>
            <a:ext cx="4156500" cy="151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21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Google Shape;259;p16"/>
          <p:cNvGrpSpPr/>
          <p:nvPr/>
        </p:nvGrpSpPr>
        <p:grpSpPr>
          <a:xfrm rot="9806967">
            <a:off x="8585911" y="4520466"/>
            <a:ext cx="488904" cy="473541"/>
            <a:chOff x="3103563" y="2976000"/>
            <a:chExt cx="397800" cy="385300"/>
          </a:xfrm>
        </p:grpSpPr>
        <p:sp>
          <p:nvSpPr>
            <p:cNvPr id="260" name="Google Shape;260;p16"/>
            <p:cNvSpPr/>
            <p:nvPr/>
          </p:nvSpPr>
          <p:spPr>
            <a:xfrm>
              <a:off x="3141088" y="3272875"/>
              <a:ext cx="9200" cy="70900"/>
            </a:xfrm>
            <a:custGeom>
              <a:rect b="b" l="l" r="r" t="t"/>
              <a:pathLst>
                <a:path extrusionOk="0" fill="none" h="2836" w="368">
                  <a:moveTo>
                    <a:pt x="1" y="0"/>
                  </a:moveTo>
                  <a:cubicBezTo>
                    <a:pt x="101" y="968"/>
                    <a:pt x="234" y="1902"/>
                    <a:pt x="367" y="28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6"/>
            <p:cNvSpPr/>
            <p:nvPr/>
          </p:nvSpPr>
          <p:spPr>
            <a:xfrm>
              <a:off x="3103563" y="2976000"/>
              <a:ext cx="32550" cy="256025"/>
            </a:xfrm>
            <a:custGeom>
              <a:rect b="b" l="l" r="r" t="t"/>
              <a:pathLst>
                <a:path extrusionOk="0" fill="none" h="10241" w="1302">
                  <a:moveTo>
                    <a:pt x="0" y="0"/>
                  </a:moveTo>
                  <a:lnTo>
                    <a:pt x="1301" y="10241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6"/>
            <p:cNvSpPr/>
            <p:nvPr/>
          </p:nvSpPr>
          <p:spPr>
            <a:xfrm>
              <a:off x="3257013" y="3029350"/>
              <a:ext cx="72575" cy="329425"/>
            </a:xfrm>
            <a:custGeom>
              <a:rect b="b" l="l" r="r" t="t"/>
              <a:pathLst>
                <a:path extrusionOk="0" fill="none" h="13177" w="2903">
                  <a:moveTo>
                    <a:pt x="2902" y="1"/>
                  </a:moveTo>
                  <a:cubicBezTo>
                    <a:pt x="1935" y="4404"/>
                    <a:pt x="968" y="8774"/>
                    <a:pt x="0" y="13177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3365413" y="3255350"/>
              <a:ext cx="53400" cy="105950"/>
            </a:xfrm>
            <a:custGeom>
              <a:rect b="b" l="l" r="r" t="t"/>
              <a:pathLst>
                <a:path extrusionOk="0" fill="none" h="4238" w="2136">
                  <a:moveTo>
                    <a:pt x="2135" y="1"/>
                  </a:moveTo>
                  <a:lnTo>
                    <a:pt x="1" y="4237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3440463" y="3091900"/>
              <a:ext cx="60900" cy="121775"/>
            </a:xfrm>
            <a:custGeom>
              <a:rect b="b" l="l" r="r" t="t"/>
              <a:pathLst>
                <a:path extrusionOk="0" fill="none" h="4871" w="2436">
                  <a:moveTo>
                    <a:pt x="2436" y="1"/>
                  </a:moveTo>
                  <a:lnTo>
                    <a:pt x="1" y="4871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5" name="Google Shape;265;p16"/>
          <p:cNvGrpSpPr/>
          <p:nvPr/>
        </p:nvGrpSpPr>
        <p:grpSpPr>
          <a:xfrm>
            <a:off x="529730" y="340212"/>
            <a:ext cx="802548" cy="757672"/>
            <a:chOff x="5091638" y="5657900"/>
            <a:chExt cx="402825" cy="380300"/>
          </a:xfrm>
        </p:grpSpPr>
        <p:sp>
          <p:nvSpPr>
            <p:cNvPr id="266" name="Google Shape;266;p16"/>
            <p:cNvSpPr/>
            <p:nvPr/>
          </p:nvSpPr>
          <p:spPr>
            <a:xfrm>
              <a:off x="5091638" y="5717950"/>
              <a:ext cx="402825" cy="320250"/>
            </a:xfrm>
            <a:custGeom>
              <a:rect b="b" l="l" r="r" t="t"/>
              <a:pathLst>
                <a:path extrusionOk="0" fill="none" h="12810" w="16113">
                  <a:moveTo>
                    <a:pt x="12510" y="1"/>
                  </a:moveTo>
                  <a:cubicBezTo>
                    <a:pt x="13777" y="1035"/>
                    <a:pt x="16112" y="3203"/>
                    <a:pt x="14678" y="4971"/>
                  </a:cubicBezTo>
                  <a:cubicBezTo>
                    <a:pt x="13677" y="6205"/>
                    <a:pt x="11576" y="6472"/>
                    <a:pt x="10108" y="6705"/>
                  </a:cubicBezTo>
                  <a:cubicBezTo>
                    <a:pt x="7339" y="7172"/>
                    <a:pt x="3904" y="7172"/>
                    <a:pt x="1535" y="8840"/>
                  </a:cubicBezTo>
                  <a:cubicBezTo>
                    <a:pt x="1" y="9908"/>
                    <a:pt x="234" y="11442"/>
                    <a:pt x="1335" y="1281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6"/>
            <p:cNvSpPr/>
            <p:nvPr/>
          </p:nvSpPr>
          <p:spPr>
            <a:xfrm>
              <a:off x="5314313" y="5657900"/>
              <a:ext cx="47550" cy="28375"/>
            </a:xfrm>
            <a:custGeom>
              <a:rect b="b" l="l" r="r" t="t"/>
              <a:pathLst>
                <a:path extrusionOk="0" fill="none" h="1135" w="1902">
                  <a:moveTo>
                    <a:pt x="0" y="1"/>
                  </a:moveTo>
                  <a:cubicBezTo>
                    <a:pt x="634" y="368"/>
                    <a:pt x="1268" y="735"/>
                    <a:pt x="1902" y="1135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8" name="Google Shape;268;p16"/>
          <p:cNvGrpSpPr/>
          <p:nvPr/>
        </p:nvGrpSpPr>
        <p:grpSpPr>
          <a:xfrm rot="-9254136">
            <a:off x="372710" y="4673258"/>
            <a:ext cx="544220" cy="401782"/>
            <a:chOff x="3525538" y="7232375"/>
            <a:chExt cx="442825" cy="326925"/>
          </a:xfrm>
        </p:grpSpPr>
        <p:sp>
          <p:nvSpPr>
            <p:cNvPr id="269" name="Google Shape;269;p16"/>
            <p:cNvSpPr/>
            <p:nvPr/>
          </p:nvSpPr>
          <p:spPr>
            <a:xfrm>
              <a:off x="3940838" y="7344950"/>
              <a:ext cx="27525" cy="37550"/>
            </a:xfrm>
            <a:custGeom>
              <a:rect b="b" l="l" r="r" t="t"/>
              <a:pathLst>
                <a:path extrusionOk="0" fill="none" h="1502" w="1101">
                  <a:moveTo>
                    <a:pt x="0" y="0"/>
                  </a:moveTo>
                  <a:cubicBezTo>
                    <a:pt x="367" y="501"/>
                    <a:pt x="734" y="1001"/>
                    <a:pt x="1101" y="1502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3859113" y="7232375"/>
              <a:ext cx="53375" cy="73400"/>
            </a:xfrm>
            <a:custGeom>
              <a:rect b="b" l="l" r="r" t="t"/>
              <a:pathLst>
                <a:path extrusionOk="0" fill="none" h="2936" w="2135">
                  <a:moveTo>
                    <a:pt x="0" y="0"/>
                  </a:moveTo>
                  <a:lnTo>
                    <a:pt x="2135" y="2936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3744013" y="7307425"/>
              <a:ext cx="25" cy="251875"/>
            </a:xfrm>
            <a:custGeom>
              <a:rect b="b" l="l" r="r" t="t"/>
              <a:pathLst>
                <a:path extrusionOk="0" fill="none" h="10075" w="1">
                  <a:moveTo>
                    <a:pt x="1" y="0"/>
                  </a:moveTo>
                  <a:lnTo>
                    <a:pt x="1" y="10074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6"/>
            <p:cNvSpPr/>
            <p:nvPr/>
          </p:nvSpPr>
          <p:spPr>
            <a:xfrm>
              <a:off x="3525538" y="7470875"/>
              <a:ext cx="25875" cy="88425"/>
            </a:xfrm>
            <a:custGeom>
              <a:rect b="b" l="l" r="r" t="t"/>
              <a:pathLst>
                <a:path extrusionOk="0" fill="none" h="3537" w="1035">
                  <a:moveTo>
                    <a:pt x="1034" y="0"/>
                  </a:moveTo>
                  <a:cubicBezTo>
                    <a:pt x="701" y="1168"/>
                    <a:pt x="334" y="2335"/>
                    <a:pt x="0" y="35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3563888" y="7382475"/>
              <a:ext cx="14200" cy="47550"/>
            </a:xfrm>
            <a:custGeom>
              <a:rect b="b" l="l" r="r" t="t"/>
              <a:pathLst>
                <a:path extrusionOk="0" fill="none" h="1902" w="568">
                  <a:moveTo>
                    <a:pt x="568" y="1"/>
                  </a:moveTo>
                  <a:lnTo>
                    <a:pt x="1" y="1902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" name="Google Shape;274;p16"/>
          <p:cNvSpPr/>
          <p:nvPr/>
        </p:nvSpPr>
        <p:spPr>
          <a:xfrm rot="5400000">
            <a:off x="8173959" y="528752"/>
            <a:ext cx="490480" cy="380610"/>
          </a:xfrm>
          <a:custGeom>
            <a:rect b="b" l="l" r="r" t="t"/>
            <a:pathLst>
              <a:path extrusionOk="0" fill="none" h="6239" w="8040">
                <a:moveTo>
                  <a:pt x="0" y="1"/>
                </a:moveTo>
                <a:lnTo>
                  <a:pt x="1501" y="6239"/>
                </a:lnTo>
                <a:lnTo>
                  <a:pt x="8039" y="1035"/>
                </a:lnTo>
                <a:close/>
              </a:path>
            </a:pathLst>
          </a:custGeom>
          <a:noFill/>
          <a:ln cap="rnd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16"/>
          <p:cNvSpPr/>
          <p:nvPr/>
        </p:nvSpPr>
        <p:spPr>
          <a:xfrm rot="-3782154">
            <a:off x="5508225" y="-232625"/>
            <a:ext cx="502065" cy="389600"/>
          </a:xfrm>
          <a:custGeom>
            <a:rect b="b" l="l" r="r" t="t"/>
            <a:pathLst>
              <a:path extrusionOk="0" fill="none" h="6239" w="8040">
                <a:moveTo>
                  <a:pt x="0" y="1"/>
                </a:moveTo>
                <a:lnTo>
                  <a:pt x="1501" y="6239"/>
                </a:lnTo>
                <a:lnTo>
                  <a:pt x="8039" y="1035"/>
                </a:lnTo>
                <a:close/>
              </a:path>
            </a:pathLst>
          </a:custGeom>
          <a:noFill/>
          <a:ln cap="rnd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16"/>
          <p:cNvSpPr/>
          <p:nvPr/>
        </p:nvSpPr>
        <p:spPr>
          <a:xfrm>
            <a:off x="-175362" y="2454500"/>
            <a:ext cx="487800" cy="487800"/>
          </a:xfrm>
          <a:prstGeom prst="ellipse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7" name="Google Shape;277;p16"/>
          <p:cNvGrpSpPr/>
          <p:nvPr/>
        </p:nvGrpSpPr>
        <p:grpSpPr>
          <a:xfrm rot="2118701">
            <a:off x="8552978" y="2130379"/>
            <a:ext cx="677494" cy="678539"/>
            <a:chOff x="2208158" y="4777747"/>
            <a:chExt cx="551250" cy="552100"/>
          </a:xfrm>
        </p:grpSpPr>
        <p:sp>
          <p:nvSpPr>
            <p:cNvPr id="278" name="Google Shape;278;p16"/>
            <p:cNvSpPr/>
            <p:nvPr/>
          </p:nvSpPr>
          <p:spPr>
            <a:xfrm>
              <a:off x="2208158" y="5316472"/>
              <a:ext cx="54225" cy="5025"/>
            </a:xfrm>
            <a:custGeom>
              <a:rect b="b" l="l" r="r" t="t"/>
              <a:pathLst>
                <a:path extrusionOk="0" fill="none" h="201" w="2169">
                  <a:moveTo>
                    <a:pt x="2168" y="201"/>
                  </a:moveTo>
                  <a:cubicBezTo>
                    <a:pt x="1434" y="134"/>
                    <a:pt x="701" y="67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2304058" y="4798597"/>
              <a:ext cx="351100" cy="531250"/>
            </a:xfrm>
            <a:custGeom>
              <a:rect b="b" l="l" r="r" t="t"/>
              <a:pathLst>
                <a:path extrusionOk="0" fill="none" h="21250" w="14044">
                  <a:moveTo>
                    <a:pt x="14044" y="1"/>
                  </a:moveTo>
                  <a:cubicBezTo>
                    <a:pt x="10474" y="1035"/>
                    <a:pt x="4670" y="2803"/>
                    <a:pt x="5171" y="7606"/>
                  </a:cubicBezTo>
                  <a:cubicBezTo>
                    <a:pt x="5437" y="10175"/>
                    <a:pt x="7672" y="12109"/>
                    <a:pt x="9407" y="13844"/>
                  </a:cubicBezTo>
                  <a:cubicBezTo>
                    <a:pt x="11008" y="15445"/>
                    <a:pt x="13310" y="18047"/>
                    <a:pt x="10841" y="20048"/>
                  </a:cubicBezTo>
                  <a:cubicBezTo>
                    <a:pt x="9540" y="21082"/>
                    <a:pt x="7405" y="21049"/>
                    <a:pt x="5838" y="21149"/>
                  </a:cubicBezTo>
                  <a:cubicBezTo>
                    <a:pt x="3870" y="21249"/>
                    <a:pt x="1935" y="21216"/>
                    <a:pt x="0" y="21049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6"/>
            <p:cNvSpPr/>
            <p:nvPr/>
          </p:nvSpPr>
          <p:spPr>
            <a:xfrm>
              <a:off x="2700158" y="4777747"/>
              <a:ext cx="59250" cy="10875"/>
            </a:xfrm>
            <a:custGeom>
              <a:rect b="b" l="l" r="r" t="t"/>
              <a:pathLst>
                <a:path extrusionOk="0" fill="none" h="435" w="2370">
                  <a:moveTo>
                    <a:pt x="2369" y="1"/>
                  </a:moveTo>
                  <a:cubicBezTo>
                    <a:pt x="1569" y="134"/>
                    <a:pt x="768" y="267"/>
                    <a:pt x="1" y="434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" name="Google Shape;281;p16"/>
          <p:cNvSpPr txBox="1"/>
          <p:nvPr>
            <p:ph type="title"/>
          </p:nvPr>
        </p:nvSpPr>
        <p:spPr>
          <a:xfrm>
            <a:off x="724800" y="489889"/>
            <a:ext cx="76944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155"/>
          <p:cNvSpPr txBox="1"/>
          <p:nvPr>
            <p:ph type="title"/>
          </p:nvPr>
        </p:nvSpPr>
        <p:spPr>
          <a:xfrm>
            <a:off x="2167300" y="3407600"/>
            <a:ext cx="6256800" cy="120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88" name="Shape 1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9" name="Google Shape;1889;p156"/>
          <p:cNvSpPr/>
          <p:nvPr/>
        </p:nvSpPr>
        <p:spPr>
          <a:xfrm rot="-10115781">
            <a:off x="-450703" y="-484520"/>
            <a:ext cx="5284187" cy="373732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0" name="Google Shape;1890;p156"/>
          <p:cNvSpPr/>
          <p:nvPr/>
        </p:nvSpPr>
        <p:spPr>
          <a:xfrm flipH="1" rot="9488333">
            <a:off x="5268258" y="2699429"/>
            <a:ext cx="5395488" cy="298284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1" name="Google Shape;1891;p156"/>
          <p:cNvSpPr txBox="1"/>
          <p:nvPr>
            <p:ph hasCustomPrompt="1" type="title"/>
          </p:nvPr>
        </p:nvSpPr>
        <p:spPr>
          <a:xfrm>
            <a:off x="1284000" y="948363"/>
            <a:ext cx="65760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892" name="Google Shape;1892;p156"/>
          <p:cNvSpPr txBox="1"/>
          <p:nvPr>
            <p:ph idx="1" type="subTitle"/>
          </p:nvPr>
        </p:nvSpPr>
        <p:spPr>
          <a:xfrm>
            <a:off x="2777225" y="3840713"/>
            <a:ext cx="35895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894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5" name="Google Shape;1895;p158"/>
          <p:cNvSpPr/>
          <p:nvPr/>
        </p:nvSpPr>
        <p:spPr>
          <a:xfrm flipH="1" rot="-6394421">
            <a:off x="3075982" y="-4092624"/>
            <a:ext cx="7445557" cy="5227057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93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6" name="Google Shape;1896;p158"/>
          <p:cNvSpPr/>
          <p:nvPr/>
        </p:nvSpPr>
        <p:spPr>
          <a:xfrm>
            <a:off x="880984" y="3451898"/>
            <a:ext cx="5633465" cy="1688944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7" name="Google Shape;1897;p158"/>
          <p:cNvSpPr txBox="1"/>
          <p:nvPr>
            <p:ph hasCustomPrompt="1" type="title"/>
          </p:nvPr>
        </p:nvSpPr>
        <p:spPr>
          <a:xfrm>
            <a:off x="7200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98" name="Google Shape;1898;p158"/>
          <p:cNvSpPr txBox="1"/>
          <p:nvPr>
            <p:ph idx="1" type="subTitle"/>
          </p:nvPr>
        </p:nvSpPr>
        <p:spPr>
          <a:xfrm>
            <a:off x="7200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9" name="Google Shape;1899;p158"/>
          <p:cNvSpPr txBox="1"/>
          <p:nvPr>
            <p:ph hasCustomPrompt="1" idx="2" type="title"/>
          </p:nvPr>
        </p:nvSpPr>
        <p:spPr>
          <a:xfrm>
            <a:off x="34038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00" name="Google Shape;1900;p158"/>
          <p:cNvSpPr txBox="1"/>
          <p:nvPr>
            <p:ph idx="3" type="subTitle"/>
          </p:nvPr>
        </p:nvSpPr>
        <p:spPr>
          <a:xfrm>
            <a:off x="34038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1" name="Google Shape;1901;p158"/>
          <p:cNvSpPr txBox="1"/>
          <p:nvPr>
            <p:ph hasCustomPrompt="1" idx="4" type="title"/>
          </p:nvPr>
        </p:nvSpPr>
        <p:spPr>
          <a:xfrm>
            <a:off x="60876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02" name="Google Shape;1902;p158"/>
          <p:cNvSpPr txBox="1"/>
          <p:nvPr>
            <p:ph idx="5" type="subTitle"/>
          </p:nvPr>
        </p:nvSpPr>
        <p:spPr>
          <a:xfrm>
            <a:off x="60876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3" name="Google Shape;1903;p158"/>
          <p:cNvSpPr txBox="1"/>
          <p:nvPr>
            <p:ph hasCustomPrompt="1" idx="6" type="title"/>
          </p:nvPr>
        </p:nvSpPr>
        <p:spPr>
          <a:xfrm>
            <a:off x="7200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04" name="Google Shape;1904;p158"/>
          <p:cNvSpPr txBox="1"/>
          <p:nvPr>
            <p:ph idx="7" type="subTitle"/>
          </p:nvPr>
        </p:nvSpPr>
        <p:spPr>
          <a:xfrm>
            <a:off x="7200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5" name="Google Shape;1905;p158"/>
          <p:cNvSpPr txBox="1"/>
          <p:nvPr>
            <p:ph hasCustomPrompt="1" idx="8" type="title"/>
          </p:nvPr>
        </p:nvSpPr>
        <p:spPr>
          <a:xfrm>
            <a:off x="34038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06" name="Google Shape;1906;p158"/>
          <p:cNvSpPr txBox="1"/>
          <p:nvPr>
            <p:ph idx="9" type="subTitle"/>
          </p:nvPr>
        </p:nvSpPr>
        <p:spPr>
          <a:xfrm>
            <a:off x="34038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7" name="Google Shape;1907;p158"/>
          <p:cNvSpPr txBox="1"/>
          <p:nvPr>
            <p:ph hasCustomPrompt="1" idx="13" type="title"/>
          </p:nvPr>
        </p:nvSpPr>
        <p:spPr>
          <a:xfrm>
            <a:off x="60876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08" name="Google Shape;1908;p158"/>
          <p:cNvSpPr txBox="1"/>
          <p:nvPr>
            <p:ph idx="14" type="subTitle"/>
          </p:nvPr>
        </p:nvSpPr>
        <p:spPr>
          <a:xfrm>
            <a:off x="60876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9" name="Google Shape;1909;p158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10" name="Google Shape;1910;p158"/>
          <p:cNvSpPr txBox="1"/>
          <p:nvPr>
            <p:ph idx="16" type="subTitle"/>
          </p:nvPr>
        </p:nvSpPr>
        <p:spPr>
          <a:xfrm>
            <a:off x="7200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1911" name="Google Shape;1911;p158"/>
          <p:cNvSpPr txBox="1"/>
          <p:nvPr>
            <p:ph idx="17" type="subTitle"/>
          </p:nvPr>
        </p:nvSpPr>
        <p:spPr>
          <a:xfrm>
            <a:off x="34038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1912" name="Google Shape;1912;p158"/>
          <p:cNvSpPr txBox="1"/>
          <p:nvPr>
            <p:ph idx="18" type="subTitle"/>
          </p:nvPr>
        </p:nvSpPr>
        <p:spPr>
          <a:xfrm>
            <a:off x="60876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1913" name="Google Shape;1913;p158"/>
          <p:cNvSpPr txBox="1"/>
          <p:nvPr>
            <p:ph idx="19" type="subTitle"/>
          </p:nvPr>
        </p:nvSpPr>
        <p:spPr>
          <a:xfrm>
            <a:off x="7151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1914" name="Google Shape;1914;p158"/>
          <p:cNvSpPr txBox="1"/>
          <p:nvPr>
            <p:ph idx="20" type="subTitle"/>
          </p:nvPr>
        </p:nvSpPr>
        <p:spPr>
          <a:xfrm>
            <a:off x="34038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1915" name="Google Shape;1915;p158"/>
          <p:cNvSpPr txBox="1"/>
          <p:nvPr>
            <p:ph idx="21" type="subTitle"/>
          </p:nvPr>
        </p:nvSpPr>
        <p:spPr>
          <a:xfrm>
            <a:off x="60876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grpSp>
        <p:nvGrpSpPr>
          <p:cNvPr id="1916" name="Google Shape;1916;p158"/>
          <p:cNvGrpSpPr/>
          <p:nvPr/>
        </p:nvGrpSpPr>
        <p:grpSpPr>
          <a:xfrm>
            <a:off x="517117" y="271959"/>
            <a:ext cx="663796" cy="596057"/>
            <a:chOff x="517117" y="271959"/>
            <a:chExt cx="663796" cy="596057"/>
          </a:xfrm>
        </p:grpSpPr>
        <p:grpSp>
          <p:nvGrpSpPr>
            <p:cNvPr id="1917" name="Google Shape;1917;p158"/>
            <p:cNvGrpSpPr/>
            <p:nvPr/>
          </p:nvGrpSpPr>
          <p:grpSpPr>
            <a:xfrm rot="-3046135">
              <a:off x="592622" y="417058"/>
              <a:ext cx="86297" cy="235902"/>
              <a:chOff x="2187550" y="-667000"/>
              <a:chExt cx="135700" cy="370950"/>
            </a:xfrm>
          </p:grpSpPr>
          <p:sp>
            <p:nvSpPr>
              <p:cNvPr id="1918" name="Google Shape;1918;p158"/>
              <p:cNvSpPr/>
              <p:nvPr/>
            </p:nvSpPr>
            <p:spPr>
              <a:xfrm>
                <a:off x="2187550" y="-667000"/>
                <a:ext cx="135700" cy="299650"/>
              </a:xfrm>
              <a:custGeom>
                <a:rect b="b" l="l" r="r" t="t"/>
                <a:pathLst>
                  <a:path extrusionOk="0" h="11986" w="5428">
                    <a:moveTo>
                      <a:pt x="244" y="1"/>
                    </a:moveTo>
                    <a:cubicBezTo>
                      <a:pt x="241" y="1"/>
                      <a:pt x="237" y="1"/>
                      <a:pt x="235" y="2"/>
                    </a:cubicBezTo>
                    <a:cubicBezTo>
                      <a:pt x="1" y="55"/>
                      <a:pt x="2223" y="2491"/>
                      <a:pt x="2782" y="5293"/>
                    </a:cubicBezTo>
                    <a:cubicBezTo>
                      <a:pt x="3341" y="8081"/>
                      <a:pt x="2987" y="11986"/>
                      <a:pt x="3274" y="11986"/>
                    </a:cubicBezTo>
                    <a:cubicBezTo>
                      <a:pt x="3275" y="11986"/>
                      <a:pt x="3277" y="11986"/>
                      <a:pt x="3278" y="11985"/>
                    </a:cubicBezTo>
                    <a:cubicBezTo>
                      <a:pt x="3560" y="11945"/>
                      <a:pt x="5427" y="7910"/>
                      <a:pt x="4554" y="5006"/>
                    </a:cubicBezTo>
                    <a:cubicBezTo>
                      <a:pt x="3691" y="2135"/>
                      <a:pt x="544" y="1"/>
                      <a:pt x="2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158"/>
              <p:cNvSpPr/>
              <p:nvPr/>
            </p:nvSpPr>
            <p:spPr>
              <a:xfrm>
                <a:off x="2246900" y="-583625"/>
                <a:ext cx="25825" cy="93475"/>
              </a:xfrm>
              <a:custGeom>
                <a:rect b="b" l="l" r="r" t="t"/>
                <a:pathLst>
                  <a:path extrusionOk="0" h="3739" w="1033">
                    <a:moveTo>
                      <a:pt x="81" y="0"/>
                    </a:moveTo>
                    <a:lnTo>
                      <a:pt x="1" y="36"/>
                    </a:lnTo>
                    <a:cubicBezTo>
                      <a:pt x="1" y="36"/>
                      <a:pt x="82" y="262"/>
                      <a:pt x="204" y="603"/>
                    </a:cubicBezTo>
                    <a:cubicBezTo>
                      <a:pt x="236" y="687"/>
                      <a:pt x="271" y="777"/>
                      <a:pt x="307" y="874"/>
                    </a:cubicBezTo>
                    <a:cubicBezTo>
                      <a:pt x="346" y="969"/>
                      <a:pt x="369" y="1077"/>
                      <a:pt x="405" y="1182"/>
                    </a:cubicBezTo>
                    <a:cubicBezTo>
                      <a:pt x="472" y="1396"/>
                      <a:pt x="544" y="1625"/>
                      <a:pt x="615" y="1853"/>
                    </a:cubicBezTo>
                    <a:cubicBezTo>
                      <a:pt x="668" y="2084"/>
                      <a:pt x="719" y="2316"/>
                      <a:pt x="768" y="2533"/>
                    </a:cubicBezTo>
                    <a:cubicBezTo>
                      <a:pt x="788" y="2643"/>
                      <a:pt x="827" y="2744"/>
                      <a:pt x="834" y="2848"/>
                    </a:cubicBezTo>
                    <a:cubicBezTo>
                      <a:pt x="846" y="2951"/>
                      <a:pt x="856" y="3049"/>
                      <a:pt x="867" y="3139"/>
                    </a:cubicBezTo>
                    <a:cubicBezTo>
                      <a:pt x="914" y="3498"/>
                      <a:pt x="945" y="3738"/>
                      <a:pt x="945" y="3738"/>
                    </a:cubicBezTo>
                    <a:lnTo>
                      <a:pt x="1033" y="3730"/>
                    </a:lnTo>
                    <a:cubicBezTo>
                      <a:pt x="1033" y="3730"/>
                      <a:pt x="1024" y="3489"/>
                      <a:pt x="1010" y="3127"/>
                    </a:cubicBezTo>
                    <a:cubicBezTo>
                      <a:pt x="1006" y="3037"/>
                      <a:pt x="1000" y="2938"/>
                      <a:pt x="993" y="2835"/>
                    </a:cubicBezTo>
                    <a:cubicBezTo>
                      <a:pt x="993" y="2731"/>
                      <a:pt x="960" y="2623"/>
                      <a:pt x="940" y="2511"/>
                    </a:cubicBezTo>
                    <a:cubicBezTo>
                      <a:pt x="894" y="2285"/>
                      <a:pt x="845" y="2044"/>
                      <a:pt x="795" y="1804"/>
                    </a:cubicBezTo>
                    <a:cubicBezTo>
                      <a:pt x="718" y="1574"/>
                      <a:pt x="642" y="1342"/>
                      <a:pt x="569" y="1127"/>
                    </a:cubicBezTo>
                    <a:cubicBezTo>
                      <a:pt x="532" y="1018"/>
                      <a:pt x="501" y="912"/>
                      <a:pt x="456" y="818"/>
                    </a:cubicBezTo>
                    <a:cubicBezTo>
                      <a:pt x="414" y="722"/>
                      <a:pt x="374" y="632"/>
                      <a:pt x="337" y="549"/>
                    </a:cubicBezTo>
                    <a:cubicBezTo>
                      <a:pt x="183" y="219"/>
                      <a:pt x="81" y="0"/>
                      <a:pt x="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158"/>
              <p:cNvSpPr/>
              <p:nvPr/>
            </p:nvSpPr>
            <p:spPr>
              <a:xfrm>
                <a:off x="2241900" y="-334675"/>
                <a:ext cx="41850" cy="38625"/>
              </a:xfrm>
              <a:custGeom>
                <a:rect b="b" l="l" r="r" t="t"/>
                <a:pathLst>
                  <a:path extrusionOk="0" h="1545" w="1674">
                    <a:moveTo>
                      <a:pt x="924" y="0"/>
                    </a:moveTo>
                    <a:cubicBezTo>
                      <a:pt x="297" y="0"/>
                      <a:pt x="0" y="1190"/>
                      <a:pt x="767" y="1501"/>
                    </a:cubicBezTo>
                    <a:cubicBezTo>
                      <a:pt x="839" y="1531"/>
                      <a:pt x="906" y="1544"/>
                      <a:pt x="968" y="1544"/>
                    </a:cubicBezTo>
                    <a:cubicBezTo>
                      <a:pt x="1598" y="1544"/>
                      <a:pt x="1673" y="150"/>
                      <a:pt x="1035" y="13"/>
                    </a:cubicBezTo>
                    <a:cubicBezTo>
                      <a:pt x="997" y="4"/>
                      <a:pt x="960" y="0"/>
                      <a:pt x="9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1" name="Google Shape;1921;p158"/>
            <p:cNvGrpSpPr/>
            <p:nvPr/>
          </p:nvGrpSpPr>
          <p:grpSpPr>
            <a:xfrm>
              <a:off x="715222" y="637502"/>
              <a:ext cx="245491" cy="230514"/>
              <a:chOff x="1833125" y="-1256125"/>
              <a:chExt cx="283150" cy="265875"/>
            </a:xfrm>
          </p:grpSpPr>
          <p:sp>
            <p:nvSpPr>
              <p:cNvPr id="1922" name="Google Shape;1922;p158"/>
              <p:cNvSpPr/>
              <p:nvPr/>
            </p:nvSpPr>
            <p:spPr>
              <a:xfrm>
                <a:off x="1833125" y="-1256125"/>
                <a:ext cx="283150" cy="265875"/>
              </a:xfrm>
              <a:custGeom>
                <a:rect b="b" l="l" r="r" t="t"/>
                <a:pathLst>
                  <a:path extrusionOk="0" h="10635" w="11326">
                    <a:moveTo>
                      <a:pt x="4274" y="1"/>
                    </a:moveTo>
                    <a:cubicBezTo>
                      <a:pt x="4225" y="1"/>
                      <a:pt x="4179" y="10"/>
                      <a:pt x="4137" y="29"/>
                    </a:cubicBezTo>
                    <a:cubicBezTo>
                      <a:pt x="3416" y="349"/>
                      <a:pt x="3871" y="3263"/>
                      <a:pt x="3687" y="3430"/>
                    </a:cubicBezTo>
                    <a:cubicBezTo>
                      <a:pt x="3504" y="3598"/>
                      <a:pt x="1" y="3518"/>
                      <a:pt x="1" y="4388"/>
                    </a:cubicBezTo>
                    <a:cubicBezTo>
                      <a:pt x="2" y="4908"/>
                      <a:pt x="3404" y="6362"/>
                      <a:pt x="3422" y="6664"/>
                    </a:cubicBezTo>
                    <a:cubicBezTo>
                      <a:pt x="3438" y="6966"/>
                      <a:pt x="3258" y="10635"/>
                      <a:pt x="4044" y="10635"/>
                    </a:cubicBezTo>
                    <a:cubicBezTo>
                      <a:pt x="4044" y="10635"/>
                      <a:pt x="4044" y="10635"/>
                      <a:pt x="4044" y="10635"/>
                    </a:cubicBezTo>
                    <a:cubicBezTo>
                      <a:pt x="4697" y="10634"/>
                      <a:pt x="6170" y="7986"/>
                      <a:pt x="6421" y="7936"/>
                    </a:cubicBezTo>
                    <a:cubicBezTo>
                      <a:pt x="6425" y="7935"/>
                      <a:pt x="6430" y="7934"/>
                      <a:pt x="6436" y="7934"/>
                    </a:cubicBezTo>
                    <a:cubicBezTo>
                      <a:pt x="6734" y="7934"/>
                      <a:pt x="9058" y="9063"/>
                      <a:pt x="9794" y="9063"/>
                    </a:cubicBezTo>
                    <a:cubicBezTo>
                      <a:pt x="9887" y="9063"/>
                      <a:pt x="9955" y="9045"/>
                      <a:pt x="9990" y="9004"/>
                    </a:cubicBezTo>
                    <a:cubicBezTo>
                      <a:pt x="10308" y="8635"/>
                      <a:pt x="8597" y="5756"/>
                      <a:pt x="8831" y="5405"/>
                    </a:cubicBezTo>
                    <a:cubicBezTo>
                      <a:pt x="9065" y="5051"/>
                      <a:pt x="11325" y="2420"/>
                      <a:pt x="11107" y="1984"/>
                    </a:cubicBezTo>
                    <a:cubicBezTo>
                      <a:pt x="11064" y="1899"/>
                      <a:pt x="10881" y="1865"/>
                      <a:pt x="10613" y="1865"/>
                    </a:cubicBezTo>
                    <a:cubicBezTo>
                      <a:pt x="9595" y="1865"/>
                      <a:pt x="7345" y="2350"/>
                      <a:pt x="6826" y="2350"/>
                    </a:cubicBezTo>
                    <a:cubicBezTo>
                      <a:pt x="6784" y="2350"/>
                      <a:pt x="6753" y="2347"/>
                      <a:pt x="6735" y="2340"/>
                    </a:cubicBezTo>
                    <a:cubicBezTo>
                      <a:pt x="6467" y="2230"/>
                      <a:pt x="5042" y="1"/>
                      <a:pt x="4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158"/>
              <p:cNvSpPr/>
              <p:nvPr/>
            </p:nvSpPr>
            <p:spPr>
              <a:xfrm>
                <a:off x="1926950" y="-1092125"/>
                <a:ext cx="9850" cy="43675"/>
              </a:xfrm>
              <a:custGeom>
                <a:rect b="b" l="l" r="r" t="t"/>
                <a:pathLst>
                  <a:path extrusionOk="0" h="1747" w="394">
                    <a:moveTo>
                      <a:pt x="227" y="1"/>
                    </a:moveTo>
                    <a:cubicBezTo>
                      <a:pt x="227" y="1"/>
                      <a:pt x="183" y="103"/>
                      <a:pt x="135" y="267"/>
                    </a:cubicBezTo>
                    <a:cubicBezTo>
                      <a:pt x="84" y="429"/>
                      <a:pt x="41" y="654"/>
                      <a:pt x="0" y="878"/>
                    </a:cubicBezTo>
                    <a:cubicBezTo>
                      <a:pt x="6" y="1095"/>
                      <a:pt x="16" y="1313"/>
                      <a:pt x="41" y="1475"/>
                    </a:cubicBezTo>
                    <a:cubicBezTo>
                      <a:pt x="63" y="1639"/>
                      <a:pt x="92" y="1747"/>
                      <a:pt x="92" y="1747"/>
                    </a:cubicBezTo>
                    <a:lnTo>
                      <a:pt x="252" y="1746"/>
                    </a:lnTo>
                    <a:cubicBezTo>
                      <a:pt x="252" y="1746"/>
                      <a:pt x="281" y="1637"/>
                      <a:pt x="302" y="1474"/>
                    </a:cubicBezTo>
                    <a:cubicBezTo>
                      <a:pt x="325" y="1311"/>
                      <a:pt x="333" y="1093"/>
                      <a:pt x="338" y="876"/>
                    </a:cubicBezTo>
                    <a:cubicBezTo>
                      <a:pt x="366" y="672"/>
                      <a:pt x="390" y="468"/>
                      <a:pt x="391" y="308"/>
                    </a:cubicBezTo>
                    <a:cubicBezTo>
                      <a:pt x="393" y="151"/>
                      <a:pt x="382" y="38"/>
                      <a:pt x="382" y="38"/>
                    </a:cubicBezTo>
                    <a:lnTo>
                      <a:pt x="2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158"/>
              <p:cNvSpPr/>
              <p:nvPr/>
            </p:nvSpPr>
            <p:spPr>
              <a:xfrm>
                <a:off x="1994950" y="-1081800"/>
                <a:ext cx="52675" cy="25025"/>
              </a:xfrm>
              <a:custGeom>
                <a:rect b="b" l="l" r="r" t="t"/>
                <a:pathLst>
                  <a:path extrusionOk="0" h="1001" w="2107">
                    <a:moveTo>
                      <a:pt x="62" y="1"/>
                    </a:moveTo>
                    <a:lnTo>
                      <a:pt x="0" y="148"/>
                    </a:lnTo>
                    <a:cubicBezTo>
                      <a:pt x="0" y="148"/>
                      <a:pt x="117" y="228"/>
                      <a:pt x="301" y="327"/>
                    </a:cubicBezTo>
                    <a:cubicBezTo>
                      <a:pt x="483" y="429"/>
                      <a:pt x="735" y="545"/>
                      <a:pt x="989" y="656"/>
                    </a:cubicBezTo>
                    <a:cubicBezTo>
                      <a:pt x="1246" y="758"/>
                      <a:pt x="1505" y="856"/>
                      <a:pt x="1706" y="914"/>
                    </a:cubicBezTo>
                    <a:cubicBezTo>
                      <a:pt x="1906" y="974"/>
                      <a:pt x="2045" y="1000"/>
                      <a:pt x="2045" y="1000"/>
                    </a:cubicBezTo>
                    <a:lnTo>
                      <a:pt x="2106" y="853"/>
                    </a:lnTo>
                    <a:cubicBezTo>
                      <a:pt x="2106" y="853"/>
                      <a:pt x="1990" y="773"/>
                      <a:pt x="1806" y="673"/>
                    </a:cubicBezTo>
                    <a:cubicBezTo>
                      <a:pt x="1624" y="571"/>
                      <a:pt x="1372" y="456"/>
                      <a:pt x="1119" y="345"/>
                    </a:cubicBezTo>
                    <a:cubicBezTo>
                      <a:pt x="860" y="243"/>
                      <a:pt x="602" y="145"/>
                      <a:pt x="401" y="88"/>
                    </a:cubicBezTo>
                    <a:cubicBezTo>
                      <a:pt x="200" y="28"/>
                      <a:pt x="62" y="1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5" name="Google Shape;1925;p158"/>
            <p:cNvGrpSpPr/>
            <p:nvPr/>
          </p:nvGrpSpPr>
          <p:grpSpPr>
            <a:xfrm rot="460689">
              <a:off x="742906" y="278762"/>
              <a:ext cx="117651" cy="235784"/>
              <a:chOff x="2523825" y="-685025"/>
              <a:chExt cx="214450" cy="429700"/>
            </a:xfrm>
          </p:grpSpPr>
          <p:sp>
            <p:nvSpPr>
              <p:cNvPr id="1926" name="Google Shape;1926;p158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158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158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9" name="Google Shape;1929;p158"/>
            <p:cNvGrpSpPr/>
            <p:nvPr/>
          </p:nvGrpSpPr>
          <p:grpSpPr>
            <a:xfrm>
              <a:off x="875230" y="352240"/>
              <a:ext cx="305683" cy="264869"/>
              <a:chOff x="3360325" y="-1226900"/>
              <a:chExt cx="352575" cy="305500"/>
            </a:xfrm>
          </p:grpSpPr>
          <p:sp>
            <p:nvSpPr>
              <p:cNvPr id="1930" name="Google Shape;1930;p158"/>
              <p:cNvSpPr/>
              <p:nvPr/>
            </p:nvSpPr>
            <p:spPr>
              <a:xfrm>
                <a:off x="3360325" y="-1226900"/>
                <a:ext cx="352575" cy="305500"/>
              </a:xfrm>
              <a:custGeom>
                <a:rect b="b" l="l" r="r" t="t"/>
                <a:pathLst>
                  <a:path extrusionOk="0" h="12220" w="14103">
                    <a:moveTo>
                      <a:pt x="7119" y="0"/>
                    </a:moveTo>
                    <a:cubicBezTo>
                      <a:pt x="6383" y="0"/>
                      <a:pt x="5620" y="187"/>
                      <a:pt x="4860" y="602"/>
                    </a:cubicBezTo>
                    <a:cubicBezTo>
                      <a:pt x="114" y="3202"/>
                      <a:pt x="2100" y="7449"/>
                      <a:pt x="2216" y="7599"/>
                    </a:cubicBezTo>
                    <a:cubicBezTo>
                      <a:pt x="2330" y="7749"/>
                      <a:pt x="0" y="11933"/>
                      <a:pt x="122" y="12163"/>
                    </a:cubicBezTo>
                    <a:cubicBezTo>
                      <a:pt x="143" y="12202"/>
                      <a:pt x="211" y="12220"/>
                      <a:pt x="316" y="12220"/>
                    </a:cubicBezTo>
                    <a:cubicBezTo>
                      <a:pt x="1103" y="12220"/>
                      <a:pt x="3953" y="11221"/>
                      <a:pt x="4169" y="11091"/>
                    </a:cubicBezTo>
                    <a:cubicBezTo>
                      <a:pt x="4174" y="11088"/>
                      <a:pt x="4183" y="11086"/>
                      <a:pt x="4193" y="11086"/>
                    </a:cubicBezTo>
                    <a:cubicBezTo>
                      <a:pt x="4445" y="11086"/>
                      <a:pt x="6070" y="11967"/>
                      <a:pt x="7881" y="11967"/>
                    </a:cubicBezTo>
                    <a:cubicBezTo>
                      <a:pt x="9363" y="11967"/>
                      <a:pt x="10968" y="11377"/>
                      <a:pt x="12045" y="9233"/>
                    </a:cubicBezTo>
                    <a:cubicBezTo>
                      <a:pt x="14102" y="5139"/>
                      <a:pt x="10983" y="0"/>
                      <a:pt x="71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158"/>
              <p:cNvSpPr/>
              <p:nvPr/>
            </p:nvSpPr>
            <p:spPr>
              <a:xfrm>
                <a:off x="3472025" y="-963650"/>
                <a:ext cx="156150" cy="28550"/>
              </a:xfrm>
              <a:custGeom>
                <a:rect b="b" l="l" r="r" t="t"/>
                <a:pathLst>
                  <a:path extrusionOk="0" h="1142" w="6246">
                    <a:moveTo>
                      <a:pt x="53" y="0"/>
                    </a:moveTo>
                    <a:cubicBezTo>
                      <a:pt x="24" y="0"/>
                      <a:pt x="0" y="40"/>
                      <a:pt x="26" y="65"/>
                    </a:cubicBezTo>
                    <a:cubicBezTo>
                      <a:pt x="430" y="446"/>
                      <a:pt x="926" y="725"/>
                      <a:pt x="1454" y="898"/>
                    </a:cubicBezTo>
                    <a:cubicBezTo>
                      <a:pt x="1968" y="1062"/>
                      <a:pt x="2508" y="1142"/>
                      <a:pt x="3048" y="1142"/>
                    </a:cubicBezTo>
                    <a:cubicBezTo>
                      <a:pt x="4172" y="1142"/>
                      <a:pt x="5300" y="798"/>
                      <a:pt x="6213" y="150"/>
                    </a:cubicBezTo>
                    <a:cubicBezTo>
                      <a:pt x="6246" y="128"/>
                      <a:pt x="6221" y="83"/>
                      <a:pt x="6190" y="83"/>
                    </a:cubicBezTo>
                    <a:cubicBezTo>
                      <a:pt x="6184" y="83"/>
                      <a:pt x="6177" y="85"/>
                      <a:pt x="6171" y="89"/>
                    </a:cubicBezTo>
                    <a:cubicBezTo>
                      <a:pt x="5252" y="662"/>
                      <a:pt x="4128" y="991"/>
                      <a:pt x="3020" y="991"/>
                    </a:cubicBezTo>
                    <a:cubicBezTo>
                      <a:pt x="1958" y="991"/>
                      <a:pt x="912" y="689"/>
                      <a:pt x="76" y="10"/>
                    </a:cubicBezTo>
                    <a:cubicBezTo>
                      <a:pt x="69" y="3"/>
                      <a:pt x="60" y="0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158"/>
              <p:cNvSpPr/>
              <p:nvPr/>
            </p:nvSpPr>
            <p:spPr>
              <a:xfrm>
                <a:off x="3418000" y="-953975"/>
                <a:ext cx="34400" cy="14725"/>
              </a:xfrm>
              <a:custGeom>
                <a:rect b="b" l="l" r="r" t="t"/>
                <a:pathLst>
                  <a:path extrusionOk="0" h="589" w="1376">
                    <a:moveTo>
                      <a:pt x="1335" y="0"/>
                    </a:moveTo>
                    <a:cubicBezTo>
                      <a:pt x="1332" y="0"/>
                      <a:pt x="1329" y="1"/>
                      <a:pt x="1326" y="2"/>
                    </a:cubicBezTo>
                    <a:cubicBezTo>
                      <a:pt x="877" y="121"/>
                      <a:pt x="441" y="294"/>
                      <a:pt x="34" y="518"/>
                    </a:cubicBezTo>
                    <a:cubicBezTo>
                      <a:pt x="1" y="537"/>
                      <a:pt x="19" y="589"/>
                      <a:pt x="53" y="589"/>
                    </a:cubicBezTo>
                    <a:cubicBezTo>
                      <a:pt x="57" y="589"/>
                      <a:pt x="61" y="588"/>
                      <a:pt x="65" y="587"/>
                    </a:cubicBezTo>
                    <a:cubicBezTo>
                      <a:pt x="515" y="469"/>
                      <a:pt x="942" y="296"/>
                      <a:pt x="1351" y="71"/>
                    </a:cubicBezTo>
                    <a:cubicBezTo>
                      <a:pt x="1367" y="64"/>
                      <a:pt x="1375" y="46"/>
                      <a:pt x="1371" y="29"/>
                    </a:cubicBezTo>
                    <a:cubicBezTo>
                      <a:pt x="1367" y="12"/>
                      <a:pt x="1352" y="0"/>
                      <a:pt x="1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158"/>
              <p:cNvSpPr/>
              <p:nvPr/>
            </p:nvSpPr>
            <p:spPr>
              <a:xfrm>
                <a:off x="3416250" y="-1193975"/>
                <a:ext cx="66100" cy="82075"/>
              </a:xfrm>
              <a:custGeom>
                <a:rect b="b" l="l" r="r" t="t"/>
                <a:pathLst>
                  <a:path extrusionOk="0" h="3283" w="2644">
                    <a:moveTo>
                      <a:pt x="2592" y="1"/>
                    </a:moveTo>
                    <a:cubicBezTo>
                      <a:pt x="2589" y="1"/>
                      <a:pt x="2586" y="1"/>
                      <a:pt x="2582" y="2"/>
                    </a:cubicBezTo>
                    <a:cubicBezTo>
                      <a:pt x="1131" y="347"/>
                      <a:pt x="71" y="1778"/>
                      <a:pt x="2" y="3244"/>
                    </a:cubicBezTo>
                    <a:cubicBezTo>
                      <a:pt x="1" y="3269"/>
                      <a:pt x="21" y="3282"/>
                      <a:pt x="40" y="3282"/>
                    </a:cubicBezTo>
                    <a:cubicBezTo>
                      <a:pt x="57" y="3282"/>
                      <a:pt x="74" y="3272"/>
                      <a:pt x="76" y="3251"/>
                    </a:cubicBezTo>
                    <a:cubicBezTo>
                      <a:pt x="264" y="1842"/>
                      <a:pt x="1230" y="522"/>
                      <a:pt x="2602" y="74"/>
                    </a:cubicBezTo>
                    <a:cubicBezTo>
                      <a:pt x="2643" y="60"/>
                      <a:pt x="2629" y="1"/>
                      <a:pt x="25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158"/>
              <p:cNvSpPr/>
              <p:nvPr/>
            </p:nvSpPr>
            <p:spPr>
              <a:xfrm>
                <a:off x="3446525" y="-1165325"/>
                <a:ext cx="203200" cy="173950"/>
              </a:xfrm>
              <a:custGeom>
                <a:rect b="b" l="l" r="r" t="t"/>
                <a:pathLst>
                  <a:path extrusionOk="0" h="6958" w="8128">
                    <a:moveTo>
                      <a:pt x="4727" y="92"/>
                    </a:moveTo>
                    <a:cubicBezTo>
                      <a:pt x="5116" y="92"/>
                      <a:pt x="5506" y="220"/>
                      <a:pt x="5836" y="492"/>
                    </a:cubicBezTo>
                    <a:cubicBezTo>
                      <a:pt x="6153" y="721"/>
                      <a:pt x="6400" y="1017"/>
                      <a:pt x="6579" y="1351"/>
                    </a:cubicBezTo>
                    <a:lnTo>
                      <a:pt x="6579" y="1351"/>
                    </a:lnTo>
                    <a:cubicBezTo>
                      <a:pt x="6410" y="1303"/>
                      <a:pt x="6234" y="1280"/>
                      <a:pt x="6056" y="1280"/>
                    </a:cubicBezTo>
                    <a:cubicBezTo>
                      <a:pt x="5963" y="1280"/>
                      <a:pt x="5869" y="1287"/>
                      <a:pt x="5776" y="1299"/>
                    </a:cubicBezTo>
                    <a:lnTo>
                      <a:pt x="5776" y="1299"/>
                    </a:lnTo>
                    <a:cubicBezTo>
                      <a:pt x="5510" y="938"/>
                      <a:pt x="5159" y="639"/>
                      <a:pt x="4746" y="442"/>
                    </a:cubicBezTo>
                    <a:cubicBezTo>
                      <a:pt x="4551" y="340"/>
                      <a:pt x="4340" y="258"/>
                      <a:pt x="4121" y="197"/>
                    </a:cubicBezTo>
                    <a:lnTo>
                      <a:pt x="4121" y="197"/>
                    </a:lnTo>
                    <a:cubicBezTo>
                      <a:pt x="4317" y="128"/>
                      <a:pt x="4522" y="92"/>
                      <a:pt x="4727" y="92"/>
                    </a:cubicBezTo>
                    <a:close/>
                    <a:moveTo>
                      <a:pt x="3883" y="300"/>
                    </a:moveTo>
                    <a:cubicBezTo>
                      <a:pt x="4564" y="457"/>
                      <a:pt x="5188" y="807"/>
                      <a:pt x="5614" y="1328"/>
                    </a:cubicBezTo>
                    <a:lnTo>
                      <a:pt x="5614" y="1328"/>
                    </a:lnTo>
                    <a:cubicBezTo>
                      <a:pt x="5419" y="1370"/>
                      <a:pt x="5230" y="1439"/>
                      <a:pt x="5055" y="1532"/>
                    </a:cubicBezTo>
                    <a:lnTo>
                      <a:pt x="5055" y="1532"/>
                    </a:lnTo>
                    <a:cubicBezTo>
                      <a:pt x="4679" y="1025"/>
                      <a:pt x="4181" y="601"/>
                      <a:pt x="3600" y="478"/>
                    </a:cubicBezTo>
                    <a:lnTo>
                      <a:pt x="3600" y="478"/>
                    </a:lnTo>
                    <a:cubicBezTo>
                      <a:pt x="3690" y="410"/>
                      <a:pt x="3785" y="350"/>
                      <a:pt x="3883" y="300"/>
                    </a:cubicBezTo>
                    <a:close/>
                    <a:moveTo>
                      <a:pt x="3467" y="590"/>
                    </a:moveTo>
                    <a:lnTo>
                      <a:pt x="3467" y="590"/>
                    </a:lnTo>
                    <a:cubicBezTo>
                      <a:pt x="3921" y="651"/>
                      <a:pt x="4341" y="899"/>
                      <a:pt x="4721" y="1322"/>
                    </a:cubicBezTo>
                    <a:cubicBezTo>
                      <a:pt x="4796" y="1395"/>
                      <a:pt x="4874" y="1486"/>
                      <a:pt x="4952" y="1591"/>
                    </a:cubicBezTo>
                    <a:lnTo>
                      <a:pt x="4952" y="1591"/>
                    </a:lnTo>
                    <a:cubicBezTo>
                      <a:pt x="4934" y="1602"/>
                      <a:pt x="4917" y="1613"/>
                      <a:pt x="4900" y="1624"/>
                    </a:cubicBezTo>
                    <a:cubicBezTo>
                      <a:pt x="4832" y="1663"/>
                      <a:pt x="4766" y="1707"/>
                      <a:pt x="4701" y="1753"/>
                    </a:cubicBezTo>
                    <a:lnTo>
                      <a:pt x="4701" y="1753"/>
                    </a:lnTo>
                    <a:cubicBezTo>
                      <a:pt x="4604" y="1701"/>
                      <a:pt x="4501" y="1658"/>
                      <a:pt x="4392" y="1628"/>
                    </a:cubicBezTo>
                    <a:cubicBezTo>
                      <a:pt x="3850" y="1650"/>
                      <a:pt x="3742" y="2349"/>
                      <a:pt x="3628" y="2766"/>
                    </a:cubicBezTo>
                    <a:lnTo>
                      <a:pt x="3628" y="2766"/>
                    </a:lnTo>
                    <a:cubicBezTo>
                      <a:pt x="3580" y="2758"/>
                      <a:pt x="3533" y="2754"/>
                      <a:pt x="3486" y="2754"/>
                    </a:cubicBezTo>
                    <a:cubicBezTo>
                      <a:pt x="3427" y="2754"/>
                      <a:pt x="3370" y="2760"/>
                      <a:pt x="3313" y="2772"/>
                    </a:cubicBezTo>
                    <a:lnTo>
                      <a:pt x="3313" y="2772"/>
                    </a:lnTo>
                    <a:cubicBezTo>
                      <a:pt x="3222" y="2542"/>
                      <a:pt x="3110" y="2325"/>
                      <a:pt x="2918" y="2158"/>
                    </a:cubicBezTo>
                    <a:cubicBezTo>
                      <a:pt x="2840" y="2104"/>
                      <a:pt x="2758" y="2081"/>
                      <a:pt x="2675" y="2081"/>
                    </a:cubicBezTo>
                    <a:cubicBezTo>
                      <a:pt x="2653" y="2081"/>
                      <a:pt x="2631" y="2083"/>
                      <a:pt x="2608" y="2086"/>
                    </a:cubicBezTo>
                    <a:lnTo>
                      <a:pt x="2608" y="2086"/>
                    </a:lnTo>
                    <a:cubicBezTo>
                      <a:pt x="2711" y="1583"/>
                      <a:pt x="2959" y="1101"/>
                      <a:pt x="3330" y="727"/>
                    </a:cubicBezTo>
                    <a:cubicBezTo>
                      <a:pt x="3373" y="679"/>
                      <a:pt x="3419" y="633"/>
                      <a:pt x="3467" y="590"/>
                    </a:cubicBezTo>
                    <a:close/>
                    <a:moveTo>
                      <a:pt x="4389" y="1718"/>
                    </a:moveTo>
                    <a:cubicBezTo>
                      <a:pt x="4470" y="1741"/>
                      <a:pt x="4549" y="1772"/>
                      <a:pt x="4625" y="1811"/>
                    </a:cubicBezTo>
                    <a:lnTo>
                      <a:pt x="4625" y="1811"/>
                    </a:lnTo>
                    <a:cubicBezTo>
                      <a:pt x="4288" y="2076"/>
                      <a:pt x="4008" y="2436"/>
                      <a:pt x="3837" y="2831"/>
                    </a:cubicBezTo>
                    <a:lnTo>
                      <a:pt x="3837" y="2831"/>
                    </a:lnTo>
                    <a:cubicBezTo>
                      <a:pt x="3797" y="2813"/>
                      <a:pt x="3758" y="2799"/>
                      <a:pt x="3718" y="2787"/>
                    </a:cubicBezTo>
                    <a:lnTo>
                      <a:pt x="3718" y="2787"/>
                    </a:lnTo>
                    <a:cubicBezTo>
                      <a:pt x="3821" y="2417"/>
                      <a:pt x="3919" y="1745"/>
                      <a:pt x="4389" y="1718"/>
                    </a:cubicBezTo>
                    <a:close/>
                    <a:moveTo>
                      <a:pt x="3240" y="575"/>
                    </a:moveTo>
                    <a:cubicBezTo>
                      <a:pt x="3281" y="575"/>
                      <a:pt x="3321" y="576"/>
                      <a:pt x="3360" y="579"/>
                    </a:cubicBezTo>
                    <a:lnTo>
                      <a:pt x="3360" y="579"/>
                    </a:lnTo>
                    <a:cubicBezTo>
                      <a:pt x="2932" y="974"/>
                      <a:pt x="2635" y="1526"/>
                      <a:pt x="2522" y="2105"/>
                    </a:cubicBezTo>
                    <a:lnTo>
                      <a:pt x="2522" y="2105"/>
                    </a:lnTo>
                    <a:cubicBezTo>
                      <a:pt x="2343" y="2159"/>
                      <a:pt x="2173" y="2295"/>
                      <a:pt x="2050" y="2419"/>
                    </a:cubicBezTo>
                    <a:cubicBezTo>
                      <a:pt x="1940" y="2548"/>
                      <a:pt x="1869" y="2690"/>
                      <a:pt x="1829" y="2838"/>
                    </a:cubicBezTo>
                    <a:lnTo>
                      <a:pt x="1829" y="2838"/>
                    </a:lnTo>
                    <a:cubicBezTo>
                      <a:pt x="1767" y="2824"/>
                      <a:pt x="1703" y="2815"/>
                      <a:pt x="1635" y="2811"/>
                    </a:cubicBezTo>
                    <a:lnTo>
                      <a:pt x="1635" y="2811"/>
                    </a:lnTo>
                    <a:cubicBezTo>
                      <a:pt x="1328" y="2072"/>
                      <a:pt x="1404" y="1238"/>
                      <a:pt x="2236" y="845"/>
                    </a:cubicBezTo>
                    <a:cubicBezTo>
                      <a:pt x="2585" y="663"/>
                      <a:pt x="2921" y="575"/>
                      <a:pt x="3240" y="575"/>
                    </a:cubicBezTo>
                    <a:close/>
                    <a:moveTo>
                      <a:pt x="1687" y="2926"/>
                    </a:moveTo>
                    <a:lnTo>
                      <a:pt x="1687" y="2926"/>
                    </a:lnTo>
                    <a:cubicBezTo>
                      <a:pt x="1728" y="2932"/>
                      <a:pt x="1767" y="2939"/>
                      <a:pt x="1806" y="2948"/>
                    </a:cubicBezTo>
                    <a:lnTo>
                      <a:pt x="1806" y="2948"/>
                    </a:lnTo>
                    <a:cubicBezTo>
                      <a:pt x="1797" y="3006"/>
                      <a:pt x="1792" y="3065"/>
                      <a:pt x="1791" y="3124"/>
                    </a:cubicBezTo>
                    <a:lnTo>
                      <a:pt x="1791" y="3124"/>
                    </a:lnTo>
                    <a:cubicBezTo>
                      <a:pt x="1754" y="3060"/>
                      <a:pt x="1719" y="2994"/>
                      <a:pt x="1687" y="2926"/>
                    </a:cubicBezTo>
                    <a:close/>
                    <a:moveTo>
                      <a:pt x="2677" y="2161"/>
                    </a:moveTo>
                    <a:cubicBezTo>
                      <a:pt x="2744" y="2161"/>
                      <a:pt x="2810" y="2179"/>
                      <a:pt x="2873" y="2223"/>
                    </a:cubicBezTo>
                    <a:cubicBezTo>
                      <a:pt x="3044" y="2379"/>
                      <a:pt x="3148" y="2578"/>
                      <a:pt x="3234" y="2792"/>
                    </a:cubicBezTo>
                    <a:lnTo>
                      <a:pt x="3234" y="2792"/>
                    </a:lnTo>
                    <a:cubicBezTo>
                      <a:pt x="3013" y="2858"/>
                      <a:pt x="2806" y="3004"/>
                      <a:pt x="2622" y="3191"/>
                    </a:cubicBezTo>
                    <a:lnTo>
                      <a:pt x="2622" y="3191"/>
                    </a:lnTo>
                    <a:cubicBezTo>
                      <a:pt x="2542" y="2861"/>
                      <a:pt x="2534" y="2511"/>
                      <a:pt x="2592" y="2170"/>
                    </a:cubicBezTo>
                    <a:lnTo>
                      <a:pt x="2592" y="2170"/>
                    </a:lnTo>
                    <a:cubicBezTo>
                      <a:pt x="2621" y="2164"/>
                      <a:pt x="2649" y="2161"/>
                      <a:pt x="2677" y="2161"/>
                    </a:cubicBezTo>
                    <a:close/>
                    <a:moveTo>
                      <a:pt x="2506" y="2195"/>
                    </a:moveTo>
                    <a:cubicBezTo>
                      <a:pt x="2448" y="2553"/>
                      <a:pt x="2461" y="2918"/>
                      <a:pt x="2556" y="3261"/>
                    </a:cubicBezTo>
                    <a:lnTo>
                      <a:pt x="2556" y="3261"/>
                    </a:lnTo>
                    <a:cubicBezTo>
                      <a:pt x="2553" y="3264"/>
                      <a:pt x="2550" y="3267"/>
                      <a:pt x="2547" y="3270"/>
                    </a:cubicBezTo>
                    <a:lnTo>
                      <a:pt x="2547" y="3270"/>
                    </a:lnTo>
                    <a:cubicBezTo>
                      <a:pt x="2361" y="3082"/>
                      <a:pt x="2152" y="2930"/>
                      <a:pt x="1900" y="2857"/>
                    </a:cubicBezTo>
                    <a:lnTo>
                      <a:pt x="1900" y="2857"/>
                    </a:lnTo>
                    <a:cubicBezTo>
                      <a:pt x="1949" y="2666"/>
                      <a:pt x="2063" y="2494"/>
                      <a:pt x="2216" y="2370"/>
                    </a:cubicBezTo>
                    <a:cubicBezTo>
                      <a:pt x="2299" y="2304"/>
                      <a:pt x="2400" y="2235"/>
                      <a:pt x="2506" y="2195"/>
                    </a:cubicBezTo>
                    <a:close/>
                    <a:moveTo>
                      <a:pt x="3476" y="2877"/>
                    </a:moveTo>
                    <a:cubicBezTo>
                      <a:pt x="3517" y="2880"/>
                      <a:pt x="3557" y="2887"/>
                      <a:pt x="3597" y="2896"/>
                    </a:cubicBezTo>
                    <a:lnTo>
                      <a:pt x="3597" y="2896"/>
                    </a:lnTo>
                    <a:cubicBezTo>
                      <a:pt x="3567" y="3036"/>
                      <a:pt x="3539" y="3178"/>
                      <a:pt x="3515" y="3321"/>
                    </a:cubicBezTo>
                    <a:lnTo>
                      <a:pt x="3515" y="3321"/>
                    </a:lnTo>
                    <a:cubicBezTo>
                      <a:pt x="3458" y="3180"/>
                      <a:pt x="3410" y="3033"/>
                      <a:pt x="3357" y="2889"/>
                    </a:cubicBezTo>
                    <a:lnTo>
                      <a:pt x="3357" y="2889"/>
                    </a:lnTo>
                    <a:cubicBezTo>
                      <a:pt x="3396" y="2882"/>
                      <a:pt x="3436" y="2878"/>
                      <a:pt x="3476" y="2877"/>
                    </a:cubicBezTo>
                    <a:close/>
                    <a:moveTo>
                      <a:pt x="3052" y="205"/>
                    </a:moveTo>
                    <a:cubicBezTo>
                      <a:pt x="3293" y="205"/>
                      <a:pt x="3534" y="229"/>
                      <a:pt x="3769" y="275"/>
                    </a:cubicBezTo>
                    <a:lnTo>
                      <a:pt x="3769" y="275"/>
                    </a:lnTo>
                    <a:cubicBezTo>
                      <a:pt x="3675" y="330"/>
                      <a:pt x="3585" y="392"/>
                      <a:pt x="3499" y="460"/>
                    </a:cubicBezTo>
                    <a:lnTo>
                      <a:pt x="3499" y="460"/>
                    </a:lnTo>
                    <a:cubicBezTo>
                      <a:pt x="3420" y="448"/>
                      <a:pt x="3340" y="442"/>
                      <a:pt x="3258" y="442"/>
                    </a:cubicBezTo>
                    <a:cubicBezTo>
                      <a:pt x="3129" y="442"/>
                      <a:pt x="2997" y="457"/>
                      <a:pt x="2862" y="490"/>
                    </a:cubicBezTo>
                    <a:cubicBezTo>
                      <a:pt x="1330" y="846"/>
                      <a:pt x="1110" y="1829"/>
                      <a:pt x="1506" y="2815"/>
                    </a:cubicBezTo>
                    <a:lnTo>
                      <a:pt x="1506" y="2815"/>
                    </a:lnTo>
                    <a:cubicBezTo>
                      <a:pt x="953" y="2881"/>
                      <a:pt x="580" y="3188"/>
                      <a:pt x="371" y="3598"/>
                    </a:cubicBezTo>
                    <a:lnTo>
                      <a:pt x="371" y="3598"/>
                    </a:lnTo>
                    <a:cubicBezTo>
                      <a:pt x="239" y="3179"/>
                      <a:pt x="199" y="2725"/>
                      <a:pt x="233" y="2310"/>
                    </a:cubicBezTo>
                    <a:cubicBezTo>
                      <a:pt x="317" y="1366"/>
                      <a:pt x="1083" y="635"/>
                      <a:pt x="1965" y="376"/>
                    </a:cubicBezTo>
                    <a:cubicBezTo>
                      <a:pt x="2313" y="261"/>
                      <a:pt x="2683" y="205"/>
                      <a:pt x="3052" y="205"/>
                    </a:cubicBezTo>
                    <a:close/>
                    <a:moveTo>
                      <a:pt x="3684" y="2920"/>
                    </a:moveTo>
                    <a:lnTo>
                      <a:pt x="3684" y="2920"/>
                    </a:lnTo>
                    <a:cubicBezTo>
                      <a:pt x="3719" y="2931"/>
                      <a:pt x="3752" y="2945"/>
                      <a:pt x="3786" y="2960"/>
                    </a:cubicBezTo>
                    <a:lnTo>
                      <a:pt x="3786" y="2960"/>
                    </a:lnTo>
                    <a:cubicBezTo>
                      <a:pt x="3708" y="3171"/>
                      <a:pt x="3662" y="3391"/>
                      <a:pt x="3655" y="3610"/>
                    </a:cubicBezTo>
                    <a:lnTo>
                      <a:pt x="3655" y="3610"/>
                    </a:lnTo>
                    <a:cubicBezTo>
                      <a:pt x="3629" y="3567"/>
                      <a:pt x="3606" y="3522"/>
                      <a:pt x="3584" y="3477"/>
                    </a:cubicBezTo>
                    <a:lnTo>
                      <a:pt x="3584" y="3477"/>
                    </a:lnTo>
                    <a:cubicBezTo>
                      <a:pt x="3616" y="3269"/>
                      <a:pt x="3648" y="3079"/>
                      <a:pt x="3684" y="2920"/>
                    </a:cubicBezTo>
                    <a:close/>
                    <a:moveTo>
                      <a:pt x="1879" y="2968"/>
                    </a:moveTo>
                    <a:cubicBezTo>
                      <a:pt x="2109" y="3039"/>
                      <a:pt x="2301" y="3179"/>
                      <a:pt x="2475" y="3354"/>
                    </a:cubicBezTo>
                    <a:lnTo>
                      <a:pt x="2475" y="3354"/>
                    </a:lnTo>
                    <a:cubicBezTo>
                      <a:pt x="2417" y="3425"/>
                      <a:pt x="2362" y="3498"/>
                      <a:pt x="2310" y="3574"/>
                    </a:cubicBezTo>
                    <a:cubicBezTo>
                      <a:pt x="2275" y="3623"/>
                      <a:pt x="2240" y="3673"/>
                      <a:pt x="2206" y="3724"/>
                    </a:cubicBezTo>
                    <a:lnTo>
                      <a:pt x="2206" y="3724"/>
                    </a:lnTo>
                    <a:cubicBezTo>
                      <a:pt x="2078" y="3570"/>
                      <a:pt x="1968" y="3419"/>
                      <a:pt x="1882" y="3276"/>
                    </a:cubicBezTo>
                    <a:lnTo>
                      <a:pt x="1882" y="3276"/>
                    </a:lnTo>
                    <a:cubicBezTo>
                      <a:pt x="1872" y="3187"/>
                      <a:pt x="1869" y="3097"/>
                      <a:pt x="1875" y="3007"/>
                    </a:cubicBezTo>
                    <a:cubicBezTo>
                      <a:pt x="1876" y="2994"/>
                      <a:pt x="1877" y="2981"/>
                      <a:pt x="1879" y="2968"/>
                    </a:cubicBezTo>
                    <a:close/>
                    <a:moveTo>
                      <a:pt x="1956" y="3613"/>
                    </a:moveTo>
                    <a:cubicBezTo>
                      <a:pt x="2012" y="3690"/>
                      <a:pt x="2070" y="3766"/>
                      <a:pt x="2131" y="3840"/>
                    </a:cubicBezTo>
                    <a:lnTo>
                      <a:pt x="2131" y="3840"/>
                    </a:lnTo>
                    <a:cubicBezTo>
                      <a:pt x="2116" y="3865"/>
                      <a:pt x="2100" y="3891"/>
                      <a:pt x="2085" y="3916"/>
                    </a:cubicBezTo>
                    <a:lnTo>
                      <a:pt x="2085" y="3916"/>
                    </a:lnTo>
                    <a:cubicBezTo>
                      <a:pt x="2033" y="3819"/>
                      <a:pt x="1990" y="3717"/>
                      <a:pt x="1956" y="3613"/>
                    </a:cubicBezTo>
                    <a:close/>
                    <a:moveTo>
                      <a:pt x="4723" y="1867"/>
                    </a:moveTo>
                    <a:cubicBezTo>
                      <a:pt x="5277" y="2213"/>
                      <a:pt x="5639" y="2969"/>
                      <a:pt x="5475" y="3627"/>
                    </a:cubicBezTo>
                    <a:cubicBezTo>
                      <a:pt x="5420" y="3896"/>
                      <a:pt x="5235" y="4094"/>
                      <a:pt x="4998" y="4172"/>
                    </a:cubicBezTo>
                    <a:lnTo>
                      <a:pt x="4998" y="4172"/>
                    </a:lnTo>
                    <a:cubicBezTo>
                      <a:pt x="4764" y="3762"/>
                      <a:pt x="4503" y="3370"/>
                      <a:pt x="4154" y="3045"/>
                    </a:cubicBezTo>
                    <a:cubicBezTo>
                      <a:pt x="4077" y="2974"/>
                      <a:pt x="3999" y="2918"/>
                      <a:pt x="3923" y="2875"/>
                    </a:cubicBezTo>
                    <a:lnTo>
                      <a:pt x="3923" y="2875"/>
                    </a:lnTo>
                    <a:cubicBezTo>
                      <a:pt x="4091" y="2482"/>
                      <a:pt x="4376" y="2131"/>
                      <a:pt x="4723" y="1867"/>
                    </a:cubicBezTo>
                    <a:close/>
                    <a:moveTo>
                      <a:pt x="3872" y="3004"/>
                    </a:moveTo>
                    <a:cubicBezTo>
                      <a:pt x="4257" y="3221"/>
                      <a:pt x="4581" y="3685"/>
                      <a:pt x="4877" y="4200"/>
                    </a:cubicBezTo>
                    <a:lnTo>
                      <a:pt x="4877" y="4200"/>
                    </a:lnTo>
                    <a:cubicBezTo>
                      <a:pt x="4842" y="4205"/>
                      <a:pt x="4807" y="4208"/>
                      <a:pt x="4770" y="4208"/>
                    </a:cubicBezTo>
                    <a:cubicBezTo>
                      <a:pt x="4711" y="4208"/>
                      <a:pt x="4649" y="4201"/>
                      <a:pt x="4588" y="4186"/>
                    </a:cubicBezTo>
                    <a:cubicBezTo>
                      <a:pt x="4304" y="4120"/>
                      <a:pt x="4006" y="3992"/>
                      <a:pt x="3786" y="3793"/>
                    </a:cubicBezTo>
                    <a:cubicBezTo>
                      <a:pt x="3777" y="3782"/>
                      <a:pt x="3768" y="3771"/>
                      <a:pt x="3759" y="3760"/>
                    </a:cubicBezTo>
                    <a:lnTo>
                      <a:pt x="3759" y="3760"/>
                    </a:lnTo>
                    <a:cubicBezTo>
                      <a:pt x="3744" y="3502"/>
                      <a:pt x="3786" y="3247"/>
                      <a:pt x="3872" y="3004"/>
                    </a:cubicBezTo>
                    <a:close/>
                    <a:moveTo>
                      <a:pt x="3278" y="2909"/>
                    </a:moveTo>
                    <a:cubicBezTo>
                      <a:pt x="3347" y="3096"/>
                      <a:pt x="3407" y="3290"/>
                      <a:pt x="3490" y="3470"/>
                    </a:cubicBezTo>
                    <a:lnTo>
                      <a:pt x="3490" y="3470"/>
                    </a:lnTo>
                    <a:cubicBezTo>
                      <a:pt x="3446" y="3740"/>
                      <a:pt x="3408" y="4012"/>
                      <a:pt x="3365" y="4282"/>
                    </a:cubicBezTo>
                    <a:lnTo>
                      <a:pt x="3365" y="4282"/>
                    </a:lnTo>
                    <a:cubicBezTo>
                      <a:pt x="3135" y="4016"/>
                      <a:pt x="2929" y="3702"/>
                      <a:pt x="2696" y="3431"/>
                    </a:cubicBezTo>
                    <a:lnTo>
                      <a:pt x="2696" y="3431"/>
                    </a:lnTo>
                    <a:cubicBezTo>
                      <a:pt x="2684" y="3398"/>
                      <a:pt x="2672" y="3365"/>
                      <a:pt x="2662" y="3332"/>
                    </a:cubicBezTo>
                    <a:lnTo>
                      <a:pt x="2662" y="3332"/>
                    </a:lnTo>
                    <a:cubicBezTo>
                      <a:pt x="2853" y="3128"/>
                      <a:pt x="3064" y="2972"/>
                      <a:pt x="3278" y="2909"/>
                    </a:cubicBezTo>
                    <a:close/>
                    <a:moveTo>
                      <a:pt x="2561" y="3445"/>
                    </a:moveTo>
                    <a:lnTo>
                      <a:pt x="2561" y="3445"/>
                    </a:lnTo>
                    <a:cubicBezTo>
                      <a:pt x="2595" y="3483"/>
                      <a:pt x="2628" y="3522"/>
                      <a:pt x="2661" y="3561"/>
                    </a:cubicBezTo>
                    <a:lnTo>
                      <a:pt x="2661" y="3561"/>
                    </a:lnTo>
                    <a:cubicBezTo>
                      <a:pt x="2810" y="3901"/>
                      <a:pt x="3055" y="4195"/>
                      <a:pt x="3341" y="4429"/>
                    </a:cubicBezTo>
                    <a:lnTo>
                      <a:pt x="3341" y="4429"/>
                    </a:lnTo>
                    <a:cubicBezTo>
                      <a:pt x="3326" y="4522"/>
                      <a:pt x="3310" y="4614"/>
                      <a:pt x="3292" y="4705"/>
                    </a:cubicBezTo>
                    <a:lnTo>
                      <a:pt x="3292" y="4705"/>
                    </a:lnTo>
                    <a:cubicBezTo>
                      <a:pt x="2915" y="4451"/>
                      <a:pt x="2565" y="4135"/>
                      <a:pt x="2289" y="3821"/>
                    </a:cubicBezTo>
                    <a:lnTo>
                      <a:pt x="2289" y="3821"/>
                    </a:lnTo>
                    <a:cubicBezTo>
                      <a:pt x="2371" y="3689"/>
                      <a:pt x="2463" y="3562"/>
                      <a:pt x="2561" y="3445"/>
                    </a:cubicBezTo>
                    <a:close/>
                    <a:moveTo>
                      <a:pt x="5013" y="1677"/>
                    </a:moveTo>
                    <a:cubicBezTo>
                      <a:pt x="5613" y="2544"/>
                      <a:pt x="6163" y="4177"/>
                      <a:pt x="5305" y="4736"/>
                    </a:cubicBezTo>
                    <a:lnTo>
                      <a:pt x="5305" y="4736"/>
                    </a:lnTo>
                    <a:cubicBezTo>
                      <a:pt x="5218" y="4572"/>
                      <a:pt x="5132" y="4409"/>
                      <a:pt x="5041" y="4248"/>
                    </a:cubicBezTo>
                    <a:lnTo>
                      <a:pt x="5041" y="4248"/>
                    </a:lnTo>
                    <a:cubicBezTo>
                      <a:pt x="5296" y="4158"/>
                      <a:pt x="5498" y="3941"/>
                      <a:pt x="5559" y="3649"/>
                    </a:cubicBezTo>
                    <a:cubicBezTo>
                      <a:pt x="5718" y="2958"/>
                      <a:pt x="5391" y="2191"/>
                      <a:pt x="4800" y="1812"/>
                    </a:cubicBezTo>
                    <a:lnTo>
                      <a:pt x="4800" y="1812"/>
                    </a:lnTo>
                    <a:cubicBezTo>
                      <a:pt x="4869" y="1763"/>
                      <a:pt x="4940" y="1718"/>
                      <a:pt x="5013" y="1677"/>
                    </a:cubicBezTo>
                    <a:close/>
                    <a:moveTo>
                      <a:pt x="3563" y="3616"/>
                    </a:moveTo>
                    <a:cubicBezTo>
                      <a:pt x="3591" y="3666"/>
                      <a:pt x="3622" y="3715"/>
                      <a:pt x="3656" y="3763"/>
                    </a:cubicBezTo>
                    <a:lnTo>
                      <a:pt x="3656" y="3763"/>
                    </a:lnTo>
                    <a:cubicBezTo>
                      <a:pt x="3674" y="4100"/>
                      <a:pt x="3788" y="4432"/>
                      <a:pt x="4026" y="4726"/>
                    </a:cubicBezTo>
                    <a:cubicBezTo>
                      <a:pt x="4049" y="4755"/>
                      <a:pt x="4072" y="4784"/>
                      <a:pt x="4096" y="4813"/>
                    </a:cubicBezTo>
                    <a:lnTo>
                      <a:pt x="4096" y="4813"/>
                    </a:lnTo>
                    <a:cubicBezTo>
                      <a:pt x="3955" y="4766"/>
                      <a:pt x="3821" y="4699"/>
                      <a:pt x="3705" y="4609"/>
                    </a:cubicBezTo>
                    <a:cubicBezTo>
                      <a:pt x="3615" y="4541"/>
                      <a:pt x="3530" y="4461"/>
                      <a:pt x="3448" y="4374"/>
                    </a:cubicBezTo>
                    <a:lnTo>
                      <a:pt x="3448" y="4374"/>
                    </a:lnTo>
                    <a:cubicBezTo>
                      <a:pt x="3491" y="4112"/>
                      <a:pt x="3527" y="3854"/>
                      <a:pt x="3563" y="3616"/>
                    </a:cubicBezTo>
                    <a:close/>
                    <a:moveTo>
                      <a:pt x="5688" y="1423"/>
                    </a:moveTo>
                    <a:cubicBezTo>
                      <a:pt x="5961" y="1792"/>
                      <a:pt x="6138" y="2240"/>
                      <a:pt x="6173" y="2759"/>
                    </a:cubicBezTo>
                    <a:cubicBezTo>
                      <a:pt x="6206" y="3438"/>
                      <a:pt x="6160" y="4188"/>
                      <a:pt x="5756" y="4759"/>
                    </a:cubicBezTo>
                    <a:cubicBezTo>
                      <a:pt x="5736" y="4783"/>
                      <a:pt x="5715" y="4807"/>
                      <a:pt x="5694" y="4829"/>
                    </a:cubicBezTo>
                    <a:lnTo>
                      <a:pt x="5694" y="4829"/>
                    </a:lnTo>
                    <a:cubicBezTo>
                      <a:pt x="5618" y="4825"/>
                      <a:pt x="5541" y="4823"/>
                      <a:pt x="5464" y="4823"/>
                    </a:cubicBezTo>
                    <a:cubicBezTo>
                      <a:pt x="5441" y="4823"/>
                      <a:pt x="5418" y="4823"/>
                      <a:pt x="5394" y="4823"/>
                    </a:cubicBezTo>
                    <a:lnTo>
                      <a:pt x="5394" y="4823"/>
                    </a:lnTo>
                    <a:cubicBezTo>
                      <a:pt x="6087" y="4347"/>
                      <a:pt x="5886" y="3157"/>
                      <a:pt x="5577" y="2455"/>
                    </a:cubicBezTo>
                    <a:cubicBezTo>
                      <a:pt x="5462" y="2178"/>
                      <a:pt x="5307" y="1890"/>
                      <a:pt x="5119" y="1621"/>
                    </a:cubicBezTo>
                    <a:lnTo>
                      <a:pt x="5119" y="1621"/>
                    </a:lnTo>
                    <a:cubicBezTo>
                      <a:pt x="5301" y="1530"/>
                      <a:pt x="5492" y="1462"/>
                      <a:pt x="5688" y="1423"/>
                    </a:cubicBezTo>
                    <a:close/>
                    <a:moveTo>
                      <a:pt x="3771" y="3890"/>
                    </a:moveTo>
                    <a:cubicBezTo>
                      <a:pt x="3994" y="4078"/>
                      <a:pt x="4290" y="4204"/>
                      <a:pt x="4572" y="4270"/>
                    </a:cubicBezTo>
                    <a:cubicBezTo>
                      <a:pt x="4639" y="4286"/>
                      <a:pt x="4706" y="4294"/>
                      <a:pt x="4771" y="4294"/>
                    </a:cubicBezTo>
                    <a:cubicBezTo>
                      <a:pt x="4823" y="4294"/>
                      <a:pt x="4873" y="4289"/>
                      <a:pt x="4922" y="4280"/>
                    </a:cubicBezTo>
                    <a:lnTo>
                      <a:pt x="4922" y="4280"/>
                    </a:lnTo>
                    <a:cubicBezTo>
                      <a:pt x="5018" y="4449"/>
                      <a:pt x="5110" y="4623"/>
                      <a:pt x="5201" y="4794"/>
                    </a:cubicBezTo>
                    <a:lnTo>
                      <a:pt x="5201" y="4794"/>
                    </a:lnTo>
                    <a:cubicBezTo>
                      <a:pt x="5170" y="4810"/>
                      <a:pt x="5137" y="4824"/>
                      <a:pt x="5103" y="4837"/>
                    </a:cubicBezTo>
                    <a:lnTo>
                      <a:pt x="5103" y="4837"/>
                    </a:lnTo>
                    <a:cubicBezTo>
                      <a:pt x="4924" y="4850"/>
                      <a:pt x="4744" y="4872"/>
                      <a:pt x="4565" y="4897"/>
                    </a:cubicBezTo>
                    <a:lnTo>
                      <a:pt x="4565" y="4897"/>
                    </a:lnTo>
                    <a:cubicBezTo>
                      <a:pt x="4464" y="4893"/>
                      <a:pt x="4362" y="4880"/>
                      <a:pt x="4262" y="4858"/>
                    </a:cubicBezTo>
                    <a:lnTo>
                      <a:pt x="4262" y="4858"/>
                    </a:lnTo>
                    <a:cubicBezTo>
                      <a:pt x="4049" y="4623"/>
                      <a:pt x="3874" y="4355"/>
                      <a:pt x="3800" y="4051"/>
                    </a:cubicBezTo>
                    <a:cubicBezTo>
                      <a:pt x="3788" y="3997"/>
                      <a:pt x="3778" y="3943"/>
                      <a:pt x="3771" y="3890"/>
                    </a:cubicBezTo>
                    <a:close/>
                    <a:moveTo>
                      <a:pt x="6075" y="1384"/>
                    </a:moveTo>
                    <a:cubicBezTo>
                      <a:pt x="6142" y="1384"/>
                      <a:pt x="6210" y="1388"/>
                      <a:pt x="6277" y="1395"/>
                    </a:cubicBezTo>
                    <a:cubicBezTo>
                      <a:pt x="6409" y="1409"/>
                      <a:pt x="6530" y="1437"/>
                      <a:pt x="6643" y="1478"/>
                    </a:cubicBezTo>
                    <a:lnTo>
                      <a:pt x="6643" y="1478"/>
                    </a:lnTo>
                    <a:cubicBezTo>
                      <a:pt x="6857" y="1931"/>
                      <a:pt x="6954" y="2445"/>
                      <a:pt x="6942" y="2950"/>
                    </a:cubicBezTo>
                    <a:cubicBezTo>
                      <a:pt x="6916" y="3634"/>
                      <a:pt x="6766" y="4420"/>
                      <a:pt x="6330" y="4971"/>
                    </a:cubicBezTo>
                    <a:lnTo>
                      <a:pt x="6330" y="4971"/>
                    </a:lnTo>
                    <a:cubicBezTo>
                      <a:pt x="6243" y="4923"/>
                      <a:pt x="6149" y="4887"/>
                      <a:pt x="6050" y="4869"/>
                    </a:cubicBezTo>
                    <a:cubicBezTo>
                      <a:pt x="5987" y="4858"/>
                      <a:pt x="5924" y="4850"/>
                      <a:pt x="5861" y="4843"/>
                    </a:cubicBezTo>
                    <a:lnTo>
                      <a:pt x="5861" y="4843"/>
                    </a:lnTo>
                    <a:cubicBezTo>
                      <a:pt x="6179" y="4427"/>
                      <a:pt x="6334" y="3806"/>
                      <a:pt x="6331" y="3109"/>
                    </a:cubicBezTo>
                    <a:cubicBezTo>
                      <a:pt x="6359" y="2499"/>
                      <a:pt x="6180" y="1896"/>
                      <a:pt x="5845" y="1398"/>
                    </a:cubicBezTo>
                    <a:lnTo>
                      <a:pt x="5845" y="1398"/>
                    </a:lnTo>
                    <a:cubicBezTo>
                      <a:pt x="5921" y="1389"/>
                      <a:pt x="5998" y="1384"/>
                      <a:pt x="6075" y="1384"/>
                    </a:cubicBezTo>
                    <a:close/>
                    <a:moveTo>
                      <a:pt x="1551" y="2920"/>
                    </a:moveTo>
                    <a:cubicBezTo>
                      <a:pt x="1625" y="3086"/>
                      <a:pt x="1715" y="3250"/>
                      <a:pt x="1819" y="3412"/>
                    </a:cubicBezTo>
                    <a:lnTo>
                      <a:pt x="1819" y="3412"/>
                    </a:lnTo>
                    <a:cubicBezTo>
                      <a:pt x="1858" y="3611"/>
                      <a:pt x="1936" y="3809"/>
                      <a:pt x="2041" y="3993"/>
                    </a:cubicBezTo>
                    <a:lnTo>
                      <a:pt x="2041" y="3993"/>
                    </a:lnTo>
                    <a:cubicBezTo>
                      <a:pt x="1863" y="4309"/>
                      <a:pt x="1727" y="4657"/>
                      <a:pt x="1706" y="5011"/>
                    </a:cubicBezTo>
                    <a:lnTo>
                      <a:pt x="1706" y="5011"/>
                    </a:lnTo>
                    <a:cubicBezTo>
                      <a:pt x="1522" y="4956"/>
                      <a:pt x="1347" y="4878"/>
                      <a:pt x="1188" y="4770"/>
                    </a:cubicBezTo>
                    <a:cubicBezTo>
                      <a:pt x="826" y="4524"/>
                      <a:pt x="576" y="4156"/>
                      <a:pt x="421" y="3744"/>
                    </a:cubicBezTo>
                    <a:lnTo>
                      <a:pt x="421" y="3744"/>
                    </a:lnTo>
                    <a:cubicBezTo>
                      <a:pt x="608" y="3308"/>
                      <a:pt x="978" y="2978"/>
                      <a:pt x="1551" y="2920"/>
                    </a:cubicBezTo>
                    <a:close/>
                    <a:moveTo>
                      <a:pt x="3425" y="4516"/>
                    </a:moveTo>
                    <a:cubicBezTo>
                      <a:pt x="3491" y="4583"/>
                      <a:pt x="3561" y="4645"/>
                      <a:pt x="3634" y="4699"/>
                    </a:cubicBezTo>
                    <a:cubicBezTo>
                      <a:pt x="3796" y="4823"/>
                      <a:pt x="3983" y="4907"/>
                      <a:pt x="4180" y="4958"/>
                    </a:cubicBezTo>
                    <a:lnTo>
                      <a:pt x="4180" y="4958"/>
                    </a:lnTo>
                    <a:cubicBezTo>
                      <a:pt x="4066" y="4976"/>
                      <a:pt x="3951" y="4995"/>
                      <a:pt x="3837" y="5014"/>
                    </a:cubicBezTo>
                    <a:lnTo>
                      <a:pt x="3837" y="5014"/>
                    </a:lnTo>
                    <a:cubicBezTo>
                      <a:pt x="3683" y="4943"/>
                      <a:pt x="3530" y="4858"/>
                      <a:pt x="3380" y="4763"/>
                    </a:cubicBezTo>
                    <a:lnTo>
                      <a:pt x="3380" y="4763"/>
                    </a:lnTo>
                    <a:cubicBezTo>
                      <a:pt x="3396" y="4681"/>
                      <a:pt x="3411" y="4598"/>
                      <a:pt x="3425" y="4516"/>
                    </a:cubicBezTo>
                    <a:close/>
                    <a:moveTo>
                      <a:pt x="5550" y="4959"/>
                    </a:moveTo>
                    <a:cubicBezTo>
                      <a:pt x="5552" y="4959"/>
                      <a:pt x="5554" y="4959"/>
                      <a:pt x="5556" y="4959"/>
                    </a:cubicBezTo>
                    <a:lnTo>
                      <a:pt x="5556" y="4959"/>
                    </a:lnTo>
                    <a:cubicBezTo>
                      <a:pt x="5525" y="4985"/>
                      <a:pt x="5493" y="5008"/>
                      <a:pt x="5462" y="5029"/>
                    </a:cubicBezTo>
                    <a:lnTo>
                      <a:pt x="5462" y="5029"/>
                    </a:lnTo>
                    <a:cubicBezTo>
                      <a:pt x="5449" y="5007"/>
                      <a:pt x="5437" y="4984"/>
                      <a:pt x="5425" y="4962"/>
                    </a:cubicBezTo>
                    <a:lnTo>
                      <a:pt x="5425" y="4962"/>
                    </a:lnTo>
                    <a:cubicBezTo>
                      <a:pt x="5466" y="4960"/>
                      <a:pt x="5508" y="4959"/>
                      <a:pt x="5550" y="4959"/>
                    </a:cubicBezTo>
                    <a:close/>
                    <a:moveTo>
                      <a:pt x="3351" y="4912"/>
                    </a:moveTo>
                    <a:lnTo>
                      <a:pt x="3351" y="4912"/>
                    </a:lnTo>
                    <a:cubicBezTo>
                      <a:pt x="3433" y="4962"/>
                      <a:pt x="3516" y="5009"/>
                      <a:pt x="3598" y="5051"/>
                    </a:cubicBezTo>
                    <a:lnTo>
                      <a:pt x="3598" y="5051"/>
                    </a:lnTo>
                    <a:cubicBezTo>
                      <a:pt x="3503" y="5065"/>
                      <a:pt x="3408" y="5077"/>
                      <a:pt x="3312" y="5088"/>
                    </a:cubicBezTo>
                    <a:lnTo>
                      <a:pt x="3312" y="5088"/>
                    </a:lnTo>
                    <a:cubicBezTo>
                      <a:pt x="3326" y="5030"/>
                      <a:pt x="3338" y="4971"/>
                      <a:pt x="3351" y="4912"/>
                    </a:cubicBezTo>
                    <a:close/>
                    <a:moveTo>
                      <a:pt x="2216" y="3941"/>
                    </a:moveTo>
                    <a:cubicBezTo>
                      <a:pt x="2525" y="4298"/>
                      <a:pt x="2888" y="4616"/>
                      <a:pt x="3262" y="4857"/>
                    </a:cubicBezTo>
                    <a:lnTo>
                      <a:pt x="3262" y="4857"/>
                    </a:lnTo>
                    <a:cubicBezTo>
                      <a:pt x="3246" y="4939"/>
                      <a:pt x="3228" y="5019"/>
                      <a:pt x="3208" y="5100"/>
                    </a:cubicBezTo>
                    <a:lnTo>
                      <a:pt x="3208" y="5100"/>
                    </a:lnTo>
                    <a:cubicBezTo>
                      <a:pt x="3033" y="5118"/>
                      <a:pt x="2858" y="5129"/>
                      <a:pt x="2684" y="5129"/>
                    </a:cubicBezTo>
                    <a:cubicBezTo>
                      <a:pt x="2623" y="5129"/>
                      <a:pt x="2563" y="5127"/>
                      <a:pt x="2502" y="5124"/>
                    </a:cubicBezTo>
                    <a:cubicBezTo>
                      <a:pt x="2279" y="5120"/>
                      <a:pt x="2054" y="5097"/>
                      <a:pt x="1839" y="5046"/>
                    </a:cubicBezTo>
                    <a:lnTo>
                      <a:pt x="1839" y="5046"/>
                    </a:lnTo>
                    <a:cubicBezTo>
                      <a:pt x="1840" y="5000"/>
                      <a:pt x="1842" y="4953"/>
                      <a:pt x="1847" y="4904"/>
                    </a:cubicBezTo>
                    <a:cubicBezTo>
                      <a:pt x="1875" y="4689"/>
                      <a:pt x="1973" y="4406"/>
                      <a:pt x="2119" y="4120"/>
                    </a:cubicBezTo>
                    <a:lnTo>
                      <a:pt x="2119" y="4120"/>
                    </a:lnTo>
                    <a:cubicBezTo>
                      <a:pt x="2255" y="4325"/>
                      <a:pt x="2422" y="4507"/>
                      <a:pt x="2599" y="4643"/>
                    </a:cubicBezTo>
                    <a:cubicBezTo>
                      <a:pt x="2606" y="4649"/>
                      <a:pt x="2613" y="4652"/>
                      <a:pt x="2621" y="4652"/>
                    </a:cubicBezTo>
                    <a:cubicBezTo>
                      <a:pt x="2652" y="4652"/>
                      <a:pt x="2677" y="4605"/>
                      <a:pt x="2643" y="4583"/>
                    </a:cubicBezTo>
                    <a:cubicBezTo>
                      <a:pt x="2455" y="4437"/>
                      <a:pt x="2289" y="4252"/>
                      <a:pt x="2159" y="4044"/>
                    </a:cubicBezTo>
                    <a:lnTo>
                      <a:pt x="2159" y="4044"/>
                    </a:lnTo>
                    <a:cubicBezTo>
                      <a:pt x="2177" y="4010"/>
                      <a:pt x="2196" y="3975"/>
                      <a:pt x="2216" y="3941"/>
                    </a:cubicBezTo>
                    <a:close/>
                    <a:moveTo>
                      <a:pt x="4347" y="5086"/>
                    </a:moveTo>
                    <a:cubicBezTo>
                      <a:pt x="4394" y="5132"/>
                      <a:pt x="4442" y="5177"/>
                      <a:pt x="4493" y="5219"/>
                    </a:cubicBezTo>
                    <a:lnTo>
                      <a:pt x="4493" y="5219"/>
                    </a:lnTo>
                    <a:cubicBezTo>
                      <a:pt x="4366" y="5200"/>
                      <a:pt x="4237" y="5167"/>
                      <a:pt x="4108" y="5123"/>
                    </a:cubicBezTo>
                    <a:lnTo>
                      <a:pt x="4108" y="5123"/>
                    </a:lnTo>
                    <a:cubicBezTo>
                      <a:pt x="4188" y="5111"/>
                      <a:pt x="4267" y="5098"/>
                      <a:pt x="4347" y="5086"/>
                    </a:cubicBezTo>
                    <a:close/>
                    <a:moveTo>
                      <a:pt x="5293" y="4968"/>
                    </a:moveTo>
                    <a:cubicBezTo>
                      <a:pt x="5315" y="5010"/>
                      <a:pt x="5337" y="5051"/>
                      <a:pt x="5359" y="5092"/>
                    </a:cubicBezTo>
                    <a:lnTo>
                      <a:pt x="5359" y="5092"/>
                    </a:lnTo>
                    <a:cubicBezTo>
                      <a:pt x="5169" y="5194"/>
                      <a:pt x="4962" y="5239"/>
                      <a:pt x="4747" y="5239"/>
                    </a:cubicBezTo>
                    <a:cubicBezTo>
                      <a:pt x="4722" y="5239"/>
                      <a:pt x="4696" y="5239"/>
                      <a:pt x="4670" y="5237"/>
                    </a:cubicBezTo>
                    <a:lnTo>
                      <a:pt x="4670" y="5237"/>
                    </a:lnTo>
                    <a:cubicBezTo>
                      <a:pt x="4641" y="5216"/>
                      <a:pt x="4614" y="5193"/>
                      <a:pt x="4587" y="5170"/>
                    </a:cubicBezTo>
                    <a:cubicBezTo>
                      <a:pt x="4548" y="5136"/>
                      <a:pt x="4509" y="5102"/>
                      <a:pt x="4471" y="5067"/>
                    </a:cubicBezTo>
                    <a:lnTo>
                      <a:pt x="4471" y="5067"/>
                    </a:lnTo>
                    <a:cubicBezTo>
                      <a:pt x="4745" y="5026"/>
                      <a:pt x="5019" y="4989"/>
                      <a:pt x="5293" y="4968"/>
                    </a:cubicBezTo>
                    <a:close/>
                    <a:moveTo>
                      <a:pt x="5755" y="4967"/>
                    </a:moveTo>
                    <a:lnTo>
                      <a:pt x="5755" y="4967"/>
                    </a:lnTo>
                    <a:cubicBezTo>
                      <a:pt x="5924" y="4980"/>
                      <a:pt x="6090" y="5013"/>
                      <a:pt x="6235" y="5082"/>
                    </a:cubicBezTo>
                    <a:lnTo>
                      <a:pt x="6235" y="5082"/>
                    </a:lnTo>
                    <a:cubicBezTo>
                      <a:pt x="6124" y="5204"/>
                      <a:pt x="5995" y="5311"/>
                      <a:pt x="5849" y="5400"/>
                    </a:cubicBezTo>
                    <a:cubicBezTo>
                      <a:pt x="5803" y="5425"/>
                      <a:pt x="5756" y="5446"/>
                      <a:pt x="5708" y="5462"/>
                    </a:cubicBezTo>
                    <a:lnTo>
                      <a:pt x="5708" y="5462"/>
                    </a:lnTo>
                    <a:cubicBezTo>
                      <a:pt x="5704" y="5456"/>
                      <a:pt x="5701" y="5450"/>
                      <a:pt x="5697" y="5444"/>
                    </a:cubicBezTo>
                    <a:cubicBezTo>
                      <a:pt x="5640" y="5350"/>
                      <a:pt x="5585" y="5254"/>
                      <a:pt x="5531" y="5157"/>
                    </a:cubicBezTo>
                    <a:lnTo>
                      <a:pt x="5531" y="5157"/>
                    </a:lnTo>
                    <a:cubicBezTo>
                      <a:pt x="5612" y="5102"/>
                      <a:pt x="5687" y="5039"/>
                      <a:pt x="5755" y="4967"/>
                    </a:cubicBezTo>
                    <a:close/>
                    <a:moveTo>
                      <a:pt x="5428" y="5220"/>
                    </a:moveTo>
                    <a:cubicBezTo>
                      <a:pt x="5480" y="5315"/>
                      <a:pt x="5531" y="5407"/>
                      <a:pt x="5582" y="5495"/>
                    </a:cubicBezTo>
                    <a:lnTo>
                      <a:pt x="5582" y="5495"/>
                    </a:lnTo>
                    <a:cubicBezTo>
                      <a:pt x="5528" y="5505"/>
                      <a:pt x="5473" y="5510"/>
                      <a:pt x="5418" y="5510"/>
                    </a:cubicBezTo>
                    <a:cubicBezTo>
                      <a:pt x="5236" y="5510"/>
                      <a:pt x="5054" y="5459"/>
                      <a:pt x="4888" y="5374"/>
                    </a:cubicBezTo>
                    <a:lnTo>
                      <a:pt x="4888" y="5374"/>
                    </a:lnTo>
                    <a:cubicBezTo>
                      <a:pt x="5089" y="5359"/>
                      <a:pt x="5269" y="5306"/>
                      <a:pt x="5428" y="5220"/>
                    </a:cubicBezTo>
                    <a:close/>
                    <a:moveTo>
                      <a:pt x="6768" y="1529"/>
                    </a:moveTo>
                    <a:cubicBezTo>
                      <a:pt x="7450" y="1849"/>
                      <a:pt x="7755" y="2648"/>
                      <a:pt x="7873" y="3403"/>
                    </a:cubicBezTo>
                    <a:cubicBezTo>
                      <a:pt x="7976" y="4090"/>
                      <a:pt x="7976" y="4824"/>
                      <a:pt x="7699" y="5469"/>
                    </a:cubicBezTo>
                    <a:cubicBezTo>
                      <a:pt x="7540" y="5882"/>
                      <a:pt x="7161" y="6194"/>
                      <a:pt x="6734" y="6246"/>
                    </a:cubicBezTo>
                    <a:lnTo>
                      <a:pt x="6734" y="6246"/>
                    </a:lnTo>
                    <a:cubicBezTo>
                      <a:pt x="6782" y="6175"/>
                      <a:pt x="6819" y="6096"/>
                      <a:pt x="6841" y="6009"/>
                    </a:cubicBezTo>
                    <a:cubicBezTo>
                      <a:pt x="6918" y="5623"/>
                      <a:pt x="6721" y="5235"/>
                      <a:pt x="6411" y="5021"/>
                    </a:cubicBezTo>
                    <a:lnTo>
                      <a:pt x="6411" y="5021"/>
                    </a:lnTo>
                    <a:cubicBezTo>
                      <a:pt x="6568" y="4818"/>
                      <a:pt x="6691" y="4584"/>
                      <a:pt x="6770" y="4359"/>
                    </a:cubicBezTo>
                    <a:cubicBezTo>
                      <a:pt x="7103" y="3463"/>
                      <a:pt x="7138" y="2434"/>
                      <a:pt x="6774" y="1543"/>
                    </a:cubicBezTo>
                    <a:cubicBezTo>
                      <a:pt x="6772" y="1538"/>
                      <a:pt x="6770" y="1534"/>
                      <a:pt x="6768" y="1529"/>
                    </a:cubicBezTo>
                    <a:close/>
                    <a:moveTo>
                      <a:pt x="6321" y="5129"/>
                    </a:moveTo>
                    <a:cubicBezTo>
                      <a:pt x="6411" y="5186"/>
                      <a:pt x="6490" y="5260"/>
                      <a:pt x="6552" y="5358"/>
                    </a:cubicBezTo>
                    <a:cubicBezTo>
                      <a:pt x="6802" y="5736"/>
                      <a:pt x="6751" y="6031"/>
                      <a:pt x="6548" y="6253"/>
                    </a:cubicBezTo>
                    <a:lnTo>
                      <a:pt x="6548" y="6253"/>
                    </a:lnTo>
                    <a:cubicBezTo>
                      <a:pt x="6482" y="6249"/>
                      <a:pt x="6415" y="6238"/>
                      <a:pt x="6348" y="6221"/>
                    </a:cubicBezTo>
                    <a:cubicBezTo>
                      <a:pt x="6080" y="6081"/>
                      <a:pt x="5915" y="5802"/>
                      <a:pt x="5756" y="5541"/>
                    </a:cubicBezTo>
                    <a:lnTo>
                      <a:pt x="5756" y="5541"/>
                    </a:lnTo>
                    <a:cubicBezTo>
                      <a:pt x="5968" y="5459"/>
                      <a:pt x="6159" y="5311"/>
                      <a:pt x="6321" y="5129"/>
                    </a:cubicBezTo>
                    <a:close/>
                    <a:moveTo>
                      <a:pt x="1844" y="5200"/>
                    </a:moveTo>
                    <a:lnTo>
                      <a:pt x="1844" y="5200"/>
                    </a:lnTo>
                    <a:cubicBezTo>
                      <a:pt x="2060" y="5248"/>
                      <a:pt x="2282" y="5269"/>
                      <a:pt x="2498" y="5274"/>
                    </a:cubicBezTo>
                    <a:cubicBezTo>
                      <a:pt x="2531" y="5274"/>
                      <a:pt x="2564" y="5275"/>
                      <a:pt x="2596" y="5275"/>
                    </a:cubicBezTo>
                    <a:cubicBezTo>
                      <a:pt x="2789" y="5275"/>
                      <a:pt x="2980" y="5264"/>
                      <a:pt x="3171" y="5247"/>
                    </a:cubicBezTo>
                    <a:lnTo>
                      <a:pt x="3171" y="5247"/>
                    </a:lnTo>
                    <a:cubicBezTo>
                      <a:pt x="3083" y="5576"/>
                      <a:pt x="2966" y="5895"/>
                      <a:pt x="2800" y="6197"/>
                    </a:cubicBezTo>
                    <a:cubicBezTo>
                      <a:pt x="2760" y="6264"/>
                      <a:pt x="2718" y="6323"/>
                      <a:pt x="2673" y="6372"/>
                    </a:cubicBezTo>
                    <a:lnTo>
                      <a:pt x="2673" y="6372"/>
                    </a:lnTo>
                    <a:cubicBezTo>
                      <a:pt x="2220" y="6119"/>
                      <a:pt x="1889" y="5741"/>
                      <a:pt x="1844" y="5200"/>
                    </a:cubicBezTo>
                    <a:close/>
                    <a:moveTo>
                      <a:pt x="345" y="3963"/>
                    </a:moveTo>
                    <a:cubicBezTo>
                      <a:pt x="512" y="4333"/>
                      <a:pt x="761" y="4660"/>
                      <a:pt x="1104" y="4896"/>
                    </a:cubicBezTo>
                    <a:cubicBezTo>
                      <a:pt x="1290" y="5020"/>
                      <a:pt x="1493" y="5107"/>
                      <a:pt x="1704" y="5166"/>
                    </a:cubicBezTo>
                    <a:lnTo>
                      <a:pt x="1704" y="5166"/>
                    </a:lnTo>
                    <a:cubicBezTo>
                      <a:pt x="1710" y="5317"/>
                      <a:pt x="1739" y="5469"/>
                      <a:pt x="1796" y="5619"/>
                    </a:cubicBezTo>
                    <a:cubicBezTo>
                      <a:pt x="1947" y="5974"/>
                      <a:pt x="2225" y="6254"/>
                      <a:pt x="2578" y="6464"/>
                    </a:cubicBezTo>
                    <a:lnTo>
                      <a:pt x="2578" y="6464"/>
                    </a:lnTo>
                    <a:cubicBezTo>
                      <a:pt x="2440" y="6574"/>
                      <a:pt x="2285" y="6620"/>
                      <a:pt x="2124" y="6620"/>
                    </a:cubicBezTo>
                    <a:cubicBezTo>
                      <a:pt x="1754" y="6620"/>
                      <a:pt x="1349" y="6381"/>
                      <a:pt x="1042" y="6127"/>
                    </a:cubicBezTo>
                    <a:cubicBezTo>
                      <a:pt x="399" y="5661"/>
                      <a:pt x="140" y="4710"/>
                      <a:pt x="345" y="3963"/>
                    </a:cubicBezTo>
                    <a:close/>
                    <a:moveTo>
                      <a:pt x="3845" y="5163"/>
                    </a:moveTo>
                    <a:cubicBezTo>
                      <a:pt x="4162" y="5299"/>
                      <a:pt x="4448" y="5367"/>
                      <a:pt x="4704" y="5377"/>
                    </a:cubicBezTo>
                    <a:lnTo>
                      <a:pt x="4704" y="5377"/>
                    </a:lnTo>
                    <a:cubicBezTo>
                      <a:pt x="4795" y="5436"/>
                      <a:pt x="4891" y="5487"/>
                      <a:pt x="4993" y="5528"/>
                    </a:cubicBezTo>
                    <a:cubicBezTo>
                      <a:pt x="5130" y="5585"/>
                      <a:pt x="5264" y="5611"/>
                      <a:pt x="5393" y="5611"/>
                    </a:cubicBezTo>
                    <a:cubicBezTo>
                      <a:pt x="5475" y="5611"/>
                      <a:pt x="5555" y="5600"/>
                      <a:pt x="5633" y="5581"/>
                    </a:cubicBezTo>
                    <a:lnTo>
                      <a:pt x="5633" y="5581"/>
                    </a:lnTo>
                    <a:cubicBezTo>
                      <a:pt x="5756" y="5786"/>
                      <a:pt x="5879" y="5965"/>
                      <a:pt x="6005" y="6099"/>
                    </a:cubicBezTo>
                    <a:cubicBezTo>
                      <a:pt x="6085" y="6191"/>
                      <a:pt x="6183" y="6274"/>
                      <a:pt x="6304" y="6330"/>
                    </a:cubicBezTo>
                    <a:cubicBezTo>
                      <a:pt x="6346" y="6343"/>
                      <a:pt x="6389" y="6353"/>
                      <a:pt x="6433" y="6359"/>
                    </a:cubicBezTo>
                    <a:lnTo>
                      <a:pt x="6433" y="6359"/>
                    </a:lnTo>
                    <a:cubicBezTo>
                      <a:pt x="6056" y="6658"/>
                      <a:pt x="5390" y="6795"/>
                      <a:pt x="4956" y="6809"/>
                    </a:cubicBezTo>
                    <a:cubicBezTo>
                      <a:pt x="4865" y="6814"/>
                      <a:pt x="4768" y="6817"/>
                      <a:pt x="4668" y="6817"/>
                    </a:cubicBezTo>
                    <a:cubicBezTo>
                      <a:pt x="4058" y="6817"/>
                      <a:pt x="3322" y="6706"/>
                      <a:pt x="2753" y="6415"/>
                    </a:cubicBezTo>
                    <a:lnTo>
                      <a:pt x="2753" y="6415"/>
                    </a:lnTo>
                    <a:cubicBezTo>
                      <a:pt x="2996" y="6139"/>
                      <a:pt x="3158" y="5711"/>
                      <a:pt x="3277" y="5237"/>
                    </a:cubicBezTo>
                    <a:lnTo>
                      <a:pt x="3277" y="5237"/>
                    </a:lnTo>
                    <a:cubicBezTo>
                      <a:pt x="3467" y="5217"/>
                      <a:pt x="3657" y="5191"/>
                      <a:pt x="3845" y="5163"/>
                    </a:cubicBezTo>
                    <a:close/>
                    <a:moveTo>
                      <a:pt x="4702" y="0"/>
                    </a:moveTo>
                    <a:cubicBezTo>
                      <a:pt x="4645" y="0"/>
                      <a:pt x="4588" y="3"/>
                      <a:pt x="4530" y="9"/>
                    </a:cubicBezTo>
                    <a:cubicBezTo>
                      <a:pt x="4340" y="36"/>
                      <a:pt x="4160" y="88"/>
                      <a:pt x="3990" y="163"/>
                    </a:cubicBezTo>
                    <a:lnTo>
                      <a:pt x="3990" y="163"/>
                    </a:lnTo>
                    <a:cubicBezTo>
                      <a:pt x="3696" y="92"/>
                      <a:pt x="3388" y="57"/>
                      <a:pt x="3079" y="57"/>
                    </a:cubicBezTo>
                    <a:cubicBezTo>
                      <a:pt x="1672" y="57"/>
                      <a:pt x="250" y="792"/>
                      <a:pt x="78" y="2292"/>
                    </a:cubicBezTo>
                    <a:cubicBezTo>
                      <a:pt x="40" y="2792"/>
                      <a:pt x="98" y="3330"/>
                      <a:pt x="281" y="3809"/>
                    </a:cubicBezTo>
                    <a:lnTo>
                      <a:pt x="281" y="3809"/>
                    </a:lnTo>
                    <a:cubicBezTo>
                      <a:pt x="1" y="4612"/>
                      <a:pt x="261" y="5686"/>
                      <a:pt x="979" y="6207"/>
                    </a:cubicBezTo>
                    <a:cubicBezTo>
                      <a:pt x="1307" y="6454"/>
                      <a:pt x="1689" y="6725"/>
                      <a:pt x="2114" y="6725"/>
                    </a:cubicBezTo>
                    <a:cubicBezTo>
                      <a:pt x="2178" y="6725"/>
                      <a:pt x="2244" y="6719"/>
                      <a:pt x="2311" y="6705"/>
                    </a:cubicBezTo>
                    <a:cubicBezTo>
                      <a:pt x="2441" y="6669"/>
                      <a:pt x="2557" y="6602"/>
                      <a:pt x="2659" y="6510"/>
                    </a:cubicBezTo>
                    <a:lnTo>
                      <a:pt x="2659" y="6510"/>
                    </a:lnTo>
                    <a:cubicBezTo>
                      <a:pt x="3214" y="6815"/>
                      <a:pt x="3932" y="6957"/>
                      <a:pt x="4623" y="6957"/>
                    </a:cubicBezTo>
                    <a:cubicBezTo>
                      <a:pt x="5284" y="6957"/>
                      <a:pt x="5919" y="6827"/>
                      <a:pt x="6361" y="6582"/>
                    </a:cubicBezTo>
                    <a:cubicBezTo>
                      <a:pt x="6459" y="6525"/>
                      <a:pt x="6555" y="6453"/>
                      <a:pt x="6637" y="6367"/>
                    </a:cubicBezTo>
                    <a:lnTo>
                      <a:pt x="6637" y="6367"/>
                    </a:lnTo>
                    <a:cubicBezTo>
                      <a:pt x="6652" y="6367"/>
                      <a:pt x="6667" y="6366"/>
                      <a:pt x="6683" y="6364"/>
                    </a:cubicBezTo>
                    <a:cubicBezTo>
                      <a:pt x="7482" y="6340"/>
                      <a:pt x="7912" y="5525"/>
                      <a:pt x="8001" y="4820"/>
                    </a:cubicBezTo>
                    <a:cubicBezTo>
                      <a:pt x="8128" y="3789"/>
                      <a:pt x="7994" y="2546"/>
                      <a:pt x="7275" y="1745"/>
                    </a:cubicBezTo>
                    <a:cubicBezTo>
                      <a:pt x="7106" y="1584"/>
                      <a:pt x="6911" y="1468"/>
                      <a:pt x="6703" y="1392"/>
                    </a:cubicBezTo>
                    <a:lnTo>
                      <a:pt x="6703" y="1392"/>
                    </a:lnTo>
                    <a:cubicBezTo>
                      <a:pt x="6320" y="641"/>
                      <a:pt x="5563" y="0"/>
                      <a:pt x="47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5" name="Google Shape;1935;p158"/>
            <p:cNvGrpSpPr/>
            <p:nvPr/>
          </p:nvGrpSpPr>
          <p:grpSpPr>
            <a:xfrm>
              <a:off x="517125" y="664281"/>
              <a:ext cx="136575" cy="134183"/>
              <a:chOff x="5397687" y="2595834"/>
              <a:chExt cx="157527" cy="154767"/>
            </a:xfrm>
          </p:grpSpPr>
          <p:sp>
            <p:nvSpPr>
              <p:cNvPr id="1936" name="Google Shape;1936;p158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158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938" name="Shape 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9" name="Google Shape;1939;p159"/>
          <p:cNvSpPr/>
          <p:nvPr/>
        </p:nvSpPr>
        <p:spPr>
          <a:xfrm flipH="1" rot="-9876559">
            <a:off x="6585010" y="-2023554"/>
            <a:ext cx="3585063" cy="251684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0" name="Google Shape;1940;p159"/>
          <p:cNvSpPr/>
          <p:nvPr/>
        </p:nvSpPr>
        <p:spPr>
          <a:xfrm rot="4976521">
            <a:off x="-2324959" y="3204451"/>
            <a:ext cx="3240311" cy="227481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1" name="Google Shape;1941;p15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1942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p160"/>
          <p:cNvSpPr/>
          <p:nvPr/>
        </p:nvSpPr>
        <p:spPr>
          <a:xfrm>
            <a:off x="6355354" y="4460950"/>
            <a:ext cx="2276613" cy="682554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4" name="Google Shape;1944;p160"/>
          <p:cNvSpPr/>
          <p:nvPr/>
        </p:nvSpPr>
        <p:spPr>
          <a:xfrm rot="10800000">
            <a:off x="34" y="23"/>
            <a:ext cx="2072813" cy="1466029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5" name="Google Shape;1945;p16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946" name="Google Shape;1946;p160"/>
          <p:cNvGrpSpPr/>
          <p:nvPr/>
        </p:nvGrpSpPr>
        <p:grpSpPr>
          <a:xfrm>
            <a:off x="191583" y="2761006"/>
            <a:ext cx="463740" cy="638707"/>
            <a:chOff x="130108" y="2774256"/>
            <a:chExt cx="463740" cy="638707"/>
          </a:xfrm>
        </p:grpSpPr>
        <p:grpSp>
          <p:nvGrpSpPr>
            <p:cNvPr id="1947" name="Google Shape;1947;p160"/>
            <p:cNvGrpSpPr/>
            <p:nvPr/>
          </p:nvGrpSpPr>
          <p:grpSpPr>
            <a:xfrm rot="-2308731">
              <a:off x="228945" y="2790649"/>
              <a:ext cx="92600" cy="253132"/>
              <a:chOff x="2187550" y="-667000"/>
              <a:chExt cx="135700" cy="370950"/>
            </a:xfrm>
          </p:grpSpPr>
          <p:sp>
            <p:nvSpPr>
              <p:cNvPr id="1948" name="Google Shape;1948;p160"/>
              <p:cNvSpPr/>
              <p:nvPr/>
            </p:nvSpPr>
            <p:spPr>
              <a:xfrm>
                <a:off x="2187550" y="-667000"/>
                <a:ext cx="135700" cy="299650"/>
              </a:xfrm>
              <a:custGeom>
                <a:rect b="b" l="l" r="r" t="t"/>
                <a:pathLst>
                  <a:path extrusionOk="0" h="11986" w="5428">
                    <a:moveTo>
                      <a:pt x="244" y="1"/>
                    </a:moveTo>
                    <a:cubicBezTo>
                      <a:pt x="241" y="1"/>
                      <a:pt x="237" y="1"/>
                      <a:pt x="235" y="2"/>
                    </a:cubicBezTo>
                    <a:cubicBezTo>
                      <a:pt x="1" y="55"/>
                      <a:pt x="2223" y="2491"/>
                      <a:pt x="2782" y="5293"/>
                    </a:cubicBezTo>
                    <a:cubicBezTo>
                      <a:pt x="3341" y="8081"/>
                      <a:pt x="2987" y="11986"/>
                      <a:pt x="3274" y="11986"/>
                    </a:cubicBezTo>
                    <a:cubicBezTo>
                      <a:pt x="3275" y="11986"/>
                      <a:pt x="3277" y="11986"/>
                      <a:pt x="3278" y="11985"/>
                    </a:cubicBezTo>
                    <a:cubicBezTo>
                      <a:pt x="3560" y="11945"/>
                      <a:pt x="5427" y="7910"/>
                      <a:pt x="4554" y="5006"/>
                    </a:cubicBezTo>
                    <a:cubicBezTo>
                      <a:pt x="3691" y="2135"/>
                      <a:pt x="544" y="1"/>
                      <a:pt x="2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160"/>
              <p:cNvSpPr/>
              <p:nvPr/>
            </p:nvSpPr>
            <p:spPr>
              <a:xfrm>
                <a:off x="2246900" y="-583625"/>
                <a:ext cx="25825" cy="93475"/>
              </a:xfrm>
              <a:custGeom>
                <a:rect b="b" l="l" r="r" t="t"/>
                <a:pathLst>
                  <a:path extrusionOk="0" h="3739" w="1033">
                    <a:moveTo>
                      <a:pt x="81" y="0"/>
                    </a:moveTo>
                    <a:lnTo>
                      <a:pt x="1" y="36"/>
                    </a:lnTo>
                    <a:cubicBezTo>
                      <a:pt x="1" y="36"/>
                      <a:pt x="82" y="262"/>
                      <a:pt x="204" y="603"/>
                    </a:cubicBezTo>
                    <a:cubicBezTo>
                      <a:pt x="236" y="687"/>
                      <a:pt x="271" y="777"/>
                      <a:pt x="307" y="874"/>
                    </a:cubicBezTo>
                    <a:cubicBezTo>
                      <a:pt x="346" y="969"/>
                      <a:pt x="369" y="1077"/>
                      <a:pt x="405" y="1182"/>
                    </a:cubicBezTo>
                    <a:cubicBezTo>
                      <a:pt x="472" y="1396"/>
                      <a:pt x="544" y="1625"/>
                      <a:pt x="615" y="1853"/>
                    </a:cubicBezTo>
                    <a:cubicBezTo>
                      <a:pt x="668" y="2084"/>
                      <a:pt x="719" y="2316"/>
                      <a:pt x="768" y="2533"/>
                    </a:cubicBezTo>
                    <a:cubicBezTo>
                      <a:pt x="788" y="2643"/>
                      <a:pt x="827" y="2744"/>
                      <a:pt x="834" y="2848"/>
                    </a:cubicBezTo>
                    <a:cubicBezTo>
                      <a:pt x="846" y="2951"/>
                      <a:pt x="856" y="3049"/>
                      <a:pt x="867" y="3139"/>
                    </a:cubicBezTo>
                    <a:cubicBezTo>
                      <a:pt x="914" y="3498"/>
                      <a:pt x="945" y="3738"/>
                      <a:pt x="945" y="3738"/>
                    </a:cubicBezTo>
                    <a:lnTo>
                      <a:pt x="1033" y="3730"/>
                    </a:lnTo>
                    <a:cubicBezTo>
                      <a:pt x="1033" y="3730"/>
                      <a:pt x="1024" y="3489"/>
                      <a:pt x="1010" y="3127"/>
                    </a:cubicBezTo>
                    <a:cubicBezTo>
                      <a:pt x="1006" y="3037"/>
                      <a:pt x="1000" y="2938"/>
                      <a:pt x="993" y="2835"/>
                    </a:cubicBezTo>
                    <a:cubicBezTo>
                      <a:pt x="993" y="2731"/>
                      <a:pt x="960" y="2623"/>
                      <a:pt x="940" y="2511"/>
                    </a:cubicBezTo>
                    <a:cubicBezTo>
                      <a:pt x="894" y="2285"/>
                      <a:pt x="845" y="2044"/>
                      <a:pt x="795" y="1804"/>
                    </a:cubicBezTo>
                    <a:cubicBezTo>
                      <a:pt x="718" y="1574"/>
                      <a:pt x="642" y="1342"/>
                      <a:pt x="569" y="1127"/>
                    </a:cubicBezTo>
                    <a:cubicBezTo>
                      <a:pt x="532" y="1018"/>
                      <a:pt x="501" y="912"/>
                      <a:pt x="456" y="818"/>
                    </a:cubicBezTo>
                    <a:cubicBezTo>
                      <a:pt x="414" y="722"/>
                      <a:pt x="374" y="632"/>
                      <a:pt x="337" y="549"/>
                    </a:cubicBezTo>
                    <a:cubicBezTo>
                      <a:pt x="183" y="219"/>
                      <a:pt x="81" y="0"/>
                      <a:pt x="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160"/>
              <p:cNvSpPr/>
              <p:nvPr/>
            </p:nvSpPr>
            <p:spPr>
              <a:xfrm>
                <a:off x="2241900" y="-334675"/>
                <a:ext cx="41850" cy="38625"/>
              </a:xfrm>
              <a:custGeom>
                <a:rect b="b" l="l" r="r" t="t"/>
                <a:pathLst>
                  <a:path extrusionOk="0" h="1545" w="1674">
                    <a:moveTo>
                      <a:pt x="924" y="0"/>
                    </a:moveTo>
                    <a:cubicBezTo>
                      <a:pt x="297" y="0"/>
                      <a:pt x="0" y="1190"/>
                      <a:pt x="767" y="1501"/>
                    </a:cubicBezTo>
                    <a:cubicBezTo>
                      <a:pt x="839" y="1531"/>
                      <a:pt x="906" y="1544"/>
                      <a:pt x="968" y="1544"/>
                    </a:cubicBezTo>
                    <a:cubicBezTo>
                      <a:pt x="1598" y="1544"/>
                      <a:pt x="1673" y="150"/>
                      <a:pt x="1035" y="13"/>
                    </a:cubicBezTo>
                    <a:cubicBezTo>
                      <a:pt x="997" y="4"/>
                      <a:pt x="960" y="0"/>
                      <a:pt x="9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51" name="Google Shape;1951;p160"/>
            <p:cNvGrpSpPr/>
            <p:nvPr/>
          </p:nvGrpSpPr>
          <p:grpSpPr>
            <a:xfrm rot="-147251">
              <a:off x="362884" y="2776250"/>
              <a:ext cx="95953" cy="132382"/>
              <a:chOff x="2916600" y="-617325"/>
              <a:chExt cx="184250" cy="254300"/>
            </a:xfrm>
          </p:grpSpPr>
          <p:sp>
            <p:nvSpPr>
              <p:cNvPr id="1952" name="Google Shape;1952;p160"/>
              <p:cNvSpPr/>
              <p:nvPr/>
            </p:nvSpPr>
            <p:spPr>
              <a:xfrm>
                <a:off x="2916600" y="-617325"/>
                <a:ext cx="184250" cy="254300"/>
              </a:xfrm>
              <a:custGeom>
                <a:rect b="b" l="l" r="r" t="t"/>
                <a:pathLst>
                  <a:path extrusionOk="0" h="10172" w="7370">
                    <a:moveTo>
                      <a:pt x="3449" y="1"/>
                    </a:moveTo>
                    <a:cubicBezTo>
                      <a:pt x="1" y="1"/>
                      <a:pt x="1027" y="10171"/>
                      <a:pt x="1490" y="10171"/>
                    </a:cubicBezTo>
                    <a:cubicBezTo>
                      <a:pt x="1502" y="10171"/>
                      <a:pt x="1514" y="10165"/>
                      <a:pt x="1525" y="10150"/>
                    </a:cubicBezTo>
                    <a:cubicBezTo>
                      <a:pt x="2090" y="9433"/>
                      <a:pt x="7370" y="362"/>
                      <a:pt x="3622" y="9"/>
                    </a:cubicBezTo>
                    <a:cubicBezTo>
                      <a:pt x="3563" y="3"/>
                      <a:pt x="3505" y="1"/>
                      <a:pt x="34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160"/>
              <p:cNvSpPr/>
              <p:nvPr/>
            </p:nvSpPr>
            <p:spPr>
              <a:xfrm>
                <a:off x="2965150" y="-602650"/>
                <a:ext cx="62000" cy="205775"/>
              </a:xfrm>
              <a:custGeom>
                <a:rect b="b" l="l" r="r" t="t"/>
                <a:pathLst>
                  <a:path extrusionOk="0" h="8231" w="2480">
                    <a:moveTo>
                      <a:pt x="2233" y="1"/>
                    </a:moveTo>
                    <a:cubicBezTo>
                      <a:pt x="2233" y="1"/>
                      <a:pt x="2223" y="134"/>
                      <a:pt x="2208" y="369"/>
                    </a:cubicBezTo>
                    <a:cubicBezTo>
                      <a:pt x="2185" y="601"/>
                      <a:pt x="2196" y="945"/>
                      <a:pt x="2131" y="1334"/>
                    </a:cubicBezTo>
                    <a:cubicBezTo>
                      <a:pt x="2105" y="1530"/>
                      <a:pt x="2077" y="1742"/>
                      <a:pt x="2047" y="1965"/>
                    </a:cubicBezTo>
                    <a:cubicBezTo>
                      <a:pt x="2020" y="2190"/>
                      <a:pt x="1954" y="2424"/>
                      <a:pt x="1914" y="2669"/>
                    </a:cubicBezTo>
                    <a:cubicBezTo>
                      <a:pt x="1865" y="2912"/>
                      <a:pt x="1826" y="3166"/>
                      <a:pt x="1752" y="3416"/>
                    </a:cubicBezTo>
                    <a:cubicBezTo>
                      <a:pt x="1685" y="3669"/>
                      <a:pt x="1617" y="3926"/>
                      <a:pt x="1550" y="4182"/>
                    </a:cubicBezTo>
                    <a:cubicBezTo>
                      <a:pt x="1389" y="4687"/>
                      <a:pt x="1251" y="5202"/>
                      <a:pt x="1061" y="5663"/>
                    </a:cubicBezTo>
                    <a:cubicBezTo>
                      <a:pt x="974" y="5896"/>
                      <a:pt x="890" y="6121"/>
                      <a:pt x="811" y="6336"/>
                    </a:cubicBezTo>
                    <a:cubicBezTo>
                      <a:pt x="721" y="6546"/>
                      <a:pt x="636" y="6745"/>
                      <a:pt x="557" y="6928"/>
                    </a:cubicBezTo>
                    <a:cubicBezTo>
                      <a:pt x="409" y="7299"/>
                      <a:pt x="253" y="7594"/>
                      <a:pt x="156" y="7806"/>
                    </a:cubicBezTo>
                    <a:cubicBezTo>
                      <a:pt x="56" y="8018"/>
                      <a:pt x="0" y="8138"/>
                      <a:pt x="0" y="8138"/>
                    </a:cubicBezTo>
                    <a:lnTo>
                      <a:pt x="159" y="8230"/>
                    </a:lnTo>
                    <a:cubicBezTo>
                      <a:pt x="159" y="8230"/>
                      <a:pt x="230" y="8115"/>
                      <a:pt x="351" y="7912"/>
                    </a:cubicBezTo>
                    <a:cubicBezTo>
                      <a:pt x="466" y="7705"/>
                      <a:pt x="659" y="7424"/>
                      <a:pt x="828" y="7056"/>
                    </a:cubicBezTo>
                    <a:cubicBezTo>
                      <a:pt x="1009" y="6692"/>
                      <a:pt x="1219" y="6267"/>
                      <a:pt x="1399" y="5792"/>
                    </a:cubicBezTo>
                    <a:cubicBezTo>
                      <a:pt x="1601" y="5325"/>
                      <a:pt x="1750" y="4803"/>
                      <a:pt x="1923" y="4290"/>
                    </a:cubicBezTo>
                    <a:cubicBezTo>
                      <a:pt x="2050" y="3762"/>
                      <a:pt x="2199" y="3239"/>
                      <a:pt x="2270" y="2735"/>
                    </a:cubicBezTo>
                    <a:cubicBezTo>
                      <a:pt x="2311" y="2483"/>
                      <a:pt x="2364" y="2244"/>
                      <a:pt x="2379" y="2008"/>
                    </a:cubicBezTo>
                    <a:cubicBezTo>
                      <a:pt x="2397" y="1774"/>
                      <a:pt x="2414" y="1552"/>
                      <a:pt x="2430" y="1348"/>
                    </a:cubicBezTo>
                    <a:cubicBezTo>
                      <a:pt x="2479" y="938"/>
                      <a:pt x="2426" y="608"/>
                      <a:pt x="2431" y="372"/>
                    </a:cubicBezTo>
                    <a:cubicBezTo>
                      <a:pt x="2421" y="137"/>
                      <a:pt x="2416" y="3"/>
                      <a:pt x="2416" y="3"/>
                    </a:cubicBezTo>
                    <a:lnTo>
                      <a:pt x="2233" y="1"/>
                    </a:ln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54" name="Google Shape;1954;p160"/>
            <p:cNvGrpSpPr/>
            <p:nvPr/>
          </p:nvGrpSpPr>
          <p:grpSpPr>
            <a:xfrm flipH="1" rot="-3612477">
              <a:off x="186006" y="2930569"/>
              <a:ext cx="90467" cy="181271"/>
              <a:chOff x="2523825" y="-685025"/>
              <a:chExt cx="214450" cy="429700"/>
            </a:xfrm>
          </p:grpSpPr>
          <p:sp>
            <p:nvSpPr>
              <p:cNvPr id="1955" name="Google Shape;1955;p160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160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160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58" name="Google Shape;1958;p160"/>
            <p:cNvGrpSpPr/>
            <p:nvPr/>
          </p:nvGrpSpPr>
          <p:grpSpPr>
            <a:xfrm>
              <a:off x="275141" y="3120956"/>
              <a:ext cx="271176" cy="292008"/>
              <a:chOff x="5937634" y="3212099"/>
              <a:chExt cx="281975" cy="303637"/>
            </a:xfrm>
          </p:grpSpPr>
          <p:sp>
            <p:nvSpPr>
              <p:cNvPr id="1959" name="Google Shape;1959;p160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160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" name="Google Shape;1961;p160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160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" name="Google Shape;1963;p160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" name="Google Shape;1964;p160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" name="Google Shape;1965;p160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" name="Google Shape;1966;p160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" name="Google Shape;1967;p160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" name="Google Shape;1968;p160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" name="Google Shape;1969;p160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" name="Google Shape;1970;p160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71" name="Google Shape;1971;p160"/>
            <p:cNvGrpSpPr/>
            <p:nvPr/>
          </p:nvGrpSpPr>
          <p:grpSpPr>
            <a:xfrm>
              <a:off x="493914" y="2855626"/>
              <a:ext cx="99935" cy="98199"/>
              <a:chOff x="5397687" y="2595834"/>
              <a:chExt cx="157527" cy="154767"/>
            </a:xfrm>
          </p:grpSpPr>
          <p:sp>
            <p:nvSpPr>
              <p:cNvPr id="1972" name="Google Shape;1972;p160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" name="Google Shape;1973;p160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74" name="Google Shape;1974;p160"/>
            <p:cNvGrpSpPr/>
            <p:nvPr/>
          </p:nvGrpSpPr>
          <p:grpSpPr>
            <a:xfrm rot="-1473678">
              <a:off x="428845" y="2972113"/>
              <a:ext cx="99935" cy="98205"/>
              <a:chOff x="5397687" y="2595834"/>
              <a:chExt cx="157527" cy="154767"/>
            </a:xfrm>
          </p:grpSpPr>
          <p:sp>
            <p:nvSpPr>
              <p:cNvPr id="1975" name="Google Shape;1975;p160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160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161"/>
          <p:cNvSpPr/>
          <p:nvPr/>
        </p:nvSpPr>
        <p:spPr>
          <a:xfrm rot="5400000">
            <a:off x="-1032226" y="1359944"/>
            <a:ext cx="2948444" cy="88400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9" name="Google Shape;1979;p161"/>
          <p:cNvSpPr/>
          <p:nvPr/>
        </p:nvSpPr>
        <p:spPr>
          <a:xfrm flipH="1" rot="5400000">
            <a:off x="7381922" y="3169519"/>
            <a:ext cx="2852088" cy="1095872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0" name="Google Shape;1980;p16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_1">
    <p:spTree>
      <p:nvGrpSpPr>
        <p:cNvPr id="1981" name="Shape 1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2" name="Google Shape;1982;p162"/>
          <p:cNvSpPr/>
          <p:nvPr/>
        </p:nvSpPr>
        <p:spPr>
          <a:xfrm>
            <a:off x="-572451" y="-205874"/>
            <a:ext cx="2778493" cy="1067594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3" name="Google Shape;1983;p162"/>
          <p:cNvSpPr/>
          <p:nvPr/>
        </p:nvSpPr>
        <p:spPr>
          <a:xfrm rot="-4489178">
            <a:off x="8082895" y="89577"/>
            <a:ext cx="1713949" cy="1212216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4" name="Google Shape;1984;p162"/>
          <p:cNvSpPr/>
          <p:nvPr/>
        </p:nvSpPr>
        <p:spPr>
          <a:xfrm rot="-9699706">
            <a:off x="3631638" y="4637085"/>
            <a:ext cx="2957485" cy="1136369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5" name="Google Shape;1985;p16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1_1_1_1_1_1">
    <p:spTree>
      <p:nvGrpSpPr>
        <p:cNvPr id="1986" name="Shape 1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7" name="Google Shape;1987;p163"/>
          <p:cNvSpPr/>
          <p:nvPr/>
        </p:nvSpPr>
        <p:spPr>
          <a:xfrm flipH="1" rot="10800000">
            <a:off x="6362006" y="24"/>
            <a:ext cx="2782035" cy="196758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8" name="Google Shape;1988;p163"/>
          <p:cNvSpPr/>
          <p:nvPr/>
        </p:nvSpPr>
        <p:spPr>
          <a:xfrm rot="8966446">
            <a:off x="-537464" y="-899233"/>
            <a:ext cx="2615001" cy="183582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9" name="Google Shape;1989;p163"/>
          <p:cNvSpPr/>
          <p:nvPr/>
        </p:nvSpPr>
        <p:spPr>
          <a:xfrm rot="10454287">
            <a:off x="-182969" y="4632929"/>
            <a:ext cx="2591297" cy="181918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0" name="Google Shape;1990;p16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1_1_1_1_1_1_1">
    <p:spTree>
      <p:nvGrpSpPr>
        <p:cNvPr id="1991" name="Shape 1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2" name="Google Shape;1992;p164"/>
          <p:cNvSpPr/>
          <p:nvPr/>
        </p:nvSpPr>
        <p:spPr>
          <a:xfrm>
            <a:off x="7071877" y="3931302"/>
            <a:ext cx="2072105" cy="1465528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3" name="Google Shape;1993;p164"/>
          <p:cNvSpPr/>
          <p:nvPr/>
        </p:nvSpPr>
        <p:spPr>
          <a:xfrm flipH="1" rot="-5400000">
            <a:off x="-447102" y="1392940"/>
            <a:ext cx="1749017" cy="854826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4" name="Google Shape;1994;p16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2">
  <p:cSld name="CUSTOM_20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p17"/>
          <p:cNvGrpSpPr/>
          <p:nvPr/>
        </p:nvGrpSpPr>
        <p:grpSpPr>
          <a:xfrm>
            <a:off x="-223662" y="-217675"/>
            <a:ext cx="9090305" cy="5644466"/>
            <a:chOff x="-223662" y="-217675"/>
            <a:chExt cx="9090305" cy="5644466"/>
          </a:xfrm>
        </p:grpSpPr>
        <p:grpSp>
          <p:nvGrpSpPr>
            <p:cNvPr id="284" name="Google Shape;284;p17"/>
            <p:cNvGrpSpPr/>
            <p:nvPr/>
          </p:nvGrpSpPr>
          <p:grpSpPr>
            <a:xfrm rot="2118701">
              <a:off x="8055365" y="4614867"/>
              <a:ext cx="677494" cy="678539"/>
              <a:chOff x="1176363" y="5022450"/>
              <a:chExt cx="551250" cy="552100"/>
            </a:xfrm>
          </p:grpSpPr>
          <p:sp>
            <p:nvSpPr>
              <p:cNvPr id="285" name="Google Shape;285;p17"/>
              <p:cNvSpPr/>
              <p:nvPr/>
            </p:nvSpPr>
            <p:spPr>
              <a:xfrm>
                <a:off x="1176363" y="5561175"/>
                <a:ext cx="54225" cy="5025"/>
              </a:xfrm>
              <a:custGeom>
                <a:rect b="b" l="l" r="r" t="t"/>
                <a:pathLst>
                  <a:path extrusionOk="0" fill="none" h="201" w="2169">
                    <a:moveTo>
                      <a:pt x="2168" y="201"/>
                    </a:moveTo>
                    <a:cubicBezTo>
                      <a:pt x="1434" y="134"/>
                      <a:pt x="701" y="67"/>
                      <a:pt x="0" y="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17"/>
              <p:cNvSpPr/>
              <p:nvPr/>
            </p:nvSpPr>
            <p:spPr>
              <a:xfrm>
                <a:off x="1272263" y="5043300"/>
                <a:ext cx="351100" cy="531250"/>
              </a:xfrm>
              <a:custGeom>
                <a:rect b="b" l="l" r="r" t="t"/>
                <a:pathLst>
                  <a:path extrusionOk="0" fill="none" h="21250" w="14044">
                    <a:moveTo>
                      <a:pt x="14044" y="1"/>
                    </a:moveTo>
                    <a:cubicBezTo>
                      <a:pt x="10474" y="1035"/>
                      <a:pt x="4670" y="2803"/>
                      <a:pt x="5171" y="7606"/>
                    </a:cubicBezTo>
                    <a:cubicBezTo>
                      <a:pt x="5437" y="10175"/>
                      <a:pt x="7672" y="12109"/>
                      <a:pt x="9407" y="13844"/>
                    </a:cubicBezTo>
                    <a:cubicBezTo>
                      <a:pt x="11008" y="15445"/>
                      <a:pt x="13310" y="18047"/>
                      <a:pt x="10841" y="20048"/>
                    </a:cubicBezTo>
                    <a:cubicBezTo>
                      <a:pt x="9540" y="21082"/>
                      <a:pt x="7405" y="21049"/>
                      <a:pt x="5838" y="21149"/>
                    </a:cubicBezTo>
                    <a:cubicBezTo>
                      <a:pt x="3870" y="21249"/>
                      <a:pt x="1935" y="21216"/>
                      <a:pt x="0" y="21049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17"/>
              <p:cNvSpPr/>
              <p:nvPr/>
            </p:nvSpPr>
            <p:spPr>
              <a:xfrm>
                <a:off x="1668363" y="5022450"/>
                <a:ext cx="59250" cy="10875"/>
              </a:xfrm>
              <a:custGeom>
                <a:rect b="b" l="l" r="r" t="t"/>
                <a:pathLst>
                  <a:path extrusionOk="0" fill="none" h="435" w="2370">
                    <a:moveTo>
                      <a:pt x="2369" y="1"/>
                    </a:moveTo>
                    <a:cubicBezTo>
                      <a:pt x="1569" y="134"/>
                      <a:pt x="768" y="267"/>
                      <a:pt x="1" y="434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8" name="Google Shape;288;p17"/>
            <p:cNvGrpSpPr/>
            <p:nvPr/>
          </p:nvGrpSpPr>
          <p:grpSpPr>
            <a:xfrm>
              <a:off x="4279080" y="-217675"/>
              <a:ext cx="802548" cy="757672"/>
              <a:chOff x="5091638" y="5657900"/>
              <a:chExt cx="402825" cy="380300"/>
            </a:xfrm>
          </p:grpSpPr>
          <p:sp>
            <p:nvSpPr>
              <p:cNvPr id="289" name="Google Shape;289;p17"/>
              <p:cNvSpPr/>
              <p:nvPr/>
            </p:nvSpPr>
            <p:spPr>
              <a:xfrm>
                <a:off x="5091638" y="5717950"/>
                <a:ext cx="402825" cy="320250"/>
              </a:xfrm>
              <a:custGeom>
                <a:rect b="b" l="l" r="r" t="t"/>
                <a:pathLst>
                  <a:path extrusionOk="0" fill="none" h="12810" w="16113">
                    <a:moveTo>
                      <a:pt x="12510" y="1"/>
                    </a:moveTo>
                    <a:cubicBezTo>
                      <a:pt x="13777" y="1035"/>
                      <a:pt x="16112" y="3203"/>
                      <a:pt x="14678" y="4971"/>
                    </a:cubicBezTo>
                    <a:cubicBezTo>
                      <a:pt x="13677" y="6205"/>
                      <a:pt x="11576" y="6472"/>
                      <a:pt x="10108" y="6705"/>
                    </a:cubicBezTo>
                    <a:cubicBezTo>
                      <a:pt x="7339" y="7172"/>
                      <a:pt x="3904" y="7172"/>
                      <a:pt x="1535" y="8840"/>
                    </a:cubicBezTo>
                    <a:cubicBezTo>
                      <a:pt x="1" y="9908"/>
                      <a:pt x="234" y="11442"/>
                      <a:pt x="1335" y="1281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17"/>
              <p:cNvSpPr/>
              <p:nvPr/>
            </p:nvSpPr>
            <p:spPr>
              <a:xfrm>
                <a:off x="5314313" y="5657900"/>
                <a:ext cx="47550" cy="28375"/>
              </a:xfrm>
              <a:custGeom>
                <a:rect b="b" l="l" r="r" t="t"/>
                <a:pathLst>
                  <a:path extrusionOk="0" fill="none" h="1135" w="1902">
                    <a:moveTo>
                      <a:pt x="0" y="1"/>
                    </a:moveTo>
                    <a:cubicBezTo>
                      <a:pt x="634" y="368"/>
                      <a:pt x="1268" y="735"/>
                      <a:pt x="1902" y="1135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1" name="Google Shape;291;p17"/>
            <p:cNvGrpSpPr/>
            <p:nvPr/>
          </p:nvGrpSpPr>
          <p:grpSpPr>
            <a:xfrm rot="-2700000">
              <a:off x="8122004" y="133581"/>
              <a:ext cx="544210" cy="401775"/>
              <a:chOff x="3525538" y="7232375"/>
              <a:chExt cx="442825" cy="326925"/>
            </a:xfrm>
          </p:grpSpPr>
          <p:sp>
            <p:nvSpPr>
              <p:cNvPr id="292" name="Google Shape;292;p17"/>
              <p:cNvSpPr/>
              <p:nvPr/>
            </p:nvSpPr>
            <p:spPr>
              <a:xfrm>
                <a:off x="3940838" y="7344950"/>
                <a:ext cx="27525" cy="37550"/>
              </a:xfrm>
              <a:custGeom>
                <a:rect b="b" l="l" r="r" t="t"/>
                <a:pathLst>
                  <a:path extrusionOk="0" fill="none" h="1502" w="1101">
                    <a:moveTo>
                      <a:pt x="0" y="0"/>
                    </a:moveTo>
                    <a:cubicBezTo>
                      <a:pt x="367" y="501"/>
                      <a:pt x="734" y="1001"/>
                      <a:pt x="1101" y="1502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17"/>
              <p:cNvSpPr/>
              <p:nvPr/>
            </p:nvSpPr>
            <p:spPr>
              <a:xfrm>
                <a:off x="3859113" y="7232375"/>
                <a:ext cx="53375" cy="73400"/>
              </a:xfrm>
              <a:custGeom>
                <a:rect b="b" l="l" r="r" t="t"/>
                <a:pathLst>
                  <a:path extrusionOk="0" fill="none" h="2936" w="2135">
                    <a:moveTo>
                      <a:pt x="0" y="0"/>
                    </a:moveTo>
                    <a:lnTo>
                      <a:pt x="2135" y="2936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17"/>
              <p:cNvSpPr/>
              <p:nvPr/>
            </p:nvSpPr>
            <p:spPr>
              <a:xfrm>
                <a:off x="3744013" y="7307425"/>
                <a:ext cx="25" cy="251875"/>
              </a:xfrm>
              <a:custGeom>
                <a:rect b="b" l="l" r="r" t="t"/>
                <a:pathLst>
                  <a:path extrusionOk="0" fill="none" h="10075" w="1">
                    <a:moveTo>
                      <a:pt x="1" y="0"/>
                    </a:moveTo>
                    <a:lnTo>
                      <a:pt x="1" y="10074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17"/>
              <p:cNvSpPr/>
              <p:nvPr/>
            </p:nvSpPr>
            <p:spPr>
              <a:xfrm>
                <a:off x="3525538" y="7470875"/>
                <a:ext cx="25875" cy="88425"/>
              </a:xfrm>
              <a:custGeom>
                <a:rect b="b" l="l" r="r" t="t"/>
                <a:pathLst>
                  <a:path extrusionOk="0" fill="none" h="3537" w="1035">
                    <a:moveTo>
                      <a:pt x="1034" y="0"/>
                    </a:moveTo>
                    <a:cubicBezTo>
                      <a:pt x="701" y="1168"/>
                      <a:pt x="334" y="2335"/>
                      <a:pt x="0" y="3536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17"/>
              <p:cNvSpPr/>
              <p:nvPr/>
            </p:nvSpPr>
            <p:spPr>
              <a:xfrm>
                <a:off x="3563888" y="7382475"/>
                <a:ext cx="14200" cy="47550"/>
              </a:xfrm>
              <a:custGeom>
                <a:rect b="b" l="l" r="r" t="t"/>
                <a:pathLst>
                  <a:path extrusionOk="0" fill="none" h="1902" w="568">
                    <a:moveTo>
                      <a:pt x="568" y="1"/>
                    </a:moveTo>
                    <a:lnTo>
                      <a:pt x="1" y="1902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7" name="Google Shape;297;p17"/>
            <p:cNvSpPr/>
            <p:nvPr/>
          </p:nvSpPr>
          <p:spPr>
            <a:xfrm rot="-1970022">
              <a:off x="542141" y="249203"/>
              <a:ext cx="490487" cy="380615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7"/>
            <p:cNvSpPr/>
            <p:nvPr/>
          </p:nvSpPr>
          <p:spPr>
            <a:xfrm>
              <a:off x="8280338" y="2100450"/>
              <a:ext cx="487800" cy="487800"/>
            </a:xfrm>
            <a:prstGeom prst="ellipse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7"/>
            <p:cNvSpPr/>
            <p:nvPr/>
          </p:nvSpPr>
          <p:spPr>
            <a:xfrm>
              <a:off x="-223662" y="3085975"/>
              <a:ext cx="487800" cy="487800"/>
            </a:xfrm>
            <a:prstGeom prst="ellipse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7"/>
            <p:cNvSpPr/>
            <p:nvPr/>
          </p:nvSpPr>
          <p:spPr>
            <a:xfrm rot="-2488583">
              <a:off x="4320976" y="4395219"/>
              <a:ext cx="502051" cy="389589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1" name="Google Shape;301;p17"/>
            <p:cNvGrpSpPr/>
            <p:nvPr/>
          </p:nvGrpSpPr>
          <p:grpSpPr>
            <a:xfrm rot="-2700000">
              <a:off x="62342" y="4668581"/>
              <a:ext cx="544210" cy="401775"/>
              <a:chOff x="3525538" y="7232375"/>
              <a:chExt cx="442825" cy="326925"/>
            </a:xfrm>
          </p:grpSpPr>
          <p:sp>
            <p:nvSpPr>
              <p:cNvPr id="302" name="Google Shape;302;p17"/>
              <p:cNvSpPr/>
              <p:nvPr/>
            </p:nvSpPr>
            <p:spPr>
              <a:xfrm>
                <a:off x="3940838" y="7344950"/>
                <a:ext cx="27525" cy="37550"/>
              </a:xfrm>
              <a:custGeom>
                <a:rect b="b" l="l" r="r" t="t"/>
                <a:pathLst>
                  <a:path extrusionOk="0" fill="none" h="1502" w="1101">
                    <a:moveTo>
                      <a:pt x="0" y="0"/>
                    </a:moveTo>
                    <a:cubicBezTo>
                      <a:pt x="367" y="501"/>
                      <a:pt x="734" y="1001"/>
                      <a:pt x="1101" y="1502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17"/>
              <p:cNvSpPr/>
              <p:nvPr/>
            </p:nvSpPr>
            <p:spPr>
              <a:xfrm>
                <a:off x="3859113" y="7232375"/>
                <a:ext cx="53375" cy="73400"/>
              </a:xfrm>
              <a:custGeom>
                <a:rect b="b" l="l" r="r" t="t"/>
                <a:pathLst>
                  <a:path extrusionOk="0" fill="none" h="2936" w="2135">
                    <a:moveTo>
                      <a:pt x="0" y="0"/>
                    </a:moveTo>
                    <a:lnTo>
                      <a:pt x="2135" y="2936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17"/>
              <p:cNvSpPr/>
              <p:nvPr/>
            </p:nvSpPr>
            <p:spPr>
              <a:xfrm>
                <a:off x="3744013" y="7307425"/>
                <a:ext cx="25" cy="251875"/>
              </a:xfrm>
              <a:custGeom>
                <a:rect b="b" l="l" r="r" t="t"/>
                <a:pathLst>
                  <a:path extrusionOk="0" fill="none" h="10075" w="1">
                    <a:moveTo>
                      <a:pt x="1" y="0"/>
                    </a:moveTo>
                    <a:lnTo>
                      <a:pt x="1" y="10074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17"/>
              <p:cNvSpPr/>
              <p:nvPr/>
            </p:nvSpPr>
            <p:spPr>
              <a:xfrm>
                <a:off x="3525538" y="7470875"/>
                <a:ext cx="25875" cy="88425"/>
              </a:xfrm>
              <a:custGeom>
                <a:rect b="b" l="l" r="r" t="t"/>
                <a:pathLst>
                  <a:path extrusionOk="0" fill="none" h="3537" w="1035">
                    <a:moveTo>
                      <a:pt x="1034" y="0"/>
                    </a:moveTo>
                    <a:cubicBezTo>
                      <a:pt x="701" y="1168"/>
                      <a:pt x="334" y="2335"/>
                      <a:pt x="0" y="3536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17"/>
              <p:cNvSpPr/>
              <p:nvPr/>
            </p:nvSpPr>
            <p:spPr>
              <a:xfrm>
                <a:off x="3563888" y="7382475"/>
                <a:ext cx="14200" cy="47550"/>
              </a:xfrm>
              <a:custGeom>
                <a:rect b="b" l="l" r="r" t="t"/>
                <a:pathLst>
                  <a:path extrusionOk="0" fill="none" h="1902" w="568">
                    <a:moveTo>
                      <a:pt x="568" y="1"/>
                    </a:moveTo>
                    <a:lnTo>
                      <a:pt x="1" y="1902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07" name="Google Shape;307;p17"/>
          <p:cNvSpPr/>
          <p:nvPr/>
        </p:nvSpPr>
        <p:spPr>
          <a:xfrm>
            <a:off x="1641870" y="-382756"/>
            <a:ext cx="5872522" cy="4588842"/>
          </a:xfrm>
          <a:custGeom>
            <a:rect b="b" l="l" r="r" t="t"/>
            <a:pathLst>
              <a:path extrusionOk="0" h="135554" w="173461">
                <a:moveTo>
                  <a:pt x="116684" y="1"/>
                </a:moveTo>
                <a:cubicBezTo>
                  <a:pt x="115570" y="1"/>
                  <a:pt x="114430" y="48"/>
                  <a:pt x="113266" y="146"/>
                </a:cubicBezTo>
                <a:cubicBezTo>
                  <a:pt x="90177" y="2065"/>
                  <a:pt x="85202" y="26715"/>
                  <a:pt x="69722" y="38031"/>
                </a:cubicBezTo>
                <a:cubicBezTo>
                  <a:pt x="66333" y="40523"/>
                  <a:pt x="61074" y="40996"/>
                  <a:pt x="55446" y="40996"/>
                </a:cubicBezTo>
                <a:cubicBezTo>
                  <a:pt x="51991" y="40996"/>
                  <a:pt x="48396" y="40818"/>
                  <a:pt x="45010" y="40818"/>
                </a:cubicBezTo>
                <a:cubicBezTo>
                  <a:pt x="40738" y="40818"/>
                  <a:pt x="36797" y="41102"/>
                  <a:pt x="33886" y="42389"/>
                </a:cubicBezTo>
                <a:cubicBezTo>
                  <a:pt x="5236" y="55137"/>
                  <a:pt x="0" y="96469"/>
                  <a:pt x="15675" y="115818"/>
                </a:cubicBezTo>
                <a:cubicBezTo>
                  <a:pt x="26484" y="129168"/>
                  <a:pt x="41570" y="135554"/>
                  <a:pt x="61921" y="135554"/>
                </a:cubicBezTo>
                <a:cubicBezTo>
                  <a:pt x="67102" y="135554"/>
                  <a:pt x="72623" y="135140"/>
                  <a:pt x="78503" y="134322"/>
                </a:cubicBezTo>
                <a:cubicBezTo>
                  <a:pt x="107445" y="130289"/>
                  <a:pt x="127933" y="128533"/>
                  <a:pt x="150696" y="104144"/>
                </a:cubicBezTo>
                <a:cubicBezTo>
                  <a:pt x="173460" y="79721"/>
                  <a:pt x="165785" y="41088"/>
                  <a:pt x="149721" y="16568"/>
                </a:cubicBezTo>
                <a:cubicBezTo>
                  <a:pt x="149721" y="16568"/>
                  <a:pt x="137669" y="1"/>
                  <a:pt x="11668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17"/>
          <p:cNvSpPr txBox="1"/>
          <p:nvPr>
            <p:ph type="title"/>
          </p:nvPr>
        </p:nvSpPr>
        <p:spPr>
          <a:xfrm>
            <a:off x="2625900" y="1456297"/>
            <a:ext cx="3892200" cy="113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09" name="Google Shape;309;p17"/>
          <p:cNvSpPr txBox="1"/>
          <p:nvPr>
            <p:ph idx="1" type="subTitle"/>
          </p:nvPr>
        </p:nvSpPr>
        <p:spPr>
          <a:xfrm>
            <a:off x="2489450" y="2279402"/>
            <a:ext cx="4168800" cy="90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1_1_1_1_1_1_1_1">
    <p:spTree>
      <p:nvGrpSpPr>
        <p:cNvPr id="1995" name="Shape 1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" name="Google Shape;1996;p165"/>
          <p:cNvSpPr/>
          <p:nvPr/>
        </p:nvSpPr>
        <p:spPr>
          <a:xfrm rot="10633865">
            <a:off x="169188" y="-3339077"/>
            <a:ext cx="5258266" cy="369149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7" name="Google Shape;1997;p165"/>
          <p:cNvSpPr/>
          <p:nvPr/>
        </p:nvSpPr>
        <p:spPr>
          <a:xfrm flipH="1" rot="10800000">
            <a:off x="-7" y="4250952"/>
            <a:ext cx="2322948" cy="892558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8" name="Google Shape;1998;p165"/>
          <p:cNvSpPr/>
          <p:nvPr/>
        </p:nvSpPr>
        <p:spPr>
          <a:xfrm flipH="1" rot="10800000">
            <a:off x="7880480" y="3902021"/>
            <a:ext cx="2540126" cy="1241478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99" name="Google Shape;1999;p165"/>
          <p:cNvGrpSpPr/>
          <p:nvPr/>
        </p:nvGrpSpPr>
        <p:grpSpPr>
          <a:xfrm>
            <a:off x="8020748" y="315454"/>
            <a:ext cx="626282" cy="702282"/>
            <a:chOff x="7783773" y="-4896"/>
            <a:chExt cx="626282" cy="702282"/>
          </a:xfrm>
        </p:grpSpPr>
        <p:grpSp>
          <p:nvGrpSpPr>
            <p:cNvPr id="2000" name="Google Shape;2000;p165"/>
            <p:cNvGrpSpPr/>
            <p:nvPr/>
          </p:nvGrpSpPr>
          <p:grpSpPr>
            <a:xfrm>
              <a:off x="8039167" y="402585"/>
              <a:ext cx="273770" cy="294801"/>
              <a:chOff x="5937634" y="3212099"/>
              <a:chExt cx="281975" cy="303637"/>
            </a:xfrm>
          </p:grpSpPr>
          <p:sp>
            <p:nvSpPr>
              <p:cNvPr id="2001" name="Google Shape;2001;p165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165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165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165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165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165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165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165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165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165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165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165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13" name="Google Shape;2013;p165"/>
            <p:cNvGrpSpPr/>
            <p:nvPr/>
          </p:nvGrpSpPr>
          <p:grpSpPr>
            <a:xfrm>
              <a:off x="7847325" y="343081"/>
              <a:ext cx="136575" cy="134183"/>
              <a:chOff x="5397687" y="2595834"/>
              <a:chExt cx="157527" cy="154767"/>
            </a:xfrm>
          </p:grpSpPr>
          <p:sp>
            <p:nvSpPr>
              <p:cNvPr id="2014" name="Google Shape;2014;p165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165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16" name="Google Shape;2016;p165"/>
            <p:cNvGrpSpPr/>
            <p:nvPr/>
          </p:nvGrpSpPr>
          <p:grpSpPr>
            <a:xfrm rot="-2290952">
              <a:off x="7924384" y="93813"/>
              <a:ext cx="185942" cy="206452"/>
              <a:chOff x="5071176" y="2522737"/>
              <a:chExt cx="356745" cy="396095"/>
            </a:xfrm>
          </p:grpSpPr>
          <p:sp>
            <p:nvSpPr>
              <p:cNvPr id="2017" name="Google Shape;2017;p165"/>
              <p:cNvSpPr/>
              <p:nvPr/>
            </p:nvSpPr>
            <p:spPr>
              <a:xfrm>
                <a:off x="5071176" y="2522737"/>
                <a:ext cx="356745" cy="396095"/>
              </a:xfrm>
              <a:custGeom>
                <a:rect b="b" l="l" r="r" t="t"/>
                <a:pathLst>
                  <a:path extrusionOk="0" h="9472" w="8531">
                    <a:moveTo>
                      <a:pt x="2207" y="1"/>
                    </a:moveTo>
                    <a:cubicBezTo>
                      <a:pt x="2091" y="1"/>
                      <a:pt x="1965" y="19"/>
                      <a:pt x="1829" y="60"/>
                    </a:cubicBezTo>
                    <a:cubicBezTo>
                      <a:pt x="0" y="603"/>
                      <a:pt x="3040" y="9450"/>
                      <a:pt x="3217" y="9471"/>
                    </a:cubicBezTo>
                    <a:cubicBezTo>
                      <a:pt x="3217" y="9471"/>
                      <a:pt x="3218" y="9472"/>
                      <a:pt x="3219" y="9472"/>
                    </a:cubicBezTo>
                    <a:cubicBezTo>
                      <a:pt x="3530" y="9472"/>
                      <a:pt x="8531" y="1499"/>
                      <a:pt x="6410" y="400"/>
                    </a:cubicBezTo>
                    <a:cubicBezTo>
                      <a:pt x="6260" y="323"/>
                      <a:pt x="6116" y="288"/>
                      <a:pt x="5977" y="288"/>
                    </a:cubicBezTo>
                    <a:cubicBezTo>
                      <a:pt x="4764" y="288"/>
                      <a:pt x="3964" y="2934"/>
                      <a:pt x="3789" y="2934"/>
                    </a:cubicBezTo>
                    <a:cubicBezTo>
                      <a:pt x="3788" y="2934"/>
                      <a:pt x="3786" y="2934"/>
                      <a:pt x="3785" y="2933"/>
                    </a:cubicBezTo>
                    <a:cubicBezTo>
                      <a:pt x="3614" y="2888"/>
                      <a:pt x="3650" y="1"/>
                      <a:pt x="22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165"/>
              <p:cNvSpPr/>
              <p:nvPr/>
            </p:nvSpPr>
            <p:spPr>
              <a:xfrm>
                <a:off x="5212811" y="2708867"/>
                <a:ext cx="100989" cy="185628"/>
              </a:xfrm>
              <a:custGeom>
                <a:rect b="b" l="l" r="r" t="t"/>
                <a:pathLst>
                  <a:path extrusionOk="0" h="4439" w="2415">
                    <a:moveTo>
                      <a:pt x="2381" y="0"/>
                    </a:moveTo>
                    <a:cubicBezTo>
                      <a:pt x="2370" y="0"/>
                      <a:pt x="2360" y="7"/>
                      <a:pt x="2354" y="17"/>
                    </a:cubicBezTo>
                    <a:cubicBezTo>
                      <a:pt x="2177" y="391"/>
                      <a:pt x="1987" y="758"/>
                      <a:pt x="1792" y="1122"/>
                    </a:cubicBezTo>
                    <a:cubicBezTo>
                      <a:pt x="1205" y="2217"/>
                      <a:pt x="546" y="3274"/>
                      <a:pt x="12" y="4397"/>
                    </a:cubicBezTo>
                    <a:cubicBezTo>
                      <a:pt x="0" y="4420"/>
                      <a:pt x="21" y="4439"/>
                      <a:pt x="40" y="4439"/>
                    </a:cubicBezTo>
                    <a:cubicBezTo>
                      <a:pt x="50" y="4439"/>
                      <a:pt x="59" y="4435"/>
                      <a:pt x="65" y="4424"/>
                    </a:cubicBezTo>
                    <a:cubicBezTo>
                      <a:pt x="264" y="4062"/>
                      <a:pt x="471" y="3704"/>
                      <a:pt x="677" y="3345"/>
                    </a:cubicBezTo>
                    <a:cubicBezTo>
                      <a:pt x="1042" y="2712"/>
                      <a:pt x="1565" y="1817"/>
                      <a:pt x="1889" y="1173"/>
                    </a:cubicBezTo>
                    <a:cubicBezTo>
                      <a:pt x="2078" y="803"/>
                      <a:pt x="2253" y="426"/>
                      <a:pt x="2409" y="41"/>
                    </a:cubicBezTo>
                    <a:cubicBezTo>
                      <a:pt x="2414" y="26"/>
                      <a:pt x="2408" y="9"/>
                      <a:pt x="2394" y="3"/>
                    </a:cubicBezTo>
                    <a:cubicBezTo>
                      <a:pt x="2390" y="1"/>
                      <a:pt x="2386" y="0"/>
                      <a:pt x="23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19" name="Google Shape;2019;p165"/>
            <p:cNvGrpSpPr/>
            <p:nvPr/>
          </p:nvGrpSpPr>
          <p:grpSpPr>
            <a:xfrm rot="2483769">
              <a:off x="8254402" y="136458"/>
              <a:ext cx="94567" cy="220479"/>
              <a:chOff x="2523825" y="-685025"/>
              <a:chExt cx="214450" cy="429700"/>
            </a:xfrm>
          </p:grpSpPr>
          <p:sp>
            <p:nvSpPr>
              <p:cNvPr id="2020" name="Google Shape;2020;p165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165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165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23" name="Google Shape;2023;p165"/>
            <p:cNvGrpSpPr/>
            <p:nvPr/>
          </p:nvGrpSpPr>
          <p:grpSpPr>
            <a:xfrm rot="-8168941">
              <a:off x="8221932" y="-16089"/>
              <a:ext cx="76345" cy="269823"/>
              <a:chOff x="1825350" y="-685725"/>
              <a:chExt cx="102125" cy="361075"/>
            </a:xfrm>
          </p:grpSpPr>
          <p:sp>
            <p:nvSpPr>
              <p:cNvPr id="2024" name="Google Shape;2024;p165"/>
              <p:cNvSpPr/>
              <p:nvPr/>
            </p:nvSpPr>
            <p:spPr>
              <a:xfrm>
                <a:off x="1825350" y="-685725"/>
                <a:ext cx="102125" cy="361075"/>
              </a:xfrm>
              <a:custGeom>
                <a:rect b="b" l="l" r="r" t="t"/>
                <a:pathLst>
                  <a:path extrusionOk="0" h="14443" w="4085">
                    <a:moveTo>
                      <a:pt x="352" y="0"/>
                    </a:moveTo>
                    <a:cubicBezTo>
                      <a:pt x="350" y="0"/>
                      <a:pt x="348" y="0"/>
                      <a:pt x="346" y="1"/>
                    </a:cubicBezTo>
                    <a:cubicBezTo>
                      <a:pt x="1" y="49"/>
                      <a:pt x="1684" y="4346"/>
                      <a:pt x="1967" y="7674"/>
                    </a:cubicBezTo>
                    <a:cubicBezTo>
                      <a:pt x="2250" y="10993"/>
                      <a:pt x="556" y="14442"/>
                      <a:pt x="826" y="14442"/>
                    </a:cubicBezTo>
                    <a:cubicBezTo>
                      <a:pt x="826" y="14442"/>
                      <a:pt x="827" y="14442"/>
                      <a:pt x="828" y="14442"/>
                    </a:cubicBezTo>
                    <a:cubicBezTo>
                      <a:pt x="1106" y="14426"/>
                      <a:pt x="4013" y="10965"/>
                      <a:pt x="4049" y="7421"/>
                    </a:cubicBezTo>
                    <a:cubicBezTo>
                      <a:pt x="4084" y="3898"/>
                      <a:pt x="715" y="0"/>
                      <a:pt x="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165"/>
              <p:cNvSpPr/>
              <p:nvPr/>
            </p:nvSpPr>
            <p:spPr>
              <a:xfrm>
                <a:off x="1875075" y="-548750"/>
                <a:ext cx="11550" cy="112475"/>
              </a:xfrm>
              <a:custGeom>
                <a:rect b="b" l="l" r="r" t="t"/>
                <a:pathLst>
                  <a:path extrusionOk="0" h="4499" w="462">
                    <a:moveTo>
                      <a:pt x="101" y="1"/>
                    </a:moveTo>
                    <a:lnTo>
                      <a:pt x="1" y="24"/>
                    </a:lnTo>
                    <a:cubicBezTo>
                      <a:pt x="1" y="24"/>
                      <a:pt x="13" y="94"/>
                      <a:pt x="35" y="215"/>
                    </a:cubicBezTo>
                    <a:cubicBezTo>
                      <a:pt x="55" y="337"/>
                      <a:pt x="99" y="510"/>
                      <a:pt x="122" y="717"/>
                    </a:cubicBezTo>
                    <a:cubicBezTo>
                      <a:pt x="136" y="820"/>
                      <a:pt x="151" y="932"/>
                      <a:pt x="168" y="1051"/>
                    </a:cubicBezTo>
                    <a:cubicBezTo>
                      <a:pt x="186" y="1168"/>
                      <a:pt x="187" y="1296"/>
                      <a:pt x="202" y="1426"/>
                    </a:cubicBezTo>
                    <a:cubicBezTo>
                      <a:pt x="233" y="1686"/>
                      <a:pt x="232" y="1966"/>
                      <a:pt x="244" y="2244"/>
                    </a:cubicBezTo>
                    <a:cubicBezTo>
                      <a:pt x="243" y="2524"/>
                      <a:pt x="250" y="2804"/>
                      <a:pt x="233" y="3066"/>
                    </a:cubicBezTo>
                    <a:cubicBezTo>
                      <a:pt x="225" y="3328"/>
                      <a:pt x="210" y="3573"/>
                      <a:pt x="195" y="3784"/>
                    </a:cubicBezTo>
                    <a:cubicBezTo>
                      <a:pt x="165" y="4205"/>
                      <a:pt x="145" y="4485"/>
                      <a:pt x="145" y="4485"/>
                    </a:cubicBezTo>
                    <a:lnTo>
                      <a:pt x="246" y="4499"/>
                    </a:lnTo>
                    <a:cubicBezTo>
                      <a:pt x="246" y="4499"/>
                      <a:pt x="259" y="4429"/>
                      <a:pt x="281" y="4308"/>
                    </a:cubicBezTo>
                    <a:cubicBezTo>
                      <a:pt x="299" y="4185"/>
                      <a:pt x="340" y="4012"/>
                      <a:pt x="362" y="3800"/>
                    </a:cubicBezTo>
                    <a:cubicBezTo>
                      <a:pt x="386" y="3589"/>
                      <a:pt x="422" y="3343"/>
                      <a:pt x="435" y="3077"/>
                    </a:cubicBezTo>
                    <a:cubicBezTo>
                      <a:pt x="457" y="2811"/>
                      <a:pt x="455" y="2526"/>
                      <a:pt x="462" y="2241"/>
                    </a:cubicBezTo>
                    <a:cubicBezTo>
                      <a:pt x="446" y="1956"/>
                      <a:pt x="440" y="1672"/>
                      <a:pt x="404" y="1406"/>
                    </a:cubicBezTo>
                    <a:cubicBezTo>
                      <a:pt x="388" y="1274"/>
                      <a:pt x="379" y="1145"/>
                      <a:pt x="353" y="1024"/>
                    </a:cubicBezTo>
                    <a:cubicBezTo>
                      <a:pt x="329" y="902"/>
                      <a:pt x="307" y="789"/>
                      <a:pt x="286" y="682"/>
                    </a:cubicBezTo>
                    <a:cubicBezTo>
                      <a:pt x="251" y="470"/>
                      <a:pt x="186" y="307"/>
                      <a:pt x="157" y="187"/>
                    </a:cubicBezTo>
                    <a:cubicBezTo>
                      <a:pt x="121" y="68"/>
                      <a:pt x="101" y="1"/>
                      <a:pt x="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26" name="Google Shape;2026;p165"/>
            <p:cNvGrpSpPr/>
            <p:nvPr/>
          </p:nvGrpSpPr>
          <p:grpSpPr>
            <a:xfrm rot="4135069">
              <a:off x="7796205" y="241033"/>
              <a:ext cx="89951" cy="88375"/>
              <a:chOff x="5397687" y="2595834"/>
              <a:chExt cx="157527" cy="154767"/>
            </a:xfrm>
          </p:grpSpPr>
          <p:sp>
            <p:nvSpPr>
              <p:cNvPr id="2027" name="Google Shape;2027;p165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165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029" name="Google Shape;2029;p16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TITLE_ONLY_1_1_1_1_1_1_1_1_1">
    <p:spTree>
      <p:nvGrpSpPr>
        <p:cNvPr id="2030" name="Shape 2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1" name="Google Shape;2031;p166"/>
          <p:cNvSpPr/>
          <p:nvPr/>
        </p:nvSpPr>
        <p:spPr>
          <a:xfrm rot="5899289">
            <a:off x="-690594" y="2631876"/>
            <a:ext cx="3108700" cy="2198675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2" name="Google Shape;2032;p166"/>
          <p:cNvSpPr/>
          <p:nvPr/>
        </p:nvSpPr>
        <p:spPr>
          <a:xfrm rot="5400000">
            <a:off x="7338220" y="898992"/>
            <a:ext cx="2919924" cy="1121937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3" name="Google Shape;2033;p166"/>
          <p:cNvSpPr txBox="1"/>
          <p:nvPr>
            <p:ph type="title"/>
          </p:nvPr>
        </p:nvSpPr>
        <p:spPr>
          <a:xfrm>
            <a:off x="717750" y="445025"/>
            <a:ext cx="77085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034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p167"/>
          <p:cNvSpPr/>
          <p:nvPr/>
        </p:nvSpPr>
        <p:spPr>
          <a:xfrm rot="727006">
            <a:off x="-49562" y="4668511"/>
            <a:ext cx="3528411" cy="2477075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6" name="Google Shape;2036;p167"/>
          <p:cNvSpPr/>
          <p:nvPr/>
        </p:nvSpPr>
        <p:spPr>
          <a:xfrm flipH="1">
            <a:off x="6667865" y="-1"/>
            <a:ext cx="3089087" cy="1186935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7" name="Google Shape;2037;p167"/>
          <p:cNvSpPr txBox="1"/>
          <p:nvPr>
            <p:ph type="title"/>
          </p:nvPr>
        </p:nvSpPr>
        <p:spPr>
          <a:xfrm>
            <a:off x="715100" y="3392700"/>
            <a:ext cx="45639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038" name="Google Shape;2038;p167"/>
          <p:cNvSpPr txBox="1"/>
          <p:nvPr>
            <p:ph idx="1" type="subTitle"/>
          </p:nvPr>
        </p:nvSpPr>
        <p:spPr>
          <a:xfrm>
            <a:off x="1094150" y="1061650"/>
            <a:ext cx="45639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039" name="Shape 2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0" name="Google Shape;2040;p168"/>
          <p:cNvSpPr txBox="1"/>
          <p:nvPr>
            <p:ph idx="1" type="subTitle"/>
          </p:nvPr>
        </p:nvSpPr>
        <p:spPr>
          <a:xfrm>
            <a:off x="1312325" y="1625600"/>
            <a:ext cx="3259800" cy="23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1" name="Google Shape;2041;p16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42" name="Google Shape;2042;p168"/>
          <p:cNvSpPr/>
          <p:nvPr/>
        </p:nvSpPr>
        <p:spPr>
          <a:xfrm>
            <a:off x="438700" y="4303072"/>
            <a:ext cx="4239629" cy="1271056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3" name="Google Shape;2043;p168"/>
          <p:cNvSpPr/>
          <p:nvPr/>
        </p:nvSpPr>
        <p:spPr>
          <a:xfrm flipH="1" rot="10800000">
            <a:off x="7042037" y="-413616"/>
            <a:ext cx="2567270" cy="181574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4" name="Google Shape;2044;p168"/>
          <p:cNvSpPr/>
          <p:nvPr/>
        </p:nvSpPr>
        <p:spPr>
          <a:xfrm rot="6115352">
            <a:off x="-2691592" y="-241449"/>
            <a:ext cx="3799962" cy="2667791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2045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169"/>
          <p:cNvSpPr/>
          <p:nvPr/>
        </p:nvSpPr>
        <p:spPr>
          <a:xfrm rot="-9733263">
            <a:off x="-386358" y="-1058483"/>
            <a:ext cx="2770071" cy="1944669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7" name="Google Shape;2047;p169"/>
          <p:cNvSpPr/>
          <p:nvPr/>
        </p:nvSpPr>
        <p:spPr>
          <a:xfrm rot="-6521171">
            <a:off x="8038558" y="-94400"/>
            <a:ext cx="3041168" cy="213501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8" name="Google Shape;2048;p169"/>
          <p:cNvSpPr/>
          <p:nvPr/>
        </p:nvSpPr>
        <p:spPr>
          <a:xfrm flipH="1" rot="10800000">
            <a:off x="3" y="3826645"/>
            <a:ext cx="3427199" cy="1316850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9" name="Google Shape;2049;p169"/>
          <p:cNvSpPr txBox="1"/>
          <p:nvPr>
            <p:ph idx="1" type="subTitle"/>
          </p:nvPr>
        </p:nvSpPr>
        <p:spPr>
          <a:xfrm>
            <a:off x="1576625" y="1948800"/>
            <a:ext cx="2311800" cy="12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0" name="Google Shape;2050;p16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205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oogle Shape;2052;p170"/>
          <p:cNvSpPr/>
          <p:nvPr/>
        </p:nvSpPr>
        <p:spPr>
          <a:xfrm rot="-226399">
            <a:off x="1179563" y="4667862"/>
            <a:ext cx="5090583" cy="357377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3" name="Google Shape;2053;p170"/>
          <p:cNvSpPr/>
          <p:nvPr/>
        </p:nvSpPr>
        <p:spPr>
          <a:xfrm rot="-6647681">
            <a:off x="7543791" y="-324493"/>
            <a:ext cx="2430395" cy="1718986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4" name="Google Shape;2054;p170"/>
          <p:cNvSpPr txBox="1"/>
          <p:nvPr>
            <p:ph idx="1" type="subTitle"/>
          </p:nvPr>
        </p:nvSpPr>
        <p:spPr>
          <a:xfrm>
            <a:off x="720000" y="1287975"/>
            <a:ext cx="7704000" cy="12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5" name="Google Shape;2055;p17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2056" name="Shape 2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" name="Google Shape;2057;p171"/>
          <p:cNvSpPr txBox="1"/>
          <p:nvPr>
            <p:ph idx="1" type="subTitle"/>
          </p:nvPr>
        </p:nvSpPr>
        <p:spPr>
          <a:xfrm>
            <a:off x="720000" y="1287975"/>
            <a:ext cx="7704000" cy="3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8" name="Google Shape;2058;p17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59" name="Google Shape;2059;p171"/>
          <p:cNvSpPr/>
          <p:nvPr/>
        </p:nvSpPr>
        <p:spPr>
          <a:xfrm rot="-3149412">
            <a:off x="5643841" y="2434835"/>
            <a:ext cx="4632893" cy="3252462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0" name="Google Shape;2060;p171"/>
          <p:cNvSpPr/>
          <p:nvPr/>
        </p:nvSpPr>
        <p:spPr>
          <a:xfrm rot="10424085">
            <a:off x="20" y="-1779107"/>
            <a:ext cx="3136206" cy="220173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172"/>
          <p:cNvSpPr/>
          <p:nvPr/>
        </p:nvSpPr>
        <p:spPr>
          <a:xfrm rot="8779539">
            <a:off x="-1036084" y="-794496"/>
            <a:ext cx="3609455" cy="2533971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3" name="Google Shape;2063;p172"/>
          <p:cNvSpPr/>
          <p:nvPr/>
        </p:nvSpPr>
        <p:spPr>
          <a:xfrm rot="-9800294">
            <a:off x="7315251" y="-154302"/>
            <a:ext cx="3609496" cy="2534000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4" name="Google Shape;2064;p172"/>
          <p:cNvSpPr/>
          <p:nvPr/>
        </p:nvSpPr>
        <p:spPr>
          <a:xfrm>
            <a:off x="275473" y="4560680"/>
            <a:ext cx="3609443" cy="2533963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5" name="Google Shape;2065;p172"/>
          <p:cNvSpPr txBox="1"/>
          <p:nvPr>
            <p:ph idx="1" type="subTitle"/>
          </p:nvPr>
        </p:nvSpPr>
        <p:spPr>
          <a:xfrm>
            <a:off x="2872793" y="1605163"/>
            <a:ext cx="20013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066" name="Google Shape;2066;p172"/>
          <p:cNvSpPr txBox="1"/>
          <p:nvPr>
            <p:ph idx="2" type="subTitle"/>
          </p:nvPr>
        </p:nvSpPr>
        <p:spPr>
          <a:xfrm>
            <a:off x="4263925" y="3062563"/>
            <a:ext cx="20013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067" name="Google Shape;2067;p172"/>
          <p:cNvSpPr txBox="1"/>
          <p:nvPr>
            <p:ph idx="3" type="subTitle"/>
          </p:nvPr>
        </p:nvSpPr>
        <p:spPr>
          <a:xfrm>
            <a:off x="2872793" y="2000788"/>
            <a:ext cx="3825900" cy="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8" name="Google Shape;2068;p172"/>
          <p:cNvSpPr txBox="1"/>
          <p:nvPr>
            <p:ph idx="4" type="subTitle"/>
          </p:nvPr>
        </p:nvSpPr>
        <p:spPr>
          <a:xfrm>
            <a:off x="2439450" y="3458188"/>
            <a:ext cx="3825900" cy="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9" name="Google Shape;2069;p17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173"/>
          <p:cNvSpPr/>
          <p:nvPr/>
        </p:nvSpPr>
        <p:spPr>
          <a:xfrm rot="10800000">
            <a:off x="24" y="8"/>
            <a:ext cx="3547624" cy="106361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2" name="Google Shape;2072;p173"/>
          <p:cNvSpPr/>
          <p:nvPr/>
        </p:nvSpPr>
        <p:spPr>
          <a:xfrm rot="-410113">
            <a:off x="5235641" y="4470585"/>
            <a:ext cx="4634238" cy="325340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3" name="Google Shape;2073;p173"/>
          <p:cNvSpPr txBox="1"/>
          <p:nvPr>
            <p:ph idx="1" type="subTitle"/>
          </p:nvPr>
        </p:nvSpPr>
        <p:spPr>
          <a:xfrm>
            <a:off x="1100038" y="1649375"/>
            <a:ext cx="3298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074" name="Google Shape;2074;p173"/>
          <p:cNvSpPr txBox="1"/>
          <p:nvPr>
            <p:ph idx="2" type="subTitle"/>
          </p:nvPr>
        </p:nvSpPr>
        <p:spPr>
          <a:xfrm>
            <a:off x="4783538" y="1649375"/>
            <a:ext cx="3298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075" name="Google Shape;2075;p173"/>
          <p:cNvSpPr txBox="1"/>
          <p:nvPr>
            <p:ph idx="3" type="subTitle"/>
          </p:nvPr>
        </p:nvSpPr>
        <p:spPr>
          <a:xfrm>
            <a:off x="1100038" y="2165700"/>
            <a:ext cx="3298500" cy="19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6" name="Google Shape;2076;p173"/>
          <p:cNvSpPr txBox="1"/>
          <p:nvPr>
            <p:ph idx="4" type="subTitle"/>
          </p:nvPr>
        </p:nvSpPr>
        <p:spPr>
          <a:xfrm>
            <a:off x="4783536" y="2165700"/>
            <a:ext cx="3298500" cy="19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7" name="Google Shape;2077;p17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2078" name="Shape 2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9" name="Google Shape;2079;p174"/>
          <p:cNvSpPr/>
          <p:nvPr/>
        </p:nvSpPr>
        <p:spPr>
          <a:xfrm flipH="1" rot="-5155880">
            <a:off x="8158077" y="2846003"/>
            <a:ext cx="3224776" cy="2263912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0" name="Google Shape;2080;p174"/>
          <p:cNvSpPr/>
          <p:nvPr/>
        </p:nvSpPr>
        <p:spPr>
          <a:xfrm flipH="1" rot="-5400000">
            <a:off x="-752682" y="322557"/>
            <a:ext cx="2399990" cy="89462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1" name="Google Shape;2081;p174"/>
          <p:cNvSpPr txBox="1"/>
          <p:nvPr>
            <p:ph idx="1" type="subTitle"/>
          </p:nvPr>
        </p:nvSpPr>
        <p:spPr>
          <a:xfrm>
            <a:off x="7200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sp>
        <p:nvSpPr>
          <p:cNvPr id="2082" name="Google Shape;2082;p174"/>
          <p:cNvSpPr txBox="1"/>
          <p:nvPr>
            <p:ph idx="2" type="subTitle"/>
          </p:nvPr>
        </p:nvSpPr>
        <p:spPr>
          <a:xfrm>
            <a:off x="7200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3" name="Google Shape;2083;p174"/>
          <p:cNvSpPr txBox="1"/>
          <p:nvPr>
            <p:ph idx="3" type="subTitle"/>
          </p:nvPr>
        </p:nvSpPr>
        <p:spPr>
          <a:xfrm>
            <a:off x="34038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4" name="Google Shape;2084;p174"/>
          <p:cNvSpPr txBox="1"/>
          <p:nvPr>
            <p:ph idx="4" type="subTitle"/>
          </p:nvPr>
        </p:nvSpPr>
        <p:spPr>
          <a:xfrm>
            <a:off x="60876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5" name="Google Shape;2085;p17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86" name="Google Shape;2086;p174"/>
          <p:cNvSpPr txBox="1"/>
          <p:nvPr>
            <p:ph idx="5" type="subTitle"/>
          </p:nvPr>
        </p:nvSpPr>
        <p:spPr>
          <a:xfrm>
            <a:off x="34038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sp>
        <p:nvSpPr>
          <p:cNvPr id="2087" name="Google Shape;2087;p174"/>
          <p:cNvSpPr txBox="1"/>
          <p:nvPr>
            <p:ph idx="6" type="subTitle"/>
          </p:nvPr>
        </p:nvSpPr>
        <p:spPr>
          <a:xfrm>
            <a:off x="60876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grpSp>
        <p:nvGrpSpPr>
          <p:cNvPr id="2088" name="Google Shape;2088;p174"/>
          <p:cNvGrpSpPr/>
          <p:nvPr/>
        </p:nvGrpSpPr>
        <p:grpSpPr>
          <a:xfrm>
            <a:off x="253725" y="644768"/>
            <a:ext cx="687614" cy="897916"/>
            <a:chOff x="253725" y="644768"/>
            <a:chExt cx="687614" cy="897916"/>
          </a:xfrm>
        </p:grpSpPr>
        <p:sp>
          <p:nvSpPr>
            <p:cNvPr id="2089" name="Google Shape;2089;p174"/>
            <p:cNvSpPr/>
            <p:nvPr/>
          </p:nvSpPr>
          <p:spPr>
            <a:xfrm rot="-2043320">
              <a:off x="284850" y="1013957"/>
              <a:ext cx="172854" cy="164101"/>
            </a:xfrm>
            <a:custGeom>
              <a:rect b="b" l="l" r="r" t="t"/>
              <a:pathLst>
                <a:path extrusionOk="0" h="9430" w="9933">
                  <a:moveTo>
                    <a:pt x="8342" y="4852"/>
                  </a:moveTo>
                  <a:lnTo>
                    <a:pt x="8342" y="4853"/>
                  </a:lnTo>
                  <a:lnTo>
                    <a:pt x="8342" y="4853"/>
                  </a:lnTo>
                  <a:lnTo>
                    <a:pt x="8342" y="4853"/>
                  </a:lnTo>
                  <a:cubicBezTo>
                    <a:pt x="8342" y="4853"/>
                    <a:pt x="8342" y="4852"/>
                    <a:pt x="8342" y="4852"/>
                  </a:cubicBezTo>
                  <a:close/>
                  <a:moveTo>
                    <a:pt x="2797" y="6438"/>
                  </a:moveTo>
                  <a:cubicBezTo>
                    <a:pt x="2797" y="6441"/>
                    <a:pt x="2797" y="6443"/>
                    <a:pt x="2797" y="6443"/>
                  </a:cubicBezTo>
                  <a:cubicBezTo>
                    <a:pt x="2797" y="6443"/>
                    <a:pt x="2797" y="6443"/>
                    <a:pt x="2797" y="6442"/>
                  </a:cubicBezTo>
                  <a:lnTo>
                    <a:pt x="2797" y="6438"/>
                  </a:lnTo>
                  <a:close/>
                  <a:moveTo>
                    <a:pt x="4291" y="0"/>
                  </a:moveTo>
                  <a:cubicBezTo>
                    <a:pt x="2927" y="0"/>
                    <a:pt x="1798" y="452"/>
                    <a:pt x="1122" y="954"/>
                  </a:cubicBezTo>
                  <a:cubicBezTo>
                    <a:pt x="730" y="1225"/>
                    <a:pt x="478" y="1536"/>
                    <a:pt x="308" y="1742"/>
                  </a:cubicBezTo>
                  <a:cubicBezTo>
                    <a:pt x="178" y="1931"/>
                    <a:pt x="108" y="2032"/>
                    <a:pt x="108" y="2032"/>
                  </a:cubicBezTo>
                  <a:cubicBezTo>
                    <a:pt x="1" y="2188"/>
                    <a:pt x="22" y="2403"/>
                    <a:pt x="166" y="2532"/>
                  </a:cubicBezTo>
                  <a:cubicBezTo>
                    <a:pt x="239" y="2598"/>
                    <a:pt x="331" y="2630"/>
                    <a:pt x="422" y="2630"/>
                  </a:cubicBezTo>
                  <a:cubicBezTo>
                    <a:pt x="526" y="2630"/>
                    <a:pt x="630" y="2588"/>
                    <a:pt x="705" y="2505"/>
                  </a:cubicBezTo>
                  <a:cubicBezTo>
                    <a:pt x="705" y="2505"/>
                    <a:pt x="788" y="2414"/>
                    <a:pt x="942" y="2243"/>
                  </a:cubicBezTo>
                  <a:cubicBezTo>
                    <a:pt x="1085" y="2114"/>
                    <a:pt x="1296" y="1921"/>
                    <a:pt x="1632" y="1730"/>
                  </a:cubicBezTo>
                  <a:cubicBezTo>
                    <a:pt x="1958" y="1541"/>
                    <a:pt x="2392" y="1366"/>
                    <a:pt x="2919" y="1272"/>
                  </a:cubicBezTo>
                  <a:cubicBezTo>
                    <a:pt x="3189" y="1226"/>
                    <a:pt x="3483" y="1201"/>
                    <a:pt x="3793" y="1201"/>
                  </a:cubicBezTo>
                  <a:cubicBezTo>
                    <a:pt x="4089" y="1201"/>
                    <a:pt x="4399" y="1224"/>
                    <a:pt x="4719" y="1272"/>
                  </a:cubicBezTo>
                  <a:cubicBezTo>
                    <a:pt x="5373" y="1379"/>
                    <a:pt x="6071" y="1601"/>
                    <a:pt x="6706" y="1974"/>
                  </a:cubicBezTo>
                  <a:cubicBezTo>
                    <a:pt x="7340" y="2343"/>
                    <a:pt x="7902" y="2884"/>
                    <a:pt x="8179" y="3532"/>
                  </a:cubicBezTo>
                  <a:cubicBezTo>
                    <a:pt x="8317" y="3855"/>
                    <a:pt x="8382" y="4205"/>
                    <a:pt x="8366" y="4567"/>
                  </a:cubicBezTo>
                  <a:cubicBezTo>
                    <a:pt x="8364" y="4657"/>
                    <a:pt x="8346" y="4750"/>
                    <a:pt x="8339" y="4840"/>
                  </a:cubicBezTo>
                  <a:lnTo>
                    <a:pt x="8335" y="4875"/>
                  </a:lnTo>
                  <a:lnTo>
                    <a:pt x="8335" y="4880"/>
                  </a:lnTo>
                  <a:lnTo>
                    <a:pt x="8321" y="4940"/>
                  </a:lnTo>
                  <a:lnTo>
                    <a:pt x="8280" y="5115"/>
                  </a:lnTo>
                  <a:lnTo>
                    <a:pt x="8199" y="5466"/>
                  </a:lnTo>
                  <a:cubicBezTo>
                    <a:pt x="8172" y="5582"/>
                    <a:pt x="8149" y="5710"/>
                    <a:pt x="8106" y="5778"/>
                  </a:cubicBezTo>
                  <a:cubicBezTo>
                    <a:pt x="8023" y="5942"/>
                    <a:pt x="7976" y="6113"/>
                    <a:pt x="7884" y="6278"/>
                  </a:cubicBezTo>
                  <a:cubicBezTo>
                    <a:pt x="7771" y="6436"/>
                    <a:pt x="7686" y="6617"/>
                    <a:pt x="7560" y="6761"/>
                  </a:cubicBezTo>
                  <a:cubicBezTo>
                    <a:pt x="7308" y="7048"/>
                    <a:pt x="7025" y="7307"/>
                    <a:pt x="6680" y="7473"/>
                  </a:cubicBezTo>
                  <a:cubicBezTo>
                    <a:pt x="6240" y="7707"/>
                    <a:pt x="5721" y="7835"/>
                    <a:pt x="5204" y="7835"/>
                  </a:cubicBezTo>
                  <a:cubicBezTo>
                    <a:pt x="4937" y="7835"/>
                    <a:pt x="4670" y="7800"/>
                    <a:pt x="4414" y="7729"/>
                  </a:cubicBezTo>
                  <a:lnTo>
                    <a:pt x="4137" y="7651"/>
                  </a:lnTo>
                  <a:cubicBezTo>
                    <a:pt x="4046" y="7621"/>
                    <a:pt x="3966" y="7573"/>
                    <a:pt x="3880" y="7539"/>
                  </a:cubicBezTo>
                  <a:cubicBezTo>
                    <a:pt x="3697" y="7477"/>
                    <a:pt x="3564" y="7361"/>
                    <a:pt x="3410" y="7269"/>
                  </a:cubicBezTo>
                  <a:cubicBezTo>
                    <a:pt x="3154" y="7048"/>
                    <a:pt x="2913" y="6809"/>
                    <a:pt x="2842" y="6522"/>
                  </a:cubicBezTo>
                  <a:lnTo>
                    <a:pt x="2797" y="6420"/>
                  </a:lnTo>
                  <a:lnTo>
                    <a:pt x="2792" y="6408"/>
                  </a:lnTo>
                  <a:cubicBezTo>
                    <a:pt x="2790" y="6400"/>
                    <a:pt x="2790" y="6397"/>
                    <a:pt x="2789" y="6397"/>
                  </a:cubicBezTo>
                  <a:lnTo>
                    <a:pt x="2789" y="6397"/>
                  </a:lnTo>
                  <a:cubicBezTo>
                    <a:pt x="2789" y="6397"/>
                    <a:pt x="2790" y="6399"/>
                    <a:pt x="2790" y="6403"/>
                  </a:cubicBezTo>
                  <a:lnTo>
                    <a:pt x="2790" y="6403"/>
                  </a:lnTo>
                  <a:lnTo>
                    <a:pt x="2788" y="6388"/>
                  </a:lnTo>
                  <a:lnTo>
                    <a:pt x="2772" y="6305"/>
                  </a:lnTo>
                  <a:cubicBezTo>
                    <a:pt x="2755" y="6201"/>
                    <a:pt x="2720" y="6063"/>
                    <a:pt x="2719" y="5988"/>
                  </a:cubicBezTo>
                  <a:cubicBezTo>
                    <a:pt x="2717" y="5914"/>
                    <a:pt x="2712" y="5843"/>
                    <a:pt x="2704" y="5769"/>
                  </a:cubicBezTo>
                  <a:lnTo>
                    <a:pt x="2716" y="5531"/>
                  </a:lnTo>
                  <a:cubicBezTo>
                    <a:pt x="2752" y="5225"/>
                    <a:pt x="2862" y="4963"/>
                    <a:pt x="3049" y="4756"/>
                  </a:cubicBezTo>
                  <a:cubicBezTo>
                    <a:pt x="3403" y="4362"/>
                    <a:pt x="4010" y="4158"/>
                    <a:pt x="4570" y="4158"/>
                  </a:cubicBezTo>
                  <a:cubicBezTo>
                    <a:pt x="4606" y="4158"/>
                    <a:pt x="4642" y="4158"/>
                    <a:pt x="4677" y="4160"/>
                  </a:cubicBezTo>
                  <a:lnTo>
                    <a:pt x="4894" y="4179"/>
                  </a:lnTo>
                  <a:lnTo>
                    <a:pt x="4922" y="4181"/>
                  </a:lnTo>
                  <a:lnTo>
                    <a:pt x="4927" y="4181"/>
                  </a:lnTo>
                  <a:lnTo>
                    <a:pt x="4957" y="4189"/>
                  </a:lnTo>
                  <a:lnTo>
                    <a:pt x="5086" y="4221"/>
                  </a:lnTo>
                  <a:lnTo>
                    <a:pt x="5214" y="4254"/>
                  </a:lnTo>
                  <a:lnTo>
                    <a:pt x="5258" y="4283"/>
                  </a:lnTo>
                  <a:cubicBezTo>
                    <a:pt x="5285" y="4306"/>
                    <a:pt x="5321" y="4294"/>
                    <a:pt x="5355" y="4332"/>
                  </a:cubicBezTo>
                  <a:cubicBezTo>
                    <a:pt x="5510" y="4426"/>
                    <a:pt x="5603" y="4568"/>
                    <a:pt x="5632" y="4737"/>
                  </a:cubicBezTo>
                  <a:cubicBezTo>
                    <a:pt x="5663" y="4905"/>
                    <a:pt x="5630" y="5079"/>
                    <a:pt x="5563" y="5214"/>
                  </a:cubicBezTo>
                  <a:cubicBezTo>
                    <a:pt x="5496" y="5353"/>
                    <a:pt x="5385" y="5428"/>
                    <a:pt x="5281" y="5494"/>
                  </a:cubicBezTo>
                  <a:cubicBezTo>
                    <a:pt x="5180" y="5547"/>
                    <a:pt x="5068" y="5564"/>
                    <a:pt x="4960" y="5564"/>
                  </a:cubicBezTo>
                  <a:cubicBezTo>
                    <a:pt x="4829" y="5564"/>
                    <a:pt x="4703" y="5538"/>
                    <a:pt x="4607" y="5517"/>
                  </a:cubicBezTo>
                  <a:cubicBezTo>
                    <a:pt x="4426" y="5454"/>
                    <a:pt x="4329" y="5421"/>
                    <a:pt x="4329" y="5421"/>
                  </a:cubicBezTo>
                  <a:lnTo>
                    <a:pt x="4261" y="5398"/>
                  </a:lnTo>
                  <a:cubicBezTo>
                    <a:pt x="4221" y="5384"/>
                    <a:pt x="4180" y="5378"/>
                    <a:pt x="4139" y="5378"/>
                  </a:cubicBezTo>
                  <a:cubicBezTo>
                    <a:pt x="4001" y="5378"/>
                    <a:pt x="3868" y="5454"/>
                    <a:pt x="3801" y="5585"/>
                  </a:cubicBezTo>
                  <a:cubicBezTo>
                    <a:pt x="3707" y="5771"/>
                    <a:pt x="3783" y="5998"/>
                    <a:pt x="3969" y="6092"/>
                  </a:cubicBezTo>
                  <a:cubicBezTo>
                    <a:pt x="3969" y="6092"/>
                    <a:pt x="4097" y="6157"/>
                    <a:pt x="4336" y="6278"/>
                  </a:cubicBezTo>
                  <a:cubicBezTo>
                    <a:pt x="4508" y="6334"/>
                    <a:pt x="4761" y="6445"/>
                    <a:pt x="5097" y="6445"/>
                  </a:cubicBezTo>
                  <a:cubicBezTo>
                    <a:pt x="5252" y="6445"/>
                    <a:pt x="5423" y="6422"/>
                    <a:pt x="5612" y="6359"/>
                  </a:cubicBezTo>
                  <a:cubicBezTo>
                    <a:pt x="5896" y="6249"/>
                    <a:pt x="6201" y="6056"/>
                    <a:pt x="6404" y="5745"/>
                  </a:cubicBezTo>
                  <a:cubicBezTo>
                    <a:pt x="6605" y="5439"/>
                    <a:pt x="6730" y="5050"/>
                    <a:pt x="6701" y="4620"/>
                  </a:cubicBezTo>
                  <a:cubicBezTo>
                    <a:pt x="6681" y="4195"/>
                    <a:pt x="6459" y="3719"/>
                    <a:pt x="6072" y="3412"/>
                  </a:cubicBezTo>
                  <a:cubicBezTo>
                    <a:pt x="5990" y="3325"/>
                    <a:pt x="5857" y="3262"/>
                    <a:pt x="5739" y="3194"/>
                  </a:cubicBezTo>
                  <a:lnTo>
                    <a:pt x="5553" y="3103"/>
                  </a:lnTo>
                  <a:lnTo>
                    <a:pt x="5428" y="3062"/>
                  </a:lnTo>
                  <a:lnTo>
                    <a:pt x="5302" y="3021"/>
                  </a:lnTo>
                  <a:lnTo>
                    <a:pt x="5238" y="3000"/>
                  </a:lnTo>
                  <a:lnTo>
                    <a:pt x="5222" y="2994"/>
                  </a:lnTo>
                  <a:lnTo>
                    <a:pt x="5143" y="2976"/>
                  </a:lnTo>
                  <a:lnTo>
                    <a:pt x="5103" y="2969"/>
                  </a:lnTo>
                  <a:cubicBezTo>
                    <a:pt x="4997" y="2952"/>
                    <a:pt x="4889" y="2935"/>
                    <a:pt x="4780" y="2918"/>
                  </a:cubicBezTo>
                  <a:cubicBezTo>
                    <a:pt x="4642" y="2903"/>
                    <a:pt x="4499" y="2895"/>
                    <a:pt x="4353" y="2895"/>
                  </a:cubicBezTo>
                  <a:cubicBezTo>
                    <a:pt x="3589" y="2895"/>
                    <a:pt x="2737" y="3118"/>
                    <a:pt x="2045" y="3791"/>
                  </a:cubicBezTo>
                  <a:cubicBezTo>
                    <a:pt x="1640" y="4186"/>
                    <a:pt x="1366" y="4749"/>
                    <a:pt x="1274" y="5317"/>
                  </a:cubicBezTo>
                  <a:lnTo>
                    <a:pt x="1229" y="5744"/>
                  </a:lnTo>
                  <a:cubicBezTo>
                    <a:pt x="1231" y="5894"/>
                    <a:pt x="1237" y="6047"/>
                    <a:pt x="1246" y="6199"/>
                  </a:cubicBezTo>
                  <a:cubicBezTo>
                    <a:pt x="1256" y="6350"/>
                    <a:pt x="1279" y="6434"/>
                    <a:pt x="1294" y="6555"/>
                  </a:cubicBezTo>
                  <a:lnTo>
                    <a:pt x="1308" y="6640"/>
                  </a:lnTo>
                  <a:lnTo>
                    <a:pt x="1315" y="6682"/>
                  </a:lnTo>
                  <a:lnTo>
                    <a:pt x="1316" y="6692"/>
                  </a:lnTo>
                  <a:cubicBezTo>
                    <a:pt x="1316" y="6692"/>
                    <a:pt x="1316" y="6692"/>
                    <a:pt x="1316" y="6692"/>
                  </a:cubicBezTo>
                  <a:lnTo>
                    <a:pt x="1316" y="6692"/>
                  </a:lnTo>
                  <a:cubicBezTo>
                    <a:pt x="1316" y="6692"/>
                    <a:pt x="1328" y="6754"/>
                    <a:pt x="1329" y="6754"/>
                  </a:cubicBezTo>
                  <a:cubicBezTo>
                    <a:pt x="1329" y="6754"/>
                    <a:pt x="1329" y="6752"/>
                    <a:pt x="1328" y="6747"/>
                  </a:cubicBezTo>
                  <a:lnTo>
                    <a:pt x="1328" y="6747"/>
                  </a:lnTo>
                  <a:lnTo>
                    <a:pt x="1336" y="6775"/>
                  </a:lnTo>
                  <a:lnTo>
                    <a:pt x="1410" y="6996"/>
                  </a:lnTo>
                  <a:cubicBezTo>
                    <a:pt x="1577" y="7613"/>
                    <a:pt x="2003" y="8096"/>
                    <a:pt x="2450" y="8487"/>
                  </a:cubicBezTo>
                  <a:cubicBezTo>
                    <a:pt x="2691" y="8657"/>
                    <a:pt x="2930" y="8845"/>
                    <a:pt x="3198" y="8956"/>
                  </a:cubicBezTo>
                  <a:cubicBezTo>
                    <a:pt x="3458" y="9098"/>
                    <a:pt x="3734" y="9184"/>
                    <a:pt x="4013" y="9261"/>
                  </a:cubicBezTo>
                  <a:cubicBezTo>
                    <a:pt x="4414" y="9373"/>
                    <a:pt x="4830" y="9429"/>
                    <a:pt x="5248" y="9429"/>
                  </a:cubicBezTo>
                  <a:cubicBezTo>
                    <a:pt x="5994" y="9429"/>
                    <a:pt x="6748" y="9252"/>
                    <a:pt x="7432" y="8900"/>
                  </a:cubicBezTo>
                  <a:cubicBezTo>
                    <a:pt x="7971" y="8634"/>
                    <a:pt x="8426" y="8219"/>
                    <a:pt x="8808" y="7765"/>
                  </a:cubicBezTo>
                  <a:cubicBezTo>
                    <a:pt x="8996" y="7537"/>
                    <a:pt x="9131" y="7276"/>
                    <a:pt x="9289" y="7030"/>
                  </a:cubicBezTo>
                  <a:cubicBezTo>
                    <a:pt x="9429" y="6771"/>
                    <a:pt x="9526" y="6473"/>
                    <a:pt x="9636" y="6195"/>
                  </a:cubicBezTo>
                  <a:cubicBezTo>
                    <a:pt x="9699" y="6043"/>
                    <a:pt x="9716" y="5933"/>
                    <a:pt x="9742" y="5815"/>
                  </a:cubicBezTo>
                  <a:lnTo>
                    <a:pt x="9819" y="5463"/>
                  </a:lnTo>
                  <a:lnTo>
                    <a:pt x="9856" y="5288"/>
                  </a:lnTo>
                  <a:lnTo>
                    <a:pt x="9875" y="5200"/>
                  </a:lnTo>
                  <a:lnTo>
                    <a:pt x="9877" y="5190"/>
                  </a:lnTo>
                  <a:lnTo>
                    <a:pt x="9890" y="5116"/>
                  </a:lnTo>
                  <a:lnTo>
                    <a:pt x="9892" y="5089"/>
                  </a:lnTo>
                  <a:lnTo>
                    <a:pt x="9897" y="5035"/>
                  </a:lnTo>
                  <a:cubicBezTo>
                    <a:pt x="9906" y="4889"/>
                    <a:pt x="9925" y="4745"/>
                    <a:pt x="9924" y="4599"/>
                  </a:cubicBezTo>
                  <a:cubicBezTo>
                    <a:pt x="9932" y="4015"/>
                    <a:pt x="9802" y="3425"/>
                    <a:pt x="9560" y="2911"/>
                  </a:cubicBezTo>
                  <a:cubicBezTo>
                    <a:pt x="9075" y="1866"/>
                    <a:pt x="8218" y="1179"/>
                    <a:pt x="7383" y="747"/>
                  </a:cubicBezTo>
                  <a:cubicBezTo>
                    <a:pt x="6539" y="304"/>
                    <a:pt x="5671" y="97"/>
                    <a:pt x="4866" y="27"/>
                  </a:cubicBezTo>
                  <a:cubicBezTo>
                    <a:pt x="4671" y="9"/>
                    <a:pt x="4479" y="0"/>
                    <a:pt x="4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90" name="Google Shape;2090;p174"/>
            <p:cNvGrpSpPr/>
            <p:nvPr/>
          </p:nvGrpSpPr>
          <p:grpSpPr>
            <a:xfrm flipH="1" rot="4974716">
              <a:off x="333891" y="632924"/>
              <a:ext cx="449064" cy="535384"/>
              <a:chOff x="527713" y="768579"/>
              <a:chExt cx="449044" cy="535361"/>
            </a:xfrm>
          </p:grpSpPr>
          <p:grpSp>
            <p:nvGrpSpPr>
              <p:cNvPr id="2091" name="Google Shape;2091;p174"/>
              <p:cNvGrpSpPr/>
              <p:nvPr/>
            </p:nvGrpSpPr>
            <p:grpSpPr>
              <a:xfrm rot="4290869">
                <a:off x="797316" y="845780"/>
                <a:ext cx="76852" cy="271673"/>
                <a:chOff x="1825350" y="-685725"/>
                <a:chExt cx="102125" cy="361075"/>
              </a:xfrm>
            </p:grpSpPr>
            <p:sp>
              <p:nvSpPr>
                <p:cNvPr id="2092" name="Google Shape;2092;p174"/>
                <p:cNvSpPr/>
                <p:nvPr/>
              </p:nvSpPr>
              <p:spPr>
                <a:xfrm>
                  <a:off x="1825350" y="-685725"/>
                  <a:ext cx="102125" cy="361075"/>
                </a:xfrm>
                <a:custGeom>
                  <a:rect b="b" l="l" r="r" t="t"/>
                  <a:pathLst>
                    <a:path extrusionOk="0" h="14443" w="4085">
                      <a:moveTo>
                        <a:pt x="352" y="0"/>
                      </a:moveTo>
                      <a:cubicBezTo>
                        <a:pt x="350" y="0"/>
                        <a:pt x="348" y="0"/>
                        <a:pt x="346" y="1"/>
                      </a:cubicBezTo>
                      <a:cubicBezTo>
                        <a:pt x="1" y="49"/>
                        <a:pt x="1684" y="4346"/>
                        <a:pt x="1967" y="7674"/>
                      </a:cubicBezTo>
                      <a:cubicBezTo>
                        <a:pt x="2250" y="10993"/>
                        <a:pt x="556" y="14442"/>
                        <a:pt x="826" y="14442"/>
                      </a:cubicBezTo>
                      <a:cubicBezTo>
                        <a:pt x="826" y="14442"/>
                        <a:pt x="827" y="14442"/>
                        <a:pt x="828" y="14442"/>
                      </a:cubicBezTo>
                      <a:cubicBezTo>
                        <a:pt x="1106" y="14426"/>
                        <a:pt x="4013" y="10965"/>
                        <a:pt x="4049" y="7421"/>
                      </a:cubicBezTo>
                      <a:cubicBezTo>
                        <a:pt x="4084" y="3898"/>
                        <a:pt x="715" y="0"/>
                        <a:pt x="3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3" name="Google Shape;2093;p174"/>
                <p:cNvSpPr/>
                <p:nvPr/>
              </p:nvSpPr>
              <p:spPr>
                <a:xfrm>
                  <a:off x="1875075" y="-548750"/>
                  <a:ext cx="11550" cy="112475"/>
                </a:xfrm>
                <a:custGeom>
                  <a:rect b="b" l="l" r="r" t="t"/>
                  <a:pathLst>
                    <a:path extrusionOk="0" h="4499" w="462">
                      <a:moveTo>
                        <a:pt x="101" y="1"/>
                      </a:moveTo>
                      <a:lnTo>
                        <a:pt x="1" y="24"/>
                      </a:lnTo>
                      <a:cubicBezTo>
                        <a:pt x="1" y="24"/>
                        <a:pt x="13" y="94"/>
                        <a:pt x="35" y="215"/>
                      </a:cubicBezTo>
                      <a:cubicBezTo>
                        <a:pt x="55" y="337"/>
                        <a:pt x="99" y="510"/>
                        <a:pt x="122" y="717"/>
                      </a:cubicBezTo>
                      <a:cubicBezTo>
                        <a:pt x="136" y="820"/>
                        <a:pt x="151" y="932"/>
                        <a:pt x="168" y="1051"/>
                      </a:cubicBezTo>
                      <a:cubicBezTo>
                        <a:pt x="186" y="1168"/>
                        <a:pt x="187" y="1296"/>
                        <a:pt x="202" y="1426"/>
                      </a:cubicBezTo>
                      <a:cubicBezTo>
                        <a:pt x="233" y="1686"/>
                        <a:pt x="232" y="1966"/>
                        <a:pt x="244" y="2244"/>
                      </a:cubicBezTo>
                      <a:cubicBezTo>
                        <a:pt x="243" y="2524"/>
                        <a:pt x="250" y="2804"/>
                        <a:pt x="233" y="3066"/>
                      </a:cubicBezTo>
                      <a:cubicBezTo>
                        <a:pt x="225" y="3328"/>
                        <a:pt x="210" y="3573"/>
                        <a:pt x="195" y="3784"/>
                      </a:cubicBezTo>
                      <a:cubicBezTo>
                        <a:pt x="165" y="4205"/>
                        <a:pt x="145" y="4485"/>
                        <a:pt x="145" y="4485"/>
                      </a:cubicBezTo>
                      <a:lnTo>
                        <a:pt x="246" y="4499"/>
                      </a:lnTo>
                      <a:cubicBezTo>
                        <a:pt x="246" y="4499"/>
                        <a:pt x="259" y="4429"/>
                        <a:pt x="281" y="4308"/>
                      </a:cubicBezTo>
                      <a:cubicBezTo>
                        <a:pt x="299" y="4185"/>
                        <a:pt x="340" y="4012"/>
                        <a:pt x="362" y="3800"/>
                      </a:cubicBezTo>
                      <a:cubicBezTo>
                        <a:pt x="386" y="3589"/>
                        <a:pt x="422" y="3343"/>
                        <a:pt x="435" y="3077"/>
                      </a:cubicBezTo>
                      <a:cubicBezTo>
                        <a:pt x="457" y="2811"/>
                        <a:pt x="455" y="2526"/>
                        <a:pt x="462" y="2241"/>
                      </a:cubicBezTo>
                      <a:cubicBezTo>
                        <a:pt x="446" y="1956"/>
                        <a:pt x="440" y="1672"/>
                        <a:pt x="404" y="1406"/>
                      </a:cubicBezTo>
                      <a:cubicBezTo>
                        <a:pt x="388" y="1274"/>
                        <a:pt x="379" y="1145"/>
                        <a:pt x="353" y="1024"/>
                      </a:cubicBezTo>
                      <a:cubicBezTo>
                        <a:pt x="329" y="902"/>
                        <a:pt x="307" y="789"/>
                        <a:pt x="286" y="682"/>
                      </a:cubicBezTo>
                      <a:cubicBezTo>
                        <a:pt x="251" y="470"/>
                        <a:pt x="186" y="307"/>
                        <a:pt x="157" y="187"/>
                      </a:cubicBezTo>
                      <a:cubicBezTo>
                        <a:pt x="121" y="68"/>
                        <a:pt x="101" y="1"/>
                        <a:pt x="10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94" name="Google Shape;2094;p174"/>
              <p:cNvGrpSpPr/>
              <p:nvPr/>
            </p:nvGrpSpPr>
            <p:grpSpPr>
              <a:xfrm rot="1354541">
                <a:off x="647299" y="794142"/>
                <a:ext cx="183816" cy="253701"/>
                <a:chOff x="2916600" y="-617325"/>
                <a:chExt cx="184250" cy="254300"/>
              </a:xfrm>
            </p:grpSpPr>
            <p:sp>
              <p:nvSpPr>
                <p:cNvPr id="2095" name="Google Shape;2095;p174"/>
                <p:cNvSpPr/>
                <p:nvPr/>
              </p:nvSpPr>
              <p:spPr>
                <a:xfrm>
                  <a:off x="2916600" y="-617325"/>
                  <a:ext cx="184250" cy="254300"/>
                </a:xfrm>
                <a:custGeom>
                  <a:rect b="b" l="l" r="r" t="t"/>
                  <a:pathLst>
                    <a:path extrusionOk="0" h="10172" w="7370">
                      <a:moveTo>
                        <a:pt x="3449" y="1"/>
                      </a:moveTo>
                      <a:cubicBezTo>
                        <a:pt x="1" y="1"/>
                        <a:pt x="1027" y="10171"/>
                        <a:pt x="1490" y="10171"/>
                      </a:cubicBezTo>
                      <a:cubicBezTo>
                        <a:pt x="1502" y="10171"/>
                        <a:pt x="1514" y="10165"/>
                        <a:pt x="1525" y="10150"/>
                      </a:cubicBezTo>
                      <a:cubicBezTo>
                        <a:pt x="2090" y="9433"/>
                        <a:pt x="7370" y="362"/>
                        <a:pt x="3622" y="9"/>
                      </a:cubicBezTo>
                      <a:cubicBezTo>
                        <a:pt x="3563" y="3"/>
                        <a:pt x="3505" y="1"/>
                        <a:pt x="344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6" name="Google Shape;2096;p174"/>
                <p:cNvSpPr/>
                <p:nvPr/>
              </p:nvSpPr>
              <p:spPr>
                <a:xfrm>
                  <a:off x="2965150" y="-602650"/>
                  <a:ext cx="62000" cy="205775"/>
                </a:xfrm>
                <a:custGeom>
                  <a:rect b="b" l="l" r="r" t="t"/>
                  <a:pathLst>
                    <a:path extrusionOk="0" h="8231" w="2480">
                      <a:moveTo>
                        <a:pt x="2233" y="1"/>
                      </a:moveTo>
                      <a:cubicBezTo>
                        <a:pt x="2233" y="1"/>
                        <a:pt x="2223" y="134"/>
                        <a:pt x="2208" y="369"/>
                      </a:cubicBezTo>
                      <a:cubicBezTo>
                        <a:pt x="2185" y="601"/>
                        <a:pt x="2196" y="945"/>
                        <a:pt x="2131" y="1334"/>
                      </a:cubicBezTo>
                      <a:cubicBezTo>
                        <a:pt x="2105" y="1530"/>
                        <a:pt x="2077" y="1742"/>
                        <a:pt x="2047" y="1965"/>
                      </a:cubicBezTo>
                      <a:cubicBezTo>
                        <a:pt x="2020" y="2190"/>
                        <a:pt x="1954" y="2424"/>
                        <a:pt x="1914" y="2669"/>
                      </a:cubicBezTo>
                      <a:cubicBezTo>
                        <a:pt x="1865" y="2912"/>
                        <a:pt x="1826" y="3166"/>
                        <a:pt x="1752" y="3416"/>
                      </a:cubicBezTo>
                      <a:cubicBezTo>
                        <a:pt x="1685" y="3669"/>
                        <a:pt x="1617" y="3926"/>
                        <a:pt x="1550" y="4182"/>
                      </a:cubicBezTo>
                      <a:cubicBezTo>
                        <a:pt x="1389" y="4687"/>
                        <a:pt x="1251" y="5202"/>
                        <a:pt x="1061" y="5663"/>
                      </a:cubicBezTo>
                      <a:cubicBezTo>
                        <a:pt x="974" y="5896"/>
                        <a:pt x="890" y="6121"/>
                        <a:pt x="811" y="6336"/>
                      </a:cubicBezTo>
                      <a:cubicBezTo>
                        <a:pt x="721" y="6546"/>
                        <a:pt x="636" y="6745"/>
                        <a:pt x="557" y="6928"/>
                      </a:cubicBezTo>
                      <a:cubicBezTo>
                        <a:pt x="409" y="7299"/>
                        <a:pt x="253" y="7594"/>
                        <a:pt x="156" y="7806"/>
                      </a:cubicBezTo>
                      <a:cubicBezTo>
                        <a:pt x="56" y="8018"/>
                        <a:pt x="0" y="8138"/>
                        <a:pt x="0" y="8138"/>
                      </a:cubicBezTo>
                      <a:lnTo>
                        <a:pt x="159" y="8230"/>
                      </a:lnTo>
                      <a:cubicBezTo>
                        <a:pt x="159" y="8230"/>
                        <a:pt x="230" y="8115"/>
                        <a:pt x="351" y="7912"/>
                      </a:cubicBezTo>
                      <a:cubicBezTo>
                        <a:pt x="466" y="7705"/>
                        <a:pt x="659" y="7424"/>
                        <a:pt x="828" y="7056"/>
                      </a:cubicBezTo>
                      <a:cubicBezTo>
                        <a:pt x="1009" y="6692"/>
                        <a:pt x="1219" y="6267"/>
                        <a:pt x="1399" y="5792"/>
                      </a:cubicBezTo>
                      <a:cubicBezTo>
                        <a:pt x="1601" y="5325"/>
                        <a:pt x="1750" y="4803"/>
                        <a:pt x="1923" y="4290"/>
                      </a:cubicBezTo>
                      <a:cubicBezTo>
                        <a:pt x="2050" y="3762"/>
                        <a:pt x="2199" y="3239"/>
                        <a:pt x="2270" y="2735"/>
                      </a:cubicBezTo>
                      <a:cubicBezTo>
                        <a:pt x="2311" y="2483"/>
                        <a:pt x="2364" y="2244"/>
                        <a:pt x="2379" y="2008"/>
                      </a:cubicBezTo>
                      <a:cubicBezTo>
                        <a:pt x="2397" y="1774"/>
                        <a:pt x="2414" y="1552"/>
                        <a:pt x="2430" y="1348"/>
                      </a:cubicBezTo>
                      <a:cubicBezTo>
                        <a:pt x="2479" y="938"/>
                        <a:pt x="2426" y="608"/>
                        <a:pt x="2431" y="372"/>
                      </a:cubicBezTo>
                      <a:cubicBezTo>
                        <a:pt x="2421" y="137"/>
                        <a:pt x="2416" y="3"/>
                        <a:pt x="2416" y="3"/>
                      </a:cubicBezTo>
                      <a:lnTo>
                        <a:pt x="2233" y="1"/>
                      </a:lnTo>
                      <a:close/>
                    </a:path>
                  </a:pathLst>
                </a:custGeom>
                <a:solidFill>
                  <a:srgbClr val="3C354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97" name="Google Shape;2097;p174"/>
              <p:cNvGrpSpPr/>
              <p:nvPr/>
            </p:nvGrpSpPr>
            <p:grpSpPr>
              <a:xfrm rot="7251019">
                <a:off x="629630" y="982427"/>
                <a:ext cx="165313" cy="331243"/>
                <a:chOff x="2523825" y="-685025"/>
                <a:chExt cx="214450" cy="429700"/>
              </a:xfrm>
            </p:grpSpPr>
            <p:sp>
              <p:nvSpPr>
                <p:cNvPr id="2098" name="Google Shape;2098;p174"/>
                <p:cNvSpPr/>
                <p:nvPr/>
              </p:nvSpPr>
              <p:spPr>
                <a:xfrm>
                  <a:off x="2523825" y="-685025"/>
                  <a:ext cx="214450" cy="429700"/>
                </a:xfrm>
                <a:custGeom>
                  <a:rect b="b" l="l" r="r" t="t"/>
                  <a:pathLst>
                    <a:path extrusionOk="0" h="17188" w="8578">
                      <a:moveTo>
                        <a:pt x="5865" y="1"/>
                      </a:moveTo>
                      <a:cubicBezTo>
                        <a:pt x="3874" y="1"/>
                        <a:pt x="1160" y="3325"/>
                        <a:pt x="683" y="6656"/>
                      </a:cubicBezTo>
                      <a:cubicBezTo>
                        <a:pt x="1" y="11412"/>
                        <a:pt x="4331" y="17188"/>
                        <a:pt x="4921" y="17188"/>
                      </a:cubicBezTo>
                      <a:cubicBezTo>
                        <a:pt x="4929" y="17188"/>
                        <a:pt x="4936" y="17187"/>
                        <a:pt x="4943" y="17185"/>
                      </a:cubicBezTo>
                      <a:cubicBezTo>
                        <a:pt x="4943" y="17185"/>
                        <a:pt x="2597" y="11715"/>
                        <a:pt x="3742" y="7505"/>
                      </a:cubicBezTo>
                      <a:cubicBezTo>
                        <a:pt x="4341" y="5296"/>
                        <a:pt x="8577" y="1210"/>
                        <a:pt x="6596" y="175"/>
                      </a:cubicBezTo>
                      <a:cubicBezTo>
                        <a:pt x="6369" y="57"/>
                        <a:pt x="6123" y="1"/>
                        <a:pt x="586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9" name="Google Shape;2099;p174"/>
                <p:cNvSpPr/>
                <p:nvPr/>
              </p:nvSpPr>
              <p:spPr>
                <a:xfrm>
                  <a:off x="2644975" y="-677100"/>
                  <a:ext cx="45350" cy="106150"/>
                </a:xfrm>
                <a:custGeom>
                  <a:rect b="b" l="l" r="r" t="t"/>
                  <a:pathLst>
                    <a:path extrusionOk="0" h="4246" w="1814">
                      <a:moveTo>
                        <a:pt x="1347" y="0"/>
                      </a:moveTo>
                      <a:lnTo>
                        <a:pt x="1259" y="62"/>
                      </a:lnTo>
                      <a:cubicBezTo>
                        <a:pt x="1259" y="62"/>
                        <a:pt x="1299" y="124"/>
                        <a:pt x="1367" y="234"/>
                      </a:cubicBezTo>
                      <a:cubicBezTo>
                        <a:pt x="1405" y="289"/>
                        <a:pt x="1447" y="356"/>
                        <a:pt x="1473" y="435"/>
                      </a:cubicBezTo>
                      <a:cubicBezTo>
                        <a:pt x="1504" y="515"/>
                        <a:pt x="1547" y="598"/>
                        <a:pt x="1563" y="704"/>
                      </a:cubicBezTo>
                      <a:cubicBezTo>
                        <a:pt x="1574" y="755"/>
                        <a:pt x="1588" y="808"/>
                        <a:pt x="1598" y="863"/>
                      </a:cubicBezTo>
                      <a:cubicBezTo>
                        <a:pt x="1600" y="920"/>
                        <a:pt x="1602" y="978"/>
                        <a:pt x="1604" y="1038"/>
                      </a:cubicBezTo>
                      <a:cubicBezTo>
                        <a:pt x="1610" y="1097"/>
                        <a:pt x="1602" y="1159"/>
                        <a:pt x="1593" y="1222"/>
                      </a:cubicBezTo>
                      <a:cubicBezTo>
                        <a:pt x="1582" y="1284"/>
                        <a:pt x="1585" y="1349"/>
                        <a:pt x="1566" y="1413"/>
                      </a:cubicBezTo>
                      <a:cubicBezTo>
                        <a:pt x="1536" y="1542"/>
                        <a:pt x="1501" y="1674"/>
                        <a:pt x="1445" y="1804"/>
                      </a:cubicBezTo>
                      <a:cubicBezTo>
                        <a:pt x="1400" y="1937"/>
                        <a:pt x="1328" y="2065"/>
                        <a:pt x="1265" y="2194"/>
                      </a:cubicBezTo>
                      <a:cubicBezTo>
                        <a:pt x="1132" y="2451"/>
                        <a:pt x="972" y="2697"/>
                        <a:pt x="817" y="2925"/>
                      </a:cubicBezTo>
                      <a:cubicBezTo>
                        <a:pt x="661" y="3155"/>
                        <a:pt x="515" y="3369"/>
                        <a:pt x="390" y="3553"/>
                      </a:cubicBezTo>
                      <a:cubicBezTo>
                        <a:pt x="139" y="3923"/>
                        <a:pt x="0" y="4191"/>
                        <a:pt x="0" y="4191"/>
                      </a:cubicBezTo>
                      <a:lnTo>
                        <a:pt x="91" y="4246"/>
                      </a:lnTo>
                      <a:cubicBezTo>
                        <a:pt x="91" y="4246"/>
                        <a:pt x="259" y="4004"/>
                        <a:pt x="532" y="3655"/>
                      </a:cubicBezTo>
                      <a:cubicBezTo>
                        <a:pt x="802" y="3303"/>
                        <a:pt x="1173" y="2833"/>
                        <a:pt x="1464" y="2299"/>
                      </a:cubicBezTo>
                      <a:cubicBezTo>
                        <a:pt x="1531" y="2162"/>
                        <a:pt x="1602" y="2027"/>
                        <a:pt x="1650" y="1883"/>
                      </a:cubicBezTo>
                      <a:cubicBezTo>
                        <a:pt x="1707" y="1742"/>
                        <a:pt x="1743" y="1596"/>
                        <a:pt x="1773" y="1453"/>
                      </a:cubicBezTo>
                      <a:cubicBezTo>
                        <a:pt x="1794" y="1309"/>
                        <a:pt x="1814" y="1166"/>
                        <a:pt x="1799" y="1032"/>
                      </a:cubicBezTo>
                      <a:cubicBezTo>
                        <a:pt x="1792" y="964"/>
                        <a:pt x="1786" y="899"/>
                        <a:pt x="1780" y="835"/>
                      </a:cubicBezTo>
                      <a:cubicBezTo>
                        <a:pt x="1766" y="773"/>
                        <a:pt x="1747" y="715"/>
                        <a:pt x="1732" y="658"/>
                      </a:cubicBezTo>
                      <a:cubicBezTo>
                        <a:pt x="1708" y="543"/>
                        <a:pt x="1650" y="447"/>
                        <a:pt x="1605" y="361"/>
                      </a:cubicBezTo>
                      <a:cubicBezTo>
                        <a:pt x="1564" y="272"/>
                        <a:pt x="1516" y="210"/>
                        <a:pt x="1475" y="160"/>
                      </a:cubicBezTo>
                      <a:cubicBezTo>
                        <a:pt x="1394" y="58"/>
                        <a:pt x="1347" y="0"/>
                        <a:pt x="134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0" name="Google Shape;2100;p174"/>
                <p:cNvSpPr/>
                <p:nvPr/>
              </p:nvSpPr>
              <p:spPr>
                <a:xfrm>
                  <a:off x="2594325" y="-518425"/>
                  <a:ext cx="18675" cy="136625"/>
                </a:xfrm>
                <a:custGeom>
                  <a:rect b="b" l="l" r="r" t="t"/>
                  <a:pathLst>
                    <a:path extrusionOk="0" h="5465" w="747">
                      <a:moveTo>
                        <a:pt x="647" y="0"/>
                      </a:moveTo>
                      <a:cubicBezTo>
                        <a:pt x="647" y="0"/>
                        <a:pt x="612" y="80"/>
                        <a:pt x="550" y="218"/>
                      </a:cubicBezTo>
                      <a:cubicBezTo>
                        <a:pt x="518" y="287"/>
                        <a:pt x="481" y="371"/>
                        <a:pt x="438" y="467"/>
                      </a:cubicBezTo>
                      <a:cubicBezTo>
                        <a:pt x="390" y="561"/>
                        <a:pt x="352" y="675"/>
                        <a:pt x="317" y="804"/>
                      </a:cubicBezTo>
                      <a:cubicBezTo>
                        <a:pt x="281" y="931"/>
                        <a:pt x="241" y="1069"/>
                        <a:pt x="198" y="1216"/>
                      </a:cubicBezTo>
                      <a:cubicBezTo>
                        <a:pt x="159" y="1362"/>
                        <a:pt x="138" y="1519"/>
                        <a:pt x="109" y="1681"/>
                      </a:cubicBezTo>
                      <a:cubicBezTo>
                        <a:pt x="80" y="1844"/>
                        <a:pt x="50" y="2011"/>
                        <a:pt x="42" y="2183"/>
                      </a:cubicBezTo>
                      <a:cubicBezTo>
                        <a:pt x="28" y="2355"/>
                        <a:pt x="14" y="2530"/>
                        <a:pt x="0" y="2704"/>
                      </a:cubicBezTo>
                      <a:cubicBezTo>
                        <a:pt x="2" y="2879"/>
                        <a:pt x="5" y="3055"/>
                        <a:pt x="7" y="3227"/>
                      </a:cubicBezTo>
                      <a:cubicBezTo>
                        <a:pt x="3" y="3399"/>
                        <a:pt x="21" y="3568"/>
                        <a:pt x="35" y="3731"/>
                      </a:cubicBezTo>
                      <a:cubicBezTo>
                        <a:pt x="54" y="4059"/>
                        <a:pt x="110" y="4360"/>
                        <a:pt x="156" y="4618"/>
                      </a:cubicBezTo>
                      <a:cubicBezTo>
                        <a:pt x="193" y="4878"/>
                        <a:pt x="270" y="5085"/>
                        <a:pt x="305" y="5233"/>
                      </a:cubicBezTo>
                      <a:cubicBezTo>
                        <a:pt x="345" y="5380"/>
                        <a:pt x="368" y="5464"/>
                        <a:pt x="368" y="5464"/>
                      </a:cubicBezTo>
                      <a:lnTo>
                        <a:pt x="471" y="5436"/>
                      </a:lnTo>
                      <a:cubicBezTo>
                        <a:pt x="471" y="5436"/>
                        <a:pt x="455" y="5351"/>
                        <a:pt x="428" y="5203"/>
                      </a:cubicBezTo>
                      <a:cubicBezTo>
                        <a:pt x="404" y="5054"/>
                        <a:pt x="352" y="4846"/>
                        <a:pt x="328" y="4590"/>
                      </a:cubicBezTo>
                      <a:cubicBezTo>
                        <a:pt x="311" y="4462"/>
                        <a:pt x="294" y="4324"/>
                        <a:pt x="276" y="4178"/>
                      </a:cubicBezTo>
                      <a:cubicBezTo>
                        <a:pt x="259" y="4032"/>
                        <a:pt x="259" y="3876"/>
                        <a:pt x="244" y="3716"/>
                      </a:cubicBezTo>
                      <a:cubicBezTo>
                        <a:pt x="233" y="3556"/>
                        <a:pt x="219" y="3391"/>
                        <a:pt x="225" y="3222"/>
                      </a:cubicBezTo>
                      <a:cubicBezTo>
                        <a:pt x="225" y="3054"/>
                        <a:pt x="226" y="2883"/>
                        <a:pt x="227" y="2712"/>
                      </a:cubicBezTo>
                      <a:cubicBezTo>
                        <a:pt x="238" y="2541"/>
                        <a:pt x="249" y="2371"/>
                        <a:pt x="260" y="2203"/>
                      </a:cubicBezTo>
                      <a:cubicBezTo>
                        <a:pt x="265" y="2035"/>
                        <a:pt x="291" y="1871"/>
                        <a:pt x="317" y="1713"/>
                      </a:cubicBezTo>
                      <a:cubicBezTo>
                        <a:pt x="345" y="1556"/>
                        <a:pt x="358" y="1401"/>
                        <a:pt x="387" y="1259"/>
                      </a:cubicBezTo>
                      <a:cubicBezTo>
                        <a:pt x="421" y="1117"/>
                        <a:pt x="454" y="983"/>
                        <a:pt x="483" y="860"/>
                      </a:cubicBezTo>
                      <a:cubicBezTo>
                        <a:pt x="511" y="736"/>
                        <a:pt x="537" y="622"/>
                        <a:pt x="578" y="523"/>
                      </a:cubicBezTo>
                      <a:cubicBezTo>
                        <a:pt x="613" y="423"/>
                        <a:pt x="643" y="336"/>
                        <a:pt x="668" y="265"/>
                      </a:cubicBezTo>
                      <a:cubicBezTo>
                        <a:pt x="717" y="122"/>
                        <a:pt x="746" y="40"/>
                        <a:pt x="746" y="40"/>
                      </a:cubicBezTo>
                      <a:lnTo>
                        <a:pt x="64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101" name="Google Shape;2101;p174"/>
            <p:cNvGrpSpPr/>
            <p:nvPr/>
          </p:nvGrpSpPr>
          <p:grpSpPr>
            <a:xfrm rot="-1028607">
              <a:off x="396206" y="1197722"/>
              <a:ext cx="324549" cy="303880"/>
              <a:chOff x="3253250" y="-606750"/>
              <a:chExt cx="249000" cy="233125"/>
            </a:xfrm>
          </p:grpSpPr>
          <p:sp>
            <p:nvSpPr>
              <p:cNvPr id="2102" name="Google Shape;2102;p174"/>
              <p:cNvSpPr/>
              <p:nvPr/>
            </p:nvSpPr>
            <p:spPr>
              <a:xfrm>
                <a:off x="3253250" y="-606750"/>
                <a:ext cx="249000" cy="233125"/>
              </a:xfrm>
              <a:custGeom>
                <a:rect b="b" l="l" r="r" t="t"/>
                <a:pathLst>
                  <a:path extrusionOk="0" h="9325" w="9960">
                    <a:moveTo>
                      <a:pt x="5032" y="1"/>
                    </a:moveTo>
                    <a:cubicBezTo>
                      <a:pt x="2662" y="1"/>
                      <a:pt x="1600" y="1620"/>
                      <a:pt x="1208" y="2928"/>
                    </a:cubicBezTo>
                    <a:cubicBezTo>
                      <a:pt x="767" y="4405"/>
                      <a:pt x="1" y="7191"/>
                      <a:pt x="3402" y="8811"/>
                    </a:cubicBezTo>
                    <a:cubicBezTo>
                      <a:pt x="4154" y="9169"/>
                      <a:pt x="4848" y="9324"/>
                      <a:pt x="5479" y="9324"/>
                    </a:cubicBezTo>
                    <a:cubicBezTo>
                      <a:pt x="7705" y="9324"/>
                      <a:pt x="9143" y="7397"/>
                      <a:pt x="9500" y="5677"/>
                    </a:cubicBezTo>
                    <a:cubicBezTo>
                      <a:pt x="9960" y="3469"/>
                      <a:pt x="9519" y="663"/>
                      <a:pt x="6012" y="85"/>
                    </a:cubicBezTo>
                    <a:cubicBezTo>
                      <a:pt x="5663" y="28"/>
                      <a:pt x="5337" y="1"/>
                      <a:pt x="50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174"/>
              <p:cNvSpPr/>
              <p:nvPr/>
            </p:nvSpPr>
            <p:spPr>
              <a:xfrm>
                <a:off x="3347625" y="-525925"/>
                <a:ext cx="18275" cy="28675"/>
              </a:xfrm>
              <a:custGeom>
                <a:rect b="b" l="l" r="r" t="t"/>
                <a:pathLst>
                  <a:path extrusionOk="0" h="1147" w="731">
                    <a:moveTo>
                      <a:pt x="540" y="1"/>
                    </a:moveTo>
                    <a:cubicBezTo>
                      <a:pt x="353" y="1"/>
                      <a:pt x="0" y="1081"/>
                      <a:pt x="212" y="1144"/>
                    </a:cubicBezTo>
                    <a:cubicBezTo>
                      <a:pt x="217" y="1146"/>
                      <a:pt x="223" y="1146"/>
                      <a:pt x="230" y="1146"/>
                    </a:cubicBezTo>
                    <a:cubicBezTo>
                      <a:pt x="445" y="1146"/>
                      <a:pt x="730" y="56"/>
                      <a:pt x="553" y="3"/>
                    </a:cubicBezTo>
                    <a:cubicBezTo>
                      <a:pt x="549" y="1"/>
                      <a:pt x="544" y="1"/>
                      <a:pt x="540" y="1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174"/>
              <p:cNvSpPr/>
              <p:nvPr/>
            </p:nvSpPr>
            <p:spPr>
              <a:xfrm>
                <a:off x="3403575" y="-509175"/>
                <a:ext cx="18275" cy="28650"/>
              </a:xfrm>
              <a:custGeom>
                <a:rect b="b" l="l" r="r" t="t"/>
                <a:pathLst>
                  <a:path extrusionOk="0" h="1146" w="731">
                    <a:moveTo>
                      <a:pt x="539" y="0"/>
                    </a:moveTo>
                    <a:cubicBezTo>
                      <a:pt x="352" y="0"/>
                      <a:pt x="0" y="1080"/>
                      <a:pt x="211" y="1143"/>
                    </a:cubicBezTo>
                    <a:cubicBezTo>
                      <a:pt x="217" y="1144"/>
                      <a:pt x="223" y="1145"/>
                      <a:pt x="229" y="1145"/>
                    </a:cubicBezTo>
                    <a:cubicBezTo>
                      <a:pt x="444" y="1145"/>
                      <a:pt x="730" y="55"/>
                      <a:pt x="552" y="2"/>
                    </a:cubicBezTo>
                    <a:cubicBezTo>
                      <a:pt x="548" y="1"/>
                      <a:pt x="543" y="0"/>
                      <a:pt x="539" y="0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" name="Google Shape;2105;p174"/>
              <p:cNvSpPr/>
              <p:nvPr/>
            </p:nvSpPr>
            <p:spPr>
              <a:xfrm>
                <a:off x="3279675" y="-509300"/>
                <a:ext cx="20800" cy="85950"/>
              </a:xfrm>
              <a:custGeom>
                <a:rect b="b" l="l" r="r" t="t"/>
                <a:pathLst>
                  <a:path extrusionOk="0" h="3438" w="832">
                    <a:moveTo>
                      <a:pt x="234" y="0"/>
                    </a:moveTo>
                    <a:cubicBezTo>
                      <a:pt x="210" y="0"/>
                      <a:pt x="186" y="14"/>
                      <a:pt x="181" y="43"/>
                    </a:cubicBezTo>
                    <a:cubicBezTo>
                      <a:pt x="0" y="1176"/>
                      <a:pt x="96" y="2423"/>
                      <a:pt x="719" y="3413"/>
                    </a:cubicBezTo>
                    <a:cubicBezTo>
                      <a:pt x="729" y="3430"/>
                      <a:pt x="745" y="3437"/>
                      <a:pt x="761" y="3437"/>
                    </a:cubicBezTo>
                    <a:cubicBezTo>
                      <a:pt x="796" y="3437"/>
                      <a:pt x="832" y="3402"/>
                      <a:pt x="813" y="3362"/>
                    </a:cubicBezTo>
                    <a:cubicBezTo>
                      <a:pt x="351" y="2321"/>
                      <a:pt x="276" y="1177"/>
                      <a:pt x="288" y="53"/>
                    </a:cubicBezTo>
                    <a:cubicBezTo>
                      <a:pt x="289" y="19"/>
                      <a:pt x="261" y="0"/>
                      <a:pt x="234" y="0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" name="Google Shape;2106;p174"/>
              <p:cNvSpPr/>
              <p:nvPr/>
            </p:nvSpPr>
            <p:spPr>
              <a:xfrm>
                <a:off x="3312650" y="-600250"/>
                <a:ext cx="118950" cy="28950"/>
              </a:xfrm>
              <a:custGeom>
                <a:rect b="b" l="l" r="r" t="t"/>
                <a:pathLst>
                  <a:path extrusionOk="0" h="1158" w="4758">
                    <a:moveTo>
                      <a:pt x="2614" y="0"/>
                    </a:moveTo>
                    <a:cubicBezTo>
                      <a:pt x="1640" y="0"/>
                      <a:pt x="675" y="334"/>
                      <a:pt x="34" y="1070"/>
                    </a:cubicBezTo>
                    <a:cubicBezTo>
                      <a:pt x="0" y="1108"/>
                      <a:pt x="38" y="1157"/>
                      <a:pt x="78" y="1157"/>
                    </a:cubicBezTo>
                    <a:cubicBezTo>
                      <a:pt x="90" y="1157"/>
                      <a:pt x="102" y="1153"/>
                      <a:pt x="112" y="1142"/>
                    </a:cubicBezTo>
                    <a:cubicBezTo>
                      <a:pt x="806" y="502"/>
                      <a:pt x="1733" y="223"/>
                      <a:pt x="2669" y="223"/>
                    </a:cubicBezTo>
                    <a:cubicBezTo>
                      <a:pt x="3356" y="223"/>
                      <a:pt x="4048" y="373"/>
                      <a:pt x="4658" y="641"/>
                    </a:cubicBezTo>
                    <a:cubicBezTo>
                      <a:pt x="4666" y="645"/>
                      <a:pt x="4674" y="646"/>
                      <a:pt x="4681" y="646"/>
                    </a:cubicBezTo>
                    <a:cubicBezTo>
                      <a:pt x="4729" y="646"/>
                      <a:pt x="4758" y="575"/>
                      <a:pt x="4709" y="546"/>
                    </a:cubicBezTo>
                    <a:cubicBezTo>
                      <a:pt x="4097" y="192"/>
                      <a:pt x="3353" y="0"/>
                      <a:pt x="2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7" name="Google Shape;2107;p174"/>
            <p:cNvGrpSpPr/>
            <p:nvPr/>
          </p:nvGrpSpPr>
          <p:grpSpPr>
            <a:xfrm rot="-2043501">
              <a:off x="679197" y="1057274"/>
              <a:ext cx="213969" cy="237571"/>
              <a:chOff x="5071176" y="2522737"/>
              <a:chExt cx="356745" cy="396095"/>
            </a:xfrm>
          </p:grpSpPr>
          <p:sp>
            <p:nvSpPr>
              <p:cNvPr id="2108" name="Google Shape;2108;p174"/>
              <p:cNvSpPr/>
              <p:nvPr/>
            </p:nvSpPr>
            <p:spPr>
              <a:xfrm>
                <a:off x="5071176" y="2522737"/>
                <a:ext cx="356745" cy="396095"/>
              </a:xfrm>
              <a:custGeom>
                <a:rect b="b" l="l" r="r" t="t"/>
                <a:pathLst>
                  <a:path extrusionOk="0" h="9472" w="8531">
                    <a:moveTo>
                      <a:pt x="2207" y="1"/>
                    </a:moveTo>
                    <a:cubicBezTo>
                      <a:pt x="2091" y="1"/>
                      <a:pt x="1965" y="19"/>
                      <a:pt x="1829" y="60"/>
                    </a:cubicBezTo>
                    <a:cubicBezTo>
                      <a:pt x="0" y="603"/>
                      <a:pt x="3040" y="9450"/>
                      <a:pt x="3217" y="9471"/>
                    </a:cubicBezTo>
                    <a:cubicBezTo>
                      <a:pt x="3217" y="9471"/>
                      <a:pt x="3218" y="9472"/>
                      <a:pt x="3219" y="9472"/>
                    </a:cubicBezTo>
                    <a:cubicBezTo>
                      <a:pt x="3530" y="9472"/>
                      <a:pt x="8531" y="1499"/>
                      <a:pt x="6410" y="400"/>
                    </a:cubicBezTo>
                    <a:cubicBezTo>
                      <a:pt x="6260" y="323"/>
                      <a:pt x="6116" y="288"/>
                      <a:pt x="5977" y="288"/>
                    </a:cubicBezTo>
                    <a:cubicBezTo>
                      <a:pt x="4764" y="288"/>
                      <a:pt x="3964" y="2934"/>
                      <a:pt x="3789" y="2934"/>
                    </a:cubicBezTo>
                    <a:cubicBezTo>
                      <a:pt x="3788" y="2934"/>
                      <a:pt x="3786" y="2934"/>
                      <a:pt x="3785" y="2933"/>
                    </a:cubicBezTo>
                    <a:cubicBezTo>
                      <a:pt x="3614" y="2888"/>
                      <a:pt x="3650" y="1"/>
                      <a:pt x="22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174"/>
              <p:cNvSpPr/>
              <p:nvPr/>
            </p:nvSpPr>
            <p:spPr>
              <a:xfrm>
                <a:off x="5212811" y="2708867"/>
                <a:ext cx="100989" cy="185628"/>
              </a:xfrm>
              <a:custGeom>
                <a:rect b="b" l="l" r="r" t="t"/>
                <a:pathLst>
                  <a:path extrusionOk="0" h="4439" w="2415">
                    <a:moveTo>
                      <a:pt x="2381" y="0"/>
                    </a:moveTo>
                    <a:cubicBezTo>
                      <a:pt x="2370" y="0"/>
                      <a:pt x="2360" y="7"/>
                      <a:pt x="2354" y="17"/>
                    </a:cubicBezTo>
                    <a:cubicBezTo>
                      <a:pt x="2177" y="391"/>
                      <a:pt x="1987" y="758"/>
                      <a:pt x="1792" y="1122"/>
                    </a:cubicBezTo>
                    <a:cubicBezTo>
                      <a:pt x="1205" y="2217"/>
                      <a:pt x="546" y="3274"/>
                      <a:pt x="12" y="4397"/>
                    </a:cubicBezTo>
                    <a:cubicBezTo>
                      <a:pt x="0" y="4420"/>
                      <a:pt x="21" y="4439"/>
                      <a:pt x="40" y="4439"/>
                    </a:cubicBezTo>
                    <a:cubicBezTo>
                      <a:pt x="50" y="4439"/>
                      <a:pt x="59" y="4435"/>
                      <a:pt x="65" y="4424"/>
                    </a:cubicBezTo>
                    <a:cubicBezTo>
                      <a:pt x="264" y="4062"/>
                      <a:pt x="471" y="3704"/>
                      <a:pt x="677" y="3345"/>
                    </a:cubicBezTo>
                    <a:cubicBezTo>
                      <a:pt x="1042" y="2712"/>
                      <a:pt x="1565" y="1817"/>
                      <a:pt x="1889" y="1173"/>
                    </a:cubicBezTo>
                    <a:cubicBezTo>
                      <a:pt x="2078" y="803"/>
                      <a:pt x="2253" y="426"/>
                      <a:pt x="2409" y="41"/>
                    </a:cubicBezTo>
                    <a:cubicBezTo>
                      <a:pt x="2414" y="26"/>
                      <a:pt x="2408" y="9"/>
                      <a:pt x="2394" y="3"/>
                    </a:cubicBezTo>
                    <a:cubicBezTo>
                      <a:pt x="2390" y="1"/>
                      <a:pt x="2386" y="0"/>
                      <a:pt x="23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9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" name="Google Shape;311;p18"/>
          <p:cNvGrpSpPr/>
          <p:nvPr/>
        </p:nvGrpSpPr>
        <p:grpSpPr>
          <a:xfrm rot="2118701">
            <a:off x="-89872" y="4814804"/>
            <a:ext cx="677494" cy="678539"/>
            <a:chOff x="1176363" y="5022450"/>
            <a:chExt cx="551250" cy="552100"/>
          </a:xfrm>
        </p:grpSpPr>
        <p:sp>
          <p:nvSpPr>
            <p:cNvPr id="312" name="Google Shape;312;p18"/>
            <p:cNvSpPr/>
            <p:nvPr/>
          </p:nvSpPr>
          <p:spPr>
            <a:xfrm>
              <a:off x="1176363" y="5561175"/>
              <a:ext cx="54225" cy="5025"/>
            </a:xfrm>
            <a:custGeom>
              <a:rect b="b" l="l" r="r" t="t"/>
              <a:pathLst>
                <a:path extrusionOk="0" fill="none" h="201" w="2169">
                  <a:moveTo>
                    <a:pt x="2168" y="201"/>
                  </a:moveTo>
                  <a:cubicBezTo>
                    <a:pt x="1434" y="134"/>
                    <a:pt x="701" y="67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8"/>
            <p:cNvSpPr/>
            <p:nvPr/>
          </p:nvSpPr>
          <p:spPr>
            <a:xfrm>
              <a:off x="1272263" y="5043300"/>
              <a:ext cx="351100" cy="531250"/>
            </a:xfrm>
            <a:custGeom>
              <a:rect b="b" l="l" r="r" t="t"/>
              <a:pathLst>
                <a:path extrusionOk="0" fill="none" h="21250" w="14044">
                  <a:moveTo>
                    <a:pt x="14044" y="1"/>
                  </a:moveTo>
                  <a:cubicBezTo>
                    <a:pt x="10474" y="1035"/>
                    <a:pt x="4670" y="2803"/>
                    <a:pt x="5171" y="7606"/>
                  </a:cubicBezTo>
                  <a:cubicBezTo>
                    <a:pt x="5437" y="10175"/>
                    <a:pt x="7672" y="12109"/>
                    <a:pt x="9407" y="13844"/>
                  </a:cubicBezTo>
                  <a:cubicBezTo>
                    <a:pt x="11008" y="15445"/>
                    <a:pt x="13310" y="18047"/>
                    <a:pt x="10841" y="20048"/>
                  </a:cubicBezTo>
                  <a:cubicBezTo>
                    <a:pt x="9540" y="21082"/>
                    <a:pt x="7405" y="21049"/>
                    <a:pt x="5838" y="21149"/>
                  </a:cubicBezTo>
                  <a:cubicBezTo>
                    <a:pt x="3870" y="21249"/>
                    <a:pt x="1935" y="21216"/>
                    <a:pt x="0" y="21049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8"/>
            <p:cNvSpPr/>
            <p:nvPr/>
          </p:nvSpPr>
          <p:spPr>
            <a:xfrm>
              <a:off x="1668363" y="5022450"/>
              <a:ext cx="59250" cy="10875"/>
            </a:xfrm>
            <a:custGeom>
              <a:rect b="b" l="l" r="r" t="t"/>
              <a:pathLst>
                <a:path extrusionOk="0" fill="none" h="435" w="2370">
                  <a:moveTo>
                    <a:pt x="2369" y="1"/>
                  </a:moveTo>
                  <a:cubicBezTo>
                    <a:pt x="1569" y="134"/>
                    <a:pt x="768" y="267"/>
                    <a:pt x="1" y="434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5" name="Google Shape;315;p18"/>
          <p:cNvGrpSpPr/>
          <p:nvPr/>
        </p:nvGrpSpPr>
        <p:grpSpPr>
          <a:xfrm rot="4499953">
            <a:off x="8586036" y="4520634"/>
            <a:ext cx="488889" cy="473526"/>
            <a:chOff x="3103563" y="2976000"/>
            <a:chExt cx="397800" cy="385300"/>
          </a:xfrm>
        </p:grpSpPr>
        <p:sp>
          <p:nvSpPr>
            <p:cNvPr id="316" name="Google Shape;316;p18"/>
            <p:cNvSpPr/>
            <p:nvPr/>
          </p:nvSpPr>
          <p:spPr>
            <a:xfrm>
              <a:off x="3141088" y="3272875"/>
              <a:ext cx="9200" cy="70900"/>
            </a:xfrm>
            <a:custGeom>
              <a:rect b="b" l="l" r="r" t="t"/>
              <a:pathLst>
                <a:path extrusionOk="0" fill="none" h="2836" w="368">
                  <a:moveTo>
                    <a:pt x="1" y="0"/>
                  </a:moveTo>
                  <a:cubicBezTo>
                    <a:pt x="101" y="968"/>
                    <a:pt x="234" y="1902"/>
                    <a:pt x="367" y="28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8"/>
            <p:cNvSpPr/>
            <p:nvPr/>
          </p:nvSpPr>
          <p:spPr>
            <a:xfrm>
              <a:off x="3103563" y="2976000"/>
              <a:ext cx="32550" cy="256025"/>
            </a:xfrm>
            <a:custGeom>
              <a:rect b="b" l="l" r="r" t="t"/>
              <a:pathLst>
                <a:path extrusionOk="0" fill="none" h="10241" w="1302">
                  <a:moveTo>
                    <a:pt x="0" y="0"/>
                  </a:moveTo>
                  <a:lnTo>
                    <a:pt x="1301" y="10241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8"/>
            <p:cNvSpPr/>
            <p:nvPr/>
          </p:nvSpPr>
          <p:spPr>
            <a:xfrm>
              <a:off x="3257013" y="3029350"/>
              <a:ext cx="72575" cy="329425"/>
            </a:xfrm>
            <a:custGeom>
              <a:rect b="b" l="l" r="r" t="t"/>
              <a:pathLst>
                <a:path extrusionOk="0" fill="none" h="13177" w="2903">
                  <a:moveTo>
                    <a:pt x="2902" y="1"/>
                  </a:moveTo>
                  <a:cubicBezTo>
                    <a:pt x="1935" y="4404"/>
                    <a:pt x="968" y="8774"/>
                    <a:pt x="0" y="13177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8"/>
            <p:cNvSpPr/>
            <p:nvPr/>
          </p:nvSpPr>
          <p:spPr>
            <a:xfrm>
              <a:off x="3365413" y="3255350"/>
              <a:ext cx="53400" cy="105950"/>
            </a:xfrm>
            <a:custGeom>
              <a:rect b="b" l="l" r="r" t="t"/>
              <a:pathLst>
                <a:path extrusionOk="0" fill="none" h="4238" w="2136">
                  <a:moveTo>
                    <a:pt x="2135" y="1"/>
                  </a:moveTo>
                  <a:lnTo>
                    <a:pt x="1" y="4237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8"/>
            <p:cNvSpPr/>
            <p:nvPr/>
          </p:nvSpPr>
          <p:spPr>
            <a:xfrm>
              <a:off x="3440463" y="3091900"/>
              <a:ext cx="60900" cy="121775"/>
            </a:xfrm>
            <a:custGeom>
              <a:rect b="b" l="l" r="r" t="t"/>
              <a:pathLst>
                <a:path extrusionOk="0" fill="none" h="4871" w="2436">
                  <a:moveTo>
                    <a:pt x="2436" y="1"/>
                  </a:moveTo>
                  <a:lnTo>
                    <a:pt x="1" y="4871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" name="Google Shape;321;p18"/>
          <p:cNvGrpSpPr/>
          <p:nvPr/>
        </p:nvGrpSpPr>
        <p:grpSpPr>
          <a:xfrm>
            <a:off x="8775705" y="2218600"/>
            <a:ext cx="802548" cy="757672"/>
            <a:chOff x="5091638" y="5657900"/>
            <a:chExt cx="402825" cy="380300"/>
          </a:xfrm>
        </p:grpSpPr>
        <p:sp>
          <p:nvSpPr>
            <p:cNvPr id="322" name="Google Shape;322;p18"/>
            <p:cNvSpPr/>
            <p:nvPr/>
          </p:nvSpPr>
          <p:spPr>
            <a:xfrm>
              <a:off x="5091638" y="5717950"/>
              <a:ext cx="402825" cy="320250"/>
            </a:xfrm>
            <a:custGeom>
              <a:rect b="b" l="l" r="r" t="t"/>
              <a:pathLst>
                <a:path extrusionOk="0" fill="none" h="12810" w="16113">
                  <a:moveTo>
                    <a:pt x="12510" y="1"/>
                  </a:moveTo>
                  <a:cubicBezTo>
                    <a:pt x="13777" y="1035"/>
                    <a:pt x="16112" y="3203"/>
                    <a:pt x="14678" y="4971"/>
                  </a:cubicBezTo>
                  <a:cubicBezTo>
                    <a:pt x="13677" y="6205"/>
                    <a:pt x="11576" y="6472"/>
                    <a:pt x="10108" y="6705"/>
                  </a:cubicBezTo>
                  <a:cubicBezTo>
                    <a:pt x="7339" y="7172"/>
                    <a:pt x="3904" y="7172"/>
                    <a:pt x="1535" y="8840"/>
                  </a:cubicBezTo>
                  <a:cubicBezTo>
                    <a:pt x="1" y="9908"/>
                    <a:pt x="234" y="11442"/>
                    <a:pt x="1335" y="1281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8"/>
            <p:cNvSpPr/>
            <p:nvPr/>
          </p:nvSpPr>
          <p:spPr>
            <a:xfrm>
              <a:off x="5314313" y="5657900"/>
              <a:ext cx="47550" cy="28375"/>
            </a:xfrm>
            <a:custGeom>
              <a:rect b="b" l="l" r="r" t="t"/>
              <a:pathLst>
                <a:path extrusionOk="0" fill="none" h="1135" w="1902">
                  <a:moveTo>
                    <a:pt x="0" y="1"/>
                  </a:moveTo>
                  <a:cubicBezTo>
                    <a:pt x="634" y="368"/>
                    <a:pt x="1268" y="735"/>
                    <a:pt x="1902" y="1135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" name="Google Shape;324;p18"/>
          <p:cNvGrpSpPr/>
          <p:nvPr/>
        </p:nvGrpSpPr>
        <p:grpSpPr>
          <a:xfrm rot="6300047">
            <a:off x="658879" y="471589"/>
            <a:ext cx="544223" cy="401785"/>
            <a:chOff x="3525538" y="7232375"/>
            <a:chExt cx="442825" cy="326925"/>
          </a:xfrm>
        </p:grpSpPr>
        <p:sp>
          <p:nvSpPr>
            <p:cNvPr id="325" name="Google Shape;325;p18"/>
            <p:cNvSpPr/>
            <p:nvPr/>
          </p:nvSpPr>
          <p:spPr>
            <a:xfrm>
              <a:off x="3940838" y="7344950"/>
              <a:ext cx="27525" cy="37550"/>
            </a:xfrm>
            <a:custGeom>
              <a:rect b="b" l="l" r="r" t="t"/>
              <a:pathLst>
                <a:path extrusionOk="0" fill="none" h="1502" w="1101">
                  <a:moveTo>
                    <a:pt x="0" y="0"/>
                  </a:moveTo>
                  <a:cubicBezTo>
                    <a:pt x="367" y="501"/>
                    <a:pt x="734" y="1001"/>
                    <a:pt x="1101" y="1502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8"/>
            <p:cNvSpPr/>
            <p:nvPr/>
          </p:nvSpPr>
          <p:spPr>
            <a:xfrm>
              <a:off x="3859113" y="7232375"/>
              <a:ext cx="53375" cy="73400"/>
            </a:xfrm>
            <a:custGeom>
              <a:rect b="b" l="l" r="r" t="t"/>
              <a:pathLst>
                <a:path extrusionOk="0" fill="none" h="2936" w="2135">
                  <a:moveTo>
                    <a:pt x="0" y="0"/>
                  </a:moveTo>
                  <a:lnTo>
                    <a:pt x="2135" y="2936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8"/>
            <p:cNvSpPr/>
            <p:nvPr/>
          </p:nvSpPr>
          <p:spPr>
            <a:xfrm>
              <a:off x="3744013" y="7307425"/>
              <a:ext cx="25" cy="251875"/>
            </a:xfrm>
            <a:custGeom>
              <a:rect b="b" l="l" r="r" t="t"/>
              <a:pathLst>
                <a:path extrusionOk="0" fill="none" h="10075" w="1">
                  <a:moveTo>
                    <a:pt x="1" y="0"/>
                  </a:moveTo>
                  <a:lnTo>
                    <a:pt x="1" y="10074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8"/>
            <p:cNvSpPr/>
            <p:nvPr/>
          </p:nvSpPr>
          <p:spPr>
            <a:xfrm>
              <a:off x="3525538" y="7470875"/>
              <a:ext cx="25875" cy="88425"/>
            </a:xfrm>
            <a:custGeom>
              <a:rect b="b" l="l" r="r" t="t"/>
              <a:pathLst>
                <a:path extrusionOk="0" fill="none" h="3537" w="1035">
                  <a:moveTo>
                    <a:pt x="1034" y="0"/>
                  </a:moveTo>
                  <a:cubicBezTo>
                    <a:pt x="701" y="1168"/>
                    <a:pt x="334" y="2335"/>
                    <a:pt x="0" y="35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8"/>
            <p:cNvSpPr/>
            <p:nvPr/>
          </p:nvSpPr>
          <p:spPr>
            <a:xfrm>
              <a:off x="3563888" y="7382475"/>
              <a:ext cx="14200" cy="47550"/>
            </a:xfrm>
            <a:custGeom>
              <a:rect b="b" l="l" r="r" t="t"/>
              <a:pathLst>
                <a:path extrusionOk="0" fill="none" h="1902" w="568">
                  <a:moveTo>
                    <a:pt x="568" y="1"/>
                  </a:moveTo>
                  <a:lnTo>
                    <a:pt x="1" y="1902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0" name="Google Shape;330;p18"/>
          <p:cNvSpPr/>
          <p:nvPr/>
        </p:nvSpPr>
        <p:spPr>
          <a:xfrm rot="-1970022">
            <a:off x="8585253" y="182366"/>
            <a:ext cx="490487" cy="380615"/>
          </a:xfrm>
          <a:custGeom>
            <a:rect b="b" l="l" r="r" t="t"/>
            <a:pathLst>
              <a:path extrusionOk="0" fill="none" h="6239" w="8040">
                <a:moveTo>
                  <a:pt x="0" y="1"/>
                </a:moveTo>
                <a:lnTo>
                  <a:pt x="1501" y="6239"/>
                </a:lnTo>
                <a:lnTo>
                  <a:pt x="8039" y="1035"/>
                </a:lnTo>
                <a:close/>
              </a:path>
            </a:pathLst>
          </a:custGeom>
          <a:noFill/>
          <a:ln cap="rnd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8"/>
          <p:cNvSpPr/>
          <p:nvPr/>
        </p:nvSpPr>
        <p:spPr>
          <a:xfrm rot="3983561">
            <a:off x="-133752" y="2587509"/>
            <a:ext cx="502066" cy="389601"/>
          </a:xfrm>
          <a:custGeom>
            <a:rect b="b" l="l" r="r" t="t"/>
            <a:pathLst>
              <a:path extrusionOk="0" fill="none" h="6239" w="8040">
                <a:moveTo>
                  <a:pt x="0" y="1"/>
                </a:moveTo>
                <a:lnTo>
                  <a:pt x="1501" y="6239"/>
                </a:lnTo>
                <a:lnTo>
                  <a:pt x="8039" y="1035"/>
                </a:lnTo>
                <a:close/>
              </a:path>
            </a:pathLst>
          </a:custGeom>
          <a:noFill/>
          <a:ln cap="rnd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8"/>
          <p:cNvSpPr/>
          <p:nvPr/>
        </p:nvSpPr>
        <p:spPr>
          <a:xfrm>
            <a:off x="4289738" y="4874525"/>
            <a:ext cx="487800" cy="487800"/>
          </a:xfrm>
          <a:prstGeom prst="ellipse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8"/>
          <p:cNvSpPr txBox="1"/>
          <p:nvPr>
            <p:ph type="title"/>
          </p:nvPr>
        </p:nvSpPr>
        <p:spPr>
          <a:xfrm>
            <a:off x="724800" y="489986"/>
            <a:ext cx="76944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2110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p175"/>
          <p:cNvSpPr/>
          <p:nvPr/>
        </p:nvSpPr>
        <p:spPr>
          <a:xfrm flipH="1">
            <a:off x="2793792" y="4077275"/>
            <a:ext cx="3556405" cy="106618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2" name="Google Shape;2112;p175"/>
          <p:cNvSpPr/>
          <p:nvPr/>
        </p:nvSpPr>
        <p:spPr>
          <a:xfrm rot="-10097472">
            <a:off x="6877782" y="-1508120"/>
            <a:ext cx="3164696" cy="2221750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3" name="Google Shape;2113;p175"/>
          <p:cNvSpPr/>
          <p:nvPr/>
        </p:nvSpPr>
        <p:spPr>
          <a:xfrm flipH="1" rot="-9513020">
            <a:off x="-443039" y="-1535170"/>
            <a:ext cx="2959440" cy="2077636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4" name="Google Shape;2114;p17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15" name="Google Shape;2115;p175"/>
          <p:cNvSpPr txBox="1"/>
          <p:nvPr>
            <p:ph idx="1" type="subTitle"/>
          </p:nvPr>
        </p:nvSpPr>
        <p:spPr>
          <a:xfrm>
            <a:off x="720000" y="299301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16" name="Google Shape;2116;p175"/>
          <p:cNvSpPr txBox="1"/>
          <p:nvPr>
            <p:ph idx="2" type="subTitle"/>
          </p:nvPr>
        </p:nvSpPr>
        <p:spPr>
          <a:xfrm>
            <a:off x="858000" y="171951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7" name="Google Shape;2117;p175"/>
          <p:cNvSpPr txBox="1"/>
          <p:nvPr>
            <p:ph idx="3" type="subTitle"/>
          </p:nvPr>
        </p:nvSpPr>
        <p:spPr>
          <a:xfrm>
            <a:off x="3477900" y="240256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8" name="Google Shape;2118;p175"/>
          <p:cNvSpPr txBox="1"/>
          <p:nvPr>
            <p:ph idx="4" type="subTitle"/>
          </p:nvPr>
        </p:nvSpPr>
        <p:spPr>
          <a:xfrm>
            <a:off x="6161700" y="171951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9" name="Google Shape;2119;p175"/>
          <p:cNvSpPr txBox="1"/>
          <p:nvPr>
            <p:ph idx="5" type="subTitle"/>
          </p:nvPr>
        </p:nvSpPr>
        <p:spPr>
          <a:xfrm>
            <a:off x="3339900" y="367606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20" name="Google Shape;2120;p175"/>
          <p:cNvSpPr txBox="1"/>
          <p:nvPr>
            <p:ph idx="6" type="subTitle"/>
          </p:nvPr>
        </p:nvSpPr>
        <p:spPr>
          <a:xfrm>
            <a:off x="5959800" y="299301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121" name="Shape 2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2" name="Google Shape;2122;p176"/>
          <p:cNvSpPr/>
          <p:nvPr/>
        </p:nvSpPr>
        <p:spPr>
          <a:xfrm rot="10800000">
            <a:off x="3427615" y="3982663"/>
            <a:ext cx="2432113" cy="1188686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3" name="Google Shape;2123;p176"/>
          <p:cNvSpPr/>
          <p:nvPr/>
        </p:nvSpPr>
        <p:spPr>
          <a:xfrm>
            <a:off x="7035288" y="-813138"/>
            <a:ext cx="2429611" cy="1705677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4" name="Google Shape;2124;p176"/>
          <p:cNvSpPr/>
          <p:nvPr/>
        </p:nvSpPr>
        <p:spPr>
          <a:xfrm>
            <a:off x="-7" y="2"/>
            <a:ext cx="2322948" cy="892558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5" name="Google Shape;2125;p176"/>
          <p:cNvSpPr txBox="1"/>
          <p:nvPr>
            <p:ph idx="1" type="subTitle"/>
          </p:nvPr>
        </p:nvSpPr>
        <p:spPr>
          <a:xfrm>
            <a:off x="2576300" y="1514373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126" name="Google Shape;2126;p176"/>
          <p:cNvSpPr txBox="1"/>
          <p:nvPr>
            <p:ph idx="2" type="subTitle"/>
          </p:nvPr>
        </p:nvSpPr>
        <p:spPr>
          <a:xfrm>
            <a:off x="2576292" y="1834876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7" name="Google Shape;2127;p176"/>
          <p:cNvSpPr txBox="1"/>
          <p:nvPr>
            <p:ph idx="3" type="subTitle"/>
          </p:nvPr>
        </p:nvSpPr>
        <p:spPr>
          <a:xfrm>
            <a:off x="5000242" y="1834851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8" name="Google Shape;2128;p176"/>
          <p:cNvSpPr txBox="1"/>
          <p:nvPr>
            <p:ph idx="4" type="subTitle"/>
          </p:nvPr>
        </p:nvSpPr>
        <p:spPr>
          <a:xfrm>
            <a:off x="2576292" y="3426563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9" name="Google Shape;2129;p176"/>
          <p:cNvSpPr txBox="1"/>
          <p:nvPr>
            <p:ph idx="5" type="subTitle"/>
          </p:nvPr>
        </p:nvSpPr>
        <p:spPr>
          <a:xfrm>
            <a:off x="5000242" y="3426563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0" name="Google Shape;2130;p17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31" name="Google Shape;2131;p176"/>
          <p:cNvSpPr txBox="1"/>
          <p:nvPr>
            <p:ph idx="6" type="subTitle"/>
          </p:nvPr>
        </p:nvSpPr>
        <p:spPr>
          <a:xfrm>
            <a:off x="2576300" y="3107798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132" name="Google Shape;2132;p176"/>
          <p:cNvSpPr txBox="1"/>
          <p:nvPr>
            <p:ph idx="7" type="subTitle"/>
          </p:nvPr>
        </p:nvSpPr>
        <p:spPr>
          <a:xfrm>
            <a:off x="5000250" y="1514373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133" name="Google Shape;2133;p176"/>
          <p:cNvSpPr txBox="1"/>
          <p:nvPr>
            <p:ph idx="8" type="subTitle"/>
          </p:nvPr>
        </p:nvSpPr>
        <p:spPr>
          <a:xfrm>
            <a:off x="5000250" y="3107798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134" name="Shape 2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5" name="Google Shape;2135;p177"/>
          <p:cNvSpPr/>
          <p:nvPr/>
        </p:nvSpPr>
        <p:spPr>
          <a:xfrm rot="6483727">
            <a:off x="-2033547" y="97437"/>
            <a:ext cx="3290798" cy="231026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6" name="Google Shape;2136;p177"/>
          <p:cNvSpPr/>
          <p:nvPr/>
        </p:nvSpPr>
        <p:spPr>
          <a:xfrm rot="5771406">
            <a:off x="8211569" y="2586149"/>
            <a:ext cx="3475197" cy="243971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7" name="Google Shape;2137;p17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38" name="Google Shape;2138;p177"/>
          <p:cNvSpPr txBox="1"/>
          <p:nvPr>
            <p:ph idx="1" type="subTitle"/>
          </p:nvPr>
        </p:nvSpPr>
        <p:spPr>
          <a:xfrm>
            <a:off x="72000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9" name="Google Shape;2139;p177"/>
          <p:cNvSpPr txBox="1"/>
          <p:nvPr>
            <p:ph idx="2" type="subTitle"/>
          </p:nvPr>
        </p:nvSpPr>
        <p:spPr>
          <a:xfrm>
            <a:off x="340380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0" name="Google Shape;2140;p177"/>
          <p:cNvSpPr txBox="1"/>
          <p:nvPr>
            <p:ph idx="3" type="subTitle"/>
          </p:nvPr>
        </p:nvSpPr>
        <p:spPr>
          <a:xfrm>
            <a:off x="609005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1" name="Google Shape;2141;p177"/>
          <p:cNvSpPr txBox="1"/>
          <p:nvPr>
            <p:ph idx="4" type="subTitle"/>
          </p:nvPr>
        </p:nvSpPr>
        <p:spPr>
          <a:xfrm>
            <a:off x="7200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2" name="Google Shape;2142;p177"/>
          <p:cNvSpPr txBox="1"/>
          <p:nvPr>
            <p:ph idx="5" type="subTitle"/>
          </p:nvPr>
        </p:nvSpPr>
        <p:spPr>
          <a:xfrm>
            <a:off x="34038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3" name="Google Shape;2143;p177"/>
          <p:cNvSpPr txBox="1"/>
          <p:nvPr>
            <p:ph idx="6" type="subTitle"/>
          </p:nvPr>
        </p:nvSpPr>
        <p:spPr>
          <a:xfrm>
            <a:off x="60876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4" name="Google Shape;2144;p177"/>
          <p:cNvSpPr txBox="1"/>
          <p:nvPr>
            <p:ph idx="7" type="subTitle"/>
          </p:nvPr>
        </p:nvSpPr>
        <p:spPr>
          <a:xfrm>
            <a:off x="71510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45" name="Google Shape;2145;p177"/>
          <p:cNvSpPr txBox="1"/>
          <p:nvPr>
            <p:ph idx="8" type="subTitle"/>
          </p:nvPr>
        </p:nvSpPr>
        <p:spPr>
          <a:xfrm>
            <a:off x="340380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46" name="Google Shape;2146;p177"/>
          <p:cNvSpPr txBox="1"/>
          <p:nvPr>
            <p:ph idx="9" type="subTitle"/>
          </p:nvPr>
        </p:nvSpPr>
        <p:spPr>
          <a:xfrm>
            <a:off x="609005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47" name="Google Shape;2147;p177"/>
          <p:cNvSpPr txBox="1"/>
          <p:nvPr>
            <p:ph idx="13" type="subTitle"/>
          </p:nvPr>
        </p:nvSpPr>
        <p:spPr>
          <a:xfrm>
            <a:off x="7151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48" name="Google Shape;2148;p177"/>
          <p:cNvSpPr txBox="1"/>
          <p:nvPr>
            <p:ph idx="14" type="subTitle"/>
          </p:nvPr>
        </p:nvSpPr>
        <p:spPr>
          <a:xfrm>
            <a:off x="34038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49" name="Google Shape;2149;p177"/>
          <p:cNvSpPr txBox="1"/>
          <p:nvPr>
            <p:ph idx="15" type="subTitle"/>
          </p:nvPr>
        </p:nvSpPr>
        <p:spPr>
          <a:xfrm>
            <a:off x="60925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178"/>
          <p:cNvSpPr/>
          <p:nvPr/>
        </p:nvSpPr>
        <p:spPr>
          <a:xfrm rot="10800000">
            <a:off x="3503578" y="-179697"/>
            <a:ext cx="3835297" cy="1149896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178"/>
          <p:cNvSpPr/>
          <p:nvPr/>
        </p:nvSpPr>
        <p:spPr>
          <a:xfrm rot="9715328">
            <a:off x="962580" y="4472327"/>
            <a:ext cx="2937868" cy="206249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3" name="Google Shape;2153;p178"/>
          <p:cNvSpPr txBox="1"/>
          <p:nvPr>
            <p:ph hasCustomPrompt="1" type="title"/>
          </p:nvPr>
        </p:nvSpPr>
        <p:spPr>
          <a:xfrm>
            <a:off x="715100" y="1562813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154" name="Google Shape;2154;p178"/>
          <p:cNvSpPr txBox="1"/>
          <p:nvPr>
            <p:ph idx="1" type="subTitle"/>
          </p:nvPr>
        </p:nvSpPr>
        <p:spPr>
          <a:xfrm>
            <a:off x="715100" y="3401397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5" name="Google Shape;2155;p178"/>
          <p:cNvSpPr txBox="1"/>
          <p:nvPr>
            <p:ph hasCustomPrompt="1" idx="2" type="title"/>
          </p:nvPr>
        </p:nvSpPr>
        <p:spPr>
          <a:xfrm>
            <a:off x="3402350" y="1562818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156" name="Google Shape;2156;p178"/>
          <p:cNvSpPr txBox="1"/>
          <p:nvPr>
            <p:ph idx="3" type="subTitle"/>
          </p:nvPr>
        </p:nvSpPr>
        <p:spPr>
          <a:xfrm>
            <a:off x="3402350" y="3401405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7" name="Google Shape;2157;p178"/>
          <p:cNvSpPr txBox="1"/>
          <p:nvPr>
            <p:ph hasCustomPrompt="1" idx="4" type="title"/>
          </p:nvPr>
        </p:nvSpPr>
        <p:spPr>
          <a:xfrm>
            <a:off x="6089800" y="1562810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158" name="Google Shape;2158;p178"/>
          <p:cNvSpPr txBox="1"/>
          <p:nvPr>
            <p:ph idx="5" type="subTitle"/>
          </p:nvPr>
        </p:nvSpPr>
        <p:spPr>
          <a:xfrm>
            <a:off x="6089800" y="3401394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179"/>
          <p:cNvSpPr/>
          <p:nvPr/>
        </p:nvSpPr>
        <p:spPr>
          <a:xfrm rot="2355625">
            <a:off x="-3156866" y="2079077"/>
            <a:ext cx="6003359" cy="4214630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1" name="Google Shape;2161;p179"/>
          <p:cNvSpPr/>
          <p:nvPr/>
        </p:nvSpPr>
        <p:spPr>
          <a:xfrm flipH="1" rot="10800000">
            <a:off x="5663125" y="1"/>
            <a:ext cx="3480869" cy="2461897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2" name="Google Shape;2162;p179"/>
          <p:cNvSpPr txBox="1"/>
          <p:nvPr>
            <p:ph type="ctrTitle"/>
          </p:nvPr>
        </p:nvSpPr>
        <p:spPr>
          <a:xfrm>
            <a:off x="2429950" y="535000"/>
            <a:ext cx="4284000" cy="9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63" name="Google Shape;2163;p179"/>
          <p:cNvSpPr txBox="1"/>
          <p:nvPr>
            <p:ph idx="1" type="subTitle"/>
          </p:nvPr>
        </p:nvSpPr>
        <p:spPr>
          <a:xfrm>
            <a:off x="3160900" y="1569163"/>
            <a:ext cx="28224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64" name="Google Shape;2164;p179"/>
          <p:cNvSpPr txBox="1"/>
          <p:nvPr/>
        </p:nvSpPr>
        <p:spPr>
          <a:xfrm>
            <a:off x="2541400" y="3857925"/>
            <a:ext cx="42840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CREDITS: This presentation template was created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, including icons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/>
              </a:rPr>
              <a:t>Flaticon</a:t>
            </a: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and infographics &amp; images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/>
              </a:rPr>
              <a:t>Freepik</a:t>
            </a:r>
            <a:endParaRPr b="1" sz="1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180"/>
          <p:cNvSpPr/>
          <p:nvPr/>
        </p:nvSpPr>
        <p:spPr>
          <a:xfrm flipH="1" rot="-9512988">
            <a:off x="5411053" y="-1031429"/>
            <a:ext cx="3873019" cy="271900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7" name="Google Shape;2167;p180"/>
          <p:cNvSpPr/>
          <p:nvPr/>
        </p:nvSpPr>
        <p:spPr>
          <a:xfrm flipH="1" rot="-9512988">
            <a:off x="77053" y="4245421"/>
            <a:ext cx="3873019" cy="271900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8" name="Google Shape;2168;p180"/>
          <p:cNvSpPr/>
          <p:nvPr/>
        </p:nvSpPr>
        <p:spPr>
          <a:xfrm flipH="1" rot="10800000">
            <a:off x="6781648" y="4492733"/>
            <a:ext cx="1331418" cy="65076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2169" name="Shape 2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" name="Google Shape;2170;p181"/>
          <p:cNvSpPr/>
          <p:nvPr/>
        </p:nvSpPr>
        <p:spPr>
          <a:xfrm flipH="1" rot="5400000">
            <a:off x="6909927" y="2909427"/>
            <a:ext cx="3227852" cy="1240294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1" name="Google Shape;2171;p181"/>
          <p:cNvSpPr/>
          <p:nvPr/>
        </p:nvSpPr>
        <p:spPr>
          <a:xfrm flipH="1" rot="9361438">
            <a:off x="-472451" y="-590591"/>
            <a:ext cx="3547661" cy="1063628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72" name="Google Shape;2172;p181"/>
          <p:cNvGrpSpPr/>
          <p:nvPr/>
        </p:nvGrpSpPr>
        <p:grpSpPr>
          <a:xfrm>
            <a:off x="270898" y="4054182"/>
            <a:ext cx="559760" cy="781502"/>
            <a:chOff x="270898" y="4054182"/>
            <a:chExt cx="559760" cy="781502"/>
          </a:xfrm>
        </p:grpSpPr>
        <p:grpSp>
          <p:nvGrpSpPr>
            <p:cNvPr id="2173" name="Google Shape;2173;p181"/>
            <p:cNvGrpSpPr/>
            <p:nvPr/>
          </p:nvGrpSpPr>
          <p:grpSpPr>
            <a:xfrm flipH="1" rot="-2700000">
              <a:off x="398707" y="4114344"/>
              <a:ext cx="278908" cy="262536"/>
              <a:chOff x="3835427" y="2983238"/>
              <a:chExt cx="278911" cy="262539"/>
            </a:xfrm>
          </p:grpSpPr>
          <p:sp>
            <p:nvSpPr>
              <p:cNvPr id="2174" name="Google Shape;2174;p181"/>
              <p:cNvSpPr/>
              <p:nvPr/>
            </p:nvSpPr>
            <p:spPr>
              <a:xfrm>
                <a:off x="3835427" y="3033346"/>
                <a:ext cx="136176" cy="73781"/>
              </a:xfrm>
              <a:custGeom>
                <a:rect b="b" l="l" r="r" t="t"/>
                <a:pathLst>
                  <a:path extrusionOk="0" h="2294" w="4234">
                    <a:moveTo>
                      <a:pt x="2024" y="1"/>
                    </a:moveTo>
                    <a:cubicBezTo>
                      <a:pt x="948" y="1"/>
                      <a:pt x="1" y="1598"/>
                      <a:pt x="1" y="1598"/>
                    </a:cubicBezTo>
                    <a:cubicBezTo>
                      <a:pt x="1" y="1598"/>
                      <a:pt x="1261" y="2293"/>
                      <a:pt x="2023" y="2293"/>
                    </a:cubicBezTo>
                    <a:cubicBezTo>
                      <a:pt x="2109" y="2293"/>
                      <a:pt x="2189" y="2284"/>
                      <a:pt x="2260" y="2265"/>
                    </a:cubicBezTo>
                    <a:cubicBezTo>
                      <a:pt x="2957" y="2070"/>
                      <a:pt x="4234" y="1440"/>
                      <a:pt x="4234" y="1440"/>
                    </a:cubicBezTo>
                    <a:cubicBezTo>
                      <a:pt x="4234" y="1440"/>
                      <a:pt x="3147" y="35"/>
                      <a:pt x="2056" y="1"/>
                    </a:cubicBezTo>
                    <a:cubicBezTo>
                      <a:pt x="2046" y="1"/>
                      <a:pt x="2035" y="1"/>
                      <a:pt x="20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" name="Google Shape;2175;p181"/>
              <p:cNvSpPr/>
              <p:nvPr/>
            </p:nvSpPr>
            <p:spPr>
              <a:xfrm>
                <a:off x="3953847" y="3155336"/>
                <a:ext cx="112794" cy="90441"/>
              </a:xfrm>
              <a:custGeom>
                <a:rect b="b" l="l" r="r" t="t"/>
                <a:pathLst>
                  <a:path extrusionOk="0" h="2812" w="3507">
                    <a:moveTo>
                      <a:pt x="2153" y="0"/>
                    </a:moveTo>
                    <a:cubicBezTo>
                      <a:pt x="1711" y="0"/>
                      <a:pt x="1246" y="73"/>
                      <a:pt x="900" y="310"/>
                    </a:cubicBezTo>
                    <a:cubicBezTo>
                      <a:pt x="1" y="927"/>
                      <a:pt x="182" y="2812"/>
                      <a:pt x="182" y="2812"/>
                    </a:cubicBezTo>
                    <a:cubicBezTo>
                      <a:pt x="182" y="2812"/>
                      <a:pt x="1951" y="2586"/>
                      <a:pt x="2399" y="2017"/>
                    </a:cubicBezTo>
                    <a:cubicBezTo>
                      <a:pt x="2847" y="1448"/>
                      <a:pt x="3506" y="187"/>
                      <a:pt x="3506" y="187"/>
                    </a:cubicBezTo>
                    <a:cubicBezTo>
                      <a:pt x="3506" y="187"/>
                      <a:pt x="2860" y="0"/>
                      <a:pt x="215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" name="Google Shape;2176;p181"/>
              <p:cNvSpPr/>
              <p:nvPr/>
            </p:nvSpPr>
            <p:spPr>
              <a:xfrm>
                <a:off x="3977357" y="2983238"/>
                <a:ext cx="87000" cy="136433"/>
              </a:xfrm>
              <a:custGeom>
                <a:rect b="b" l="l" r="r" t="t"/>
                <a:pathLst>
                  <a:path extrusionOk="0" h="4242" w="2705">
                    <a:moveTo>
                      <a:pt x="1672" y="1"/>
                    </a:moveTo>
                    <a:cubicBezTo>
                      <a:pt x="1672" y="1"/>
                      <a:pt x="1" y="1049"/>
                      <a:pt x="115" y="2137"/>
                    </a:cubicBezTo>
                    <a:cubicBezTo>
                      <a:pt x="229" y="3224"/>
                      <a:pt x="1811" y="4242"/>
                      <a:pt x="1811" y="4242"/>
                    </a:cubicBezTo>
                    <a:cubicBezTo>
                      <a:pt x="1811" y="4242"/>
                      <a:pt x="2390" y="2933"/>
                      <a:pt x="2548" y="2226"/>
                    </a:cubicBezTo>
                    <a:cubicBezTo>
                      <a:pt x="2705" y="1518"/>
                      <a:pt x="1672" y="1"/>
                      <a:pt x="16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" name="Google Shape;2177;p181"/>
              <p:cNvSpPr/>
              <p:nvPr/>
            </p:nvSpPr>
            <p:spPr>
              <a:xfrm>
                <a:off x="3872735" y="3061873"/>
                <a:ext cx="85198" cy="10196"/>
              </a:xfrm>
              <a:custGeom>
                <a:rect b="b" l="l" r="r" t="t"/>
                <a:pathLst>
                  <a:path extrusionOk="0" h="317" w="2649">
                    <a:moveTo>
                      <a:pt x="1505" y="0"/>
                    </a:moveTo>
                    <a:cubicBezTo>
                      <a:pt x="1007" y="0"/>
                      <a:pt x="500" y="112"/>
                      <a:pt x="34" y="259"/>
                    </a:cubicBezTo>
                    <a:cubicBezTo>
                      <a:pt x="1" y="269"/>
                      <a:pt x="12" y="317"/>
                      <a:pt x="42" y="317"/>
                    </a:cubicBezTo>
                    <a:cubicBezTo>
                      <a:pt x="44" y="317"/>
                      <a:pt x="46" y="316"/>
                      <a:pt x="48" y="316"/>
                    </a:cubicBezTo>
                    <a:cubicBezTo>
                      <a:pt x="544" y="218"/>
                      <a:pt x="1056" y="124"/>
                      <a:pt x="1564" y="124"/>
                    </a:cubicBezTo>
                    <a:cubicBezTo>
                      <a:pt x="1913" y="124"/>
                      <a:pt x="2260" y="169"/>
                      <a:pt x="2597" y="287"/>
                    </a:cubicBezTo>
                    <a:cubicBezTo>
                      <a:pt x="2601" y="288"/>
                      <a:pt x="2604" y="289"/>
                      <a:pt x="2608" y="289"/>
                    </a:cubicBezTo>
                    <a:cubicBezTo>
                      <a:pt x="2635" y="289"/>
                      <a:pt x="2649" y="246"/>
                      <a:pt x="2620" y="233"/>
                    </a:cubicBezTo>
                    <a:cubicBezTo>
                      <a:pt x="2268" y="66"/>
                      <a:pt x="1889" y="0"/>
                      <a:pt x="15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" name="Google Shape;2178;p181"/>
              <p:cNvSpPr/>
              <p:nvPr/>
            </p:nvSpPr>
            <p:spPr>
              <a:xfrm>
                <a:off x="4003022" y="3025370"/>
                <a:ext cx="29879" cy="92660"/>
              </a:xfrm>
              <a:custGeom>
                <a:rect b="b" l="l" r="r" t="t"/>
                <a:pathLst>
                  <a:path extrusionOk="0" h="2881" w="929">
                    <a:moveTo>
                      <a:pt x="410" y="1"/>
                    </a:moveTo>
                    <a:cubicBezTo>
                      <a:pt x="400" y="1"/>
                      <a:pt x="389" y="6"/>
                      <a:pt x="384" y="18"/>
                    </a:cubicBezTo>
                    <a:cubicBezTo>
                      <a:pt x="1" y="960"/>
                      <a:pt x="278" y="2071"/>
                      <a:pt x="866" y="2868"/>
                    </a:cubicBezTo>
                    <a:cubicBezTo>
                      <a:pt x="872" y="2877"/>
                      <a:pt x="880" y="2880"/>
                      <a:pt x="888" y="2880"/>
                    </a:cubicBezTo>
                    <a:cubicBezTo>
                      <a:pt x="908" y="2880"/>
                      <a:pt x="929" y="2857"/>
                      <a:pt x="915" y="2836"/>
                    </a:cubicBezTo>
                    <a:cubicBezTo>
                      <a:pt x="422" y="2005"/>
                      <a:pt x="155" y="985"/>
                      <a:pt x="440" y="38"/>
                    </a:cubicBezTo>
                    <a:cubicBezTo>
                      <a:pt x="447" y="16"/>
                      <a:pt x="428" y="1"/>
                      <a:pt x="4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" name="Google Shape;2179;p181"/>
              <p:cNvSpPr/>
              <p:nvPr/>
            </p:nvSpPr>
            <p:spPr>
              <a:xfrm>
                <a:off x="3990383" y="3158970"/>
                <a:ext cx="76611" cy="51074"/>
              </a:xfrm>
              <a:custGeom>
                <a:rect b="b" l="l" r="r" t="t"/>
                <a:pathLst>
                  <a:path extrusionOk="0" h="1588" w="2382">
                    <a:moveTo>
                      <a:pt x="2338" y="0"/>
                    </a:moveTo>
                    <a:cubicBezTo>
                      <a:pt x="2335" y="0"/>
                      <a:pt x="2332" y="1"/>
                      <a:pt x="2329" y="2"/>
                    </a:cubicBezTo>
                    <a:cubicBezTo>
                      <a:pt x="1458" y="315"/>
                      <a:pt x="565" y="770"/>
                      <a:pt x="16" y="1542"/>
                    </a:cubicBezTo>
                    <a:cubicBezTo>
                      <a:pt x="0" y="1564"/>
                      <a:pt x="21" y="1587"/>
                      <a:pt x="42" y="1587"/>
                    </a:cubicBezTo>
                    <a:cubicBezTo>
                      <a:pt x="50" y="1587"/>
                      <a:pt x="58" y="1584"/>
                      <a:pt x="64" y="1577"/>
                    </a:cubicBezTo>
                    <a:cubicBezTo>
                      <a:pt x="212" y="1401"/>
                      <a:pt x="381" y="1245"/>
                      <a:pt x="560" y="1102"/>
                    </a:cubicBezTo>
                    <a:cubicBezTo>
                      <a:pt x="1104" y="670"/>
                      <a:pt x="1723" y="352"/>
                      <a:pt x="2350" y="58"/>
                    </a:cubicBezTo>
                    <a:cubicBezTo>
                      <a:pt x="2381" y="44"/>
                      <a:pt x="2366" y="0"/>
                      <a:pt x="2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" name="Google Shape;2180;p181"/>
              <p:cNvSpPr/>
              <p:nvPr/>
            </p:nvSpPr>
            <p:spPr>
              <a:xfrm>
                <a:off x="3949344" y="3067309"/>
                <a:ext cx="164994" cy="159301"/>
              </a:xfrm>
              <a:custGeom>
                <a:rect b="b" l="l" r="r" t="t"/>
                <a:pathLst>
                  <a:path extrusionOk="0" h="4953" w="5130">
                    <a:moveTo>
                      <a:pt x="8" y="0"/>
                    </a:moveTo>
                    <a:cubicBezTo>
                      <a:pt x="3" y="0"/>
                      <a:pt x="1" y="2"/>
                      <a:pt x="1" y="5"/>
                    </a:cubicBezTo>
                    <a:cubicBezTo>
                      <a:pt x="54" y="253"/>
                      <a:pt x="1787" y="1292"/>
                      <a:pt x="2553" y="1847"/>
                    </a:cubicBezTo>
                    <a:cubicBezTo>
                      <a:pt x="3319" y="2402"/>
                      <a:pt x="4665" y="4908"/>
                      <a:pt x="4776" y="4947"/>
                    </a:cubicBezTo>
                    <a:cubicBezTo>
                      <a:pt x="4786" y="4951"/>
                      <a:pt x="4796" y="4952"/>
                      <a:pt x="4806" y="4952"/>
                    </a:cubicBezTo>
                    <a:cubicBezTo>
                      <a:pt x="4922" y="4952"/>
                      <a:pt x="5096" y="4766"/>
                      <a:pt x="5112" y="4671"/>
                    </a:cubicBezTo>
                    <a:cubicBezTo>
                      <a:pt x="5129" y="4567"/>
                      <a:pt x="4110" y="2875"/>
                      <a:pt x="3068" y="1911"/>
                    </a:cubicBezTo>
                    <a:cubicBezTo>
                      <a:pt x="2064" y="980"/>
                      <a:pt x="134" y="0"/>
                      <a:pt x="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" name="Google Shape;2181;p181"/>
              <p:cNvSpPr/>
              <p:nvPr/>
            </p:nvSpPr>
            <p:spPr>
              <a:xfrm>
                <a:off x="3887947" y="3036884"/>
                <a:ext cx="43998" cy="11546"/>
              </a:xfrm>
              <a:custGeom>
                <a:rect b="b" l="l" r="r" t="t"/>
                <a:pathLst>
                  <a:path extrusionOk="0" h="359" w="1368">
                    <a:moveTo>
                      <a:pt x="419" y="0"/>
                    </a:moveTo>
                    <a:cubicBezTo>
                      <a:pt x="288" y="0"/>
                      <a:pt x="158" y="16"/>
                      <a:pt x="33" y="49"/>
                    </a:cubicBezTo>
                    <a:cubicBezTo>
                      <a:pt x="0" y="57"/>
                      <a:pt x="7" y="108"/>
                      <a:pt x="40" y="108"/>
                    </a:cubicBezTo>
                    <a:cubicBezTo>
                      <a:pt x="41" y="108"/>
                      <a:pt x="41" y="108"/>
                      <a:pt x="42" y="108"/>
                    </a:cubicBezTo>
                    <a:cubicBezTo>
                      <a:pt x="86" y="106"/>
                      <a:pt x="130" y="105"/>
                      <a:pt x="174" y="105"/>
                    </a:cubicBezTo>
                    <a:cubicBezTo>
                      <a:pt x="571" y="105"/>
                      <a:pt x="959" y="184"/>
                      <a:pt x="1323" y="356"/>
                    </a:cubicBezTo>
                    <a:cubicBezTo>
                      <a:pt x="1326" y="358"/>
                      <a:pt x="1330" y="358"/>
                      <a:pt x="1334" y="358"/>
                    </a:cubicBezTo>
                    <a:cubicBezTo>
                      <a:pt x="1343" y="358"/>
                      <a:pt x="1352" y="354"/>
                      <a:pt x="1358" y="346"/>
                    </a:cubicBezTo>
                    <a:cubicBezTo>
                      <a:pt x="1368" y="333"/>
                      <a:pt x="1366" y="315"/>
                      <a:pt x="1352" y="304"/>
                    </a:cubicBezTo>
                    <a:cubicBezTo>
                      <a:pt x="1088" y="105"/>
                      <a:pt x="752" y="0"/>
                      <a:pt x="4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" name="Google Shape;2182;p181"/>
              <p:cNvSpPr/>
              <p:nvPr/>
            </p:nvSpPr>
            <p:spPr>
              <a:xfrm>
                <a:off x="3995914" y="3161221"/>
                <a:ext cx="34382" cy="7333"/>
              </a:xfrm>
              <a:custGeom>
                <a:rect b="b" l="l" r="r" t="t"/>
                <a:pathLst>
                  <a:path extrusionOk="0" h="228" w="1069">
                    <a:moveTo>
                      <a:pt x="1039" y="1"/>
                    </a:moveTo>
                    <a:cubicBezTo>
                      <a:pt x="1038" y="1"/>
                      <a:pt x="1037" y="1"/>
                      <a:pt x="1036" y="1"/>
                    </a:cubicBezTo>
                    <a:cubicBezTo>
                      <a:pt x="696" y="30"/>
                      <a:pt x="362" y="84"/>
                      <a:pt x="32" y="168"/>
                    </a:cubicBezTo>
                    <a:cubicBezTo>
                      <a:pt x="1" y="175"/>
                      <a:pt x="6" y="226"/>
                      <a:pt x="39" y="227"/>
                    </a:cubicBezTo>
                    <a:cubicBezTo>
                      <a:pt x="58" y="227"/>
                      <a:pt x="76" y="227"/>
                      <a:pt x="95" y="227"/>
                    </a:cubicBezTo>
                    <a:cubicBezTo>
                      <a:pt x="419" y="227"/>
                      <a:pt x="743" y="170"/>
                      <a:pt x="1049" y="58"/>
                    </a:cubicBezTo>
                    <a:cubicBezTo>
                      <a:pt x="1061" y="54"/>
                      <a:pt x="1069" y="42"/>
                      <a:pt x="1068" y="29"/>
                    </a:cubicBezTo>
                    <a:cubicBezTo>
                      <a:pt x="1067" y="13"/>
                      <a:pt x="1055" y="1"/>
                      <a:pt x="10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" name="Google Shape;2183;p181"/>
              <p:cNvSpPr/>
              <p:nvPr/>
            </p:nvSpPr>
            <p:spPr>
              <a:xfrm>
                <a:off x="3993470" y="3004786"/>
                <a:ext cx="23414" cy="20616"/>
              </a:xfrm>
              <a:custGeom>
                <a:rect b="b" l="l" r="r" t="t"/>
                <a:pathLst>
                  <a:path extrusionOk="0" h="641" w="728">
                    <a:moveTo>
                      <a:pt x="695" y="1"/>
                    </a:moveTo>
                    <a:cubicBezTo>
                      <a:pt x="691" y="1"/>
                      <a:pt x="686" y="2"/>
                      <a:pt x="682" y="4"/>
                    </a:cubicBezTo>
                    <a:cubicBezTo>
                      <a:pt x="412" y="140"/>
                      <a:pt x="176" y="345"/>
                      <a:pt x="6" y="595"/>
                    </a:cubicBezTo>
                    <a:cubicBezTo>
                      <a:pt x="1" y="628"/>
                      <a:pt x="8" y="641"/>
                      <a:pt x="23" y="641"/>
                    </a:cubicBezTo>
                    <a:cubicBezTo>
                      <a:pt x="68" y="641"/>
                      <a:pt x="180" y="528"/>
                      <a:pt x="223" y="496"/>
                    </a:cubicBezTo>
                    <a:lnTo>
                      <a:pt x="390" y="352"/>
                    </a:lnTo>
                    <a:cubicBezTo>
                      <a:pt x="499" y="254"/>
                      <a:pt x="610" y="159"/>
                      <a:pt x="716" y="52"/>
                    </a:cubicBezTo>
                    <a:cubicBezTo>
                      <a:pt x="725" y="43"/>
                      <a:pt x="727" y="29"/>
                      <a:pt x="722" y="18"/>
                    </a:cubicBezTo>
                    <a:cubicBezTo>
                      <a:pt x="717" y="7"/>
                      <a:pt x="706" y="1"/>
                      <a:pt x="6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84" name="Google Shape;2184;p181"/>
            <p:cNvGrpSpPr/>
            <p:nvPr/>
          </p:nvGrpSpPr>
          <p:grpSpPr>
            <a:xfrm flipH="1" rot="2555683">
              <a:off x="658106" y="4225958"/>
              <a:ext cx="113839" cy="217879"/>
              <a:chOff x="4548616" y="2930331"/>
              <a:chExt cx="144989" cy="277498"/>
            </a:xfrm>
          </p:grpSpPr>
          <p:sp>
            <p:nvSpPr>
              <p:cNvPr id="2185" name="Google Shape;2185;p181"/>
              <p:cNvSpPr/>
              <p:nvPr/>
            </p:nvSpPr>
            <p:spPr>
              <a:xfrm>
                <a:off x="4548616" y="2930331"/>
                <a:ext cx="144989" cy="277498"/>
              </a:xfrm>
              <a:custGeom>
                <a:rect b="b" l="l" r="r" t="t"/>
                <a:pathLst>
                  <a:path extrusionOk="0" h="8628" w="4508">
                    <a:moveTo>
                      <a:pt x="1666" y="1"/>
                    </a:moveTo>
                    <a:cubicBezTo>
                      <a:pt x="1653" y="1"/>
                      <a:pt x="1643" y="2"/>
                      <a:pt x="1634" y="5"/>
                    </a:cubicBezTo>
                    <a:cubicBezTo>
                      <a:pt x="1314" y="111"/>
                      <a:pt x="1" y="3908"/>
                      <a:pt x="1" y="4085"/>
                    </a:cubicBezTo>
                    <a:cubicBezTo>
                      <a:pt x="1" y="4263"/>
                      <a:pt x="1634" y="5505"/>
                      <a:pt x="1634" y="5753"/>
                    </a:cubicBezTo>
                    <a:cubicBezTo>
                      <a:pt x="1634" y="6002"/>
                      <a:pt x="577" y="8599"/>
                      <a:pt x="781" y="8627"/>
                    </a:cubicBezTo>
                    <a:cubicBezTo>
                      <a:pt x="783" y="8628"/>
                      <a:pt x="785" y="8628"/>
                      <a:pt x="787" y="8628"/>
                    </a:cubicBezTo>
                    <a:cubicBezTo>
                      <a:pt x="1072" y="8628"/>
                      <a:pt x="4259" y="5929"/>
                      <a:pt x="4295" y="5647"/>
                    </a:cubicBezTo>
                    <a:cubicBezTo>
                      <a:pt x="4330" y="5363"/>
                      <a:pt x="2734" y="4121"/>
                      <a:pt x="2769" y="3979"/>
                    </a:cubicBezTo>
                    <a:cubicBezTo>
                      <a:pt x="2804" y="3837"/>
                      <a:pt x="4508" y="2027"/>
                      <a:pt x="4508" y="1885"/>
                    </a:cubicBezTo>
                    <a:cubicBezTo>
                      <a:pt x="4508" y="1748"/>
                      <a:pt x="2094" y="1"/>
                      <a:pt x="16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" name="Google Shape;2186;p181"/>
              <p:cNvSpPr/>
              <p:nvPr/>
            </p:nvSpPr>
            <p:spPr>
              <a:xfrm>
                <a:off x="4557492" y="3058400"/>
                <a:ext cx="52264" cy="54483"/>
              </a:xfrm>
              <a:custGeom>
                <a:rect b="b" l="l" r="r" t="t"/>
                <a:pathLst>
                  <a:path extrusionOk="0" h="1694" w="1625">
                    <a:moveTo>
                      <a:pt x="43" y="1"/>
                    </a:moveTo>
                    <a:cubicBezTo>
                      <a:pt x="21" y="1"/>
                      <a:pt x="1" y="28"/>
                      <a:pt x="19" y="49"/>
                    </a:cubicBezTo>
                    <a:cubicBezTo>
                      <a:pt x="257" y="340"/>
                      <a:pt x="514" y="615"/>
                      <a:pt x="771" y="890"/>
                    </a:cubicBezTo>
                    <a:cubicBezTo>
                      <a:pt x="1033" y="1160"/>
                      <a:pt x="1293" y="1431"/>
                      <a:pt x="1571" y="1686"/>
                    </a:cubicBezTo>
                    <a:cubicBezTo>
                      <a:pt x="1577" y="1691"/>
                      <a:pt x="1584" y="1693"/>
                      <a:pt x="1591" y="1693"/>
                    </a:cubicBezTo>
                    <a:cubicBezTo>
                      <a:pt x="1598" y="1693"/>
                      <a:pt x="1604" y="1691"/>
                      <a:pt x="1610" y="1686"/>
                    </a:cubicBezTo>
                    <a:cubicBezTo>
                      <a:pt x="1623" y="1676"/>
                      <a:pt x="1625" y="1657"/>
                      <a:pt x="1614" y="1644"/>
                    </a:cubicBezTo>
                    <a:cubicBezTo>
                      <a:pt x="1130" y="1069"/>
                      <a:pt x="612" y="522"/>
                      <a:pt x="63" y="9"/>
                    </a:cubicBezTo>
                    <a:cubicBezTo>
                      <a:pt x="57" y="3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" name="Google Shape;2187;p181"/>
              <p:cNvSpPr/>
              <p:nvPr/>
            </p:nvSpPr>
            <p:spPr>
              <a:xfrm>
                <a:off x="4593224" y="3128545"/>
                <a:ext cx="58986" cy="55834"/>
              </a:xfrm>
              <a:custGeom>
                <a:rect b="b" l="l" r="r" t="t"/>
                <a:pathLst>
                  <a:path extrusionOk="0" h="1736" w="1834">
                    <a:moveTo>
                      <a:pt x="1802" y="1"/>
                    </a:moveTo>
                    <a:cubicBezTo>
                      <a:pt x="1795" y="1"/>
                      <a:pt x="1788" y="3"/>
                      <a:pt x="1782" y="7"/>
                    </a:cubicBezTo>
                    <a:cubicBezTo>
                      <a:pt x="1471" y="268"/>
                      <a:pt x="1175" y="545"/>
                      <a:pt x="879" y="823"/>
                    </a:cubicBezTo>
                    <a:cubicBezTo>
                      <a:pt x="587" y="1105"/>
                      <a:pt x="295" y="1387"/>
                      <a:pt x="20" y="1686"/>
                    </a:cubicBezTo>
                    <a:cubicBezTo>
                      <a:pt x="1" y="1707"/>
                      <a:pt x="21" y="1736"/>
                      <a:pt x="44" y="1736"/>
                    </a:cubicBezTo>
                    <a:cubicBezTo>
                      <a:pt x="50" y="1736"/>
                      <a:pt x="56" y="1734"/>
                      <a:pt x="62" y="1728"/>
                    </a:cubicBezTo>
                    <a:cubicBezTo>
                      <a:pt x="374" y="1468"/>
                      <a:pt x="670" y="1191"/>
                      <a:pt x="966" y="913"/>
                    </a:cubicBezTo>
                    <a:cubicBezTo>
                      <a:pt x="1257" y="631"/>
                      <a:pt x="1548" y="350"/>
                      <a:pt x="1823" y="51"/>
                    </a:cubicBezTo>
                    <a:cubicBezTo>
                      <a:pt x="1833" y="40"/>
                      <a:pt x="1834" y="23"/>
                      <a:pt x="1824" y="11"/>
                    </a:cubicBezTo>
                    <a:cubicBezTo>
                      <a:pt x="1818" y="4"/>
                      <a:pt x="1810" y="1"/>
                      <a:pt x="18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" name="Google Shape;2188;p181"/>
              <p:cNvSpPr/>
              <p:nvPr/>
            </p:nvSpPr>
            <p:spPr>
              <a:xfrm>
                <a:off x="4575310" y="2941492"/>
                <a:ext cx="30297" cy="72462"/>
              </a:xfrm>
              <a:custGeom>
                <a:rect b="b" l="l" r="r" t="t"/>
                <a:pathLst>
                  <a:path extrusionOk="0" h="2253" w="942">
                    <a:moveTo>
                      <a:pt x="908" y="0"/>
                    </a:moveTo>
                    <a:cubicBezTo>
                      <a:pt x="898" y="0"/>
                      <a:pt x="889" y="5"/>
                      <a:pt x="883" y="14"/>
                    </a:cubicBezTo>
                    <a:cubicBezTo>
                      <a:pt x="469" y="693"/>
                      <a:pt x="245" y="1461"/>
                      <a:pt x="8" y="2214"/>
                    </a:cubicBezTo>
                    <a:cubicBezTo>
                      <a:pt x="1" y="2236"/>
                      <a:pt x="20" y="2252"/>
                      <a:pt x="38" y="2252"/>
                    </a:cubicBezTo>
                    <a:cubicBezTo>
                      <a:pt x="48" y="2252"/>
                      <a:pt x="58" y="2247"/>
                      <a:pt x="63" y="2235"/>
                    </a:cubicBezTo>
                    <a:cubicBezTo>
                      <a:pt x="146" y="2055"/>
                      <a:pt x="219" y="1871"/>
                      <a:pt x="289" y="1687"/>
                    </a:cubicBezTo>
                    <a:lnTo>
                      <a:pt x="496" y="1134"/>
                    </a:lnTo>
                    <a:cubicBezTo>
                      <a:pt x="629" y="764"/>
                      <a:pt x="774" y="400"/>
                      <a:pt x="935" y="42"/>
                    </a:cubicBezTo>
                    <a:cubicBezTo>
                      <a:pt x="942" y="28"/>
                      <a:pt x="936" y="13"/>
                      <a:pt x="924" y="5"/>
                    </a:cubicBezTo>
                    <a:cubicBezTo>
                      <a:pt x="919" y="2"/>
                      <a:pt x="913" y="0"/>
                      <a:pt x="9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89" name="Google Shape;2189;p181"/>
            <p:cNvGrpSpPr/>
            <p:nvPr/>
          </p:nvGrpSpPr>
          <p:grpSpPr>
            <a:xfrm flipH="1" rot="-844037">
              <a:off x="446178" y="4462605"/>
              <a:ext cx="315547" cy="339832"/>
              <a:chOff x="5937634" y="3212099"/>
              <a:chExt cx="281975" cy="303637"/>
            </a:xfrm>
          </p:grpSpPr>
          <p:sp>
            <p:nvSpPr>
              <p:cNvPr id="2190" name="Google Shape;2190;p181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" name="Google Shape;2191;p181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181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181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181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" name="Google Shape;2195;p181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" name="Google Shape;2196;p181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" name="Google Shape;2197;p181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" name="Google Shape;2198;p181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" name="Google Shape;2199;p181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" name="Google Shape;2200;p181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" name="Google Shape;2201;p181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02" name="Google Shape;2202;p181"/>
            <p:cNvSpPr/>
            <p:nvPr/>
          </p:nvSpPr>
          <p:spPr>
            <a:xfrm rot="-2043293">
              <a:off x="297193" y="4342534"/>
              <a:ext cx="146027" cy="138633"/>
            </a:xfrm>
            <a:custGeom>
              <a:rect b="b" l="l" r="r" t="t"/>
              <a:pathLst>
                <a:path extrusionOk="0" h="9430" w="9933">
                  <a:moveTo>
                    <a:pt x="8342" y="4852"/>
                  </a:moveTo>
                  <a:lnTo>
                    <a:pt x="8342" y="4853"/>
                  </a:lnTo>
                  <a:lnTo>
                    <a:pt x="8342" y="4853"/>
                  </a:lnTo>
                  <a:lnTo>
                    <a:pt x="8342" y="4853"/>
                  </a:lnTo>
                  <a:cubicBezTo>
                    <a:pt x="8342" y="4853"/>
                    <a:pt x="8342" y="4852"/>
                    <a:pt x="8342" y="4852"/>
                  </a:cubicBezTo>
                  <a:close/>
                  <a:moveTo>
                    <a:pt x="2797" y="6438"/>
                  </a:moveTo>
                  <a:cubicBezTo>
                    <a:pt x="2797" y="6441"/>
                    <a:pt x="2797" y="6443"/>
                    <a:pt x="2797" y="6443"/>
                  </a:cubicBezTo>
                  <a:cubicBezTo>
                    <a:pt x="2797" y="6443"/>
                    <a:pt x="2797" y="6443"/>
                    <a:pt x="2797" y="6442"/>
                  </a:cubicBezTo>
                  <a:lnTo>
                    <a:pt x="2797" y="6438"/>
                  </a:lnTo>
                  <a:close/>
                  <a:moveTo>
                    <a:pt x="4291" y="0"/>
                  </a:moveTo>
                  <a:cubicBezTo>
                    <a:pt x="2927" y="0"/>
                    <a:pt x="1798" y="452"/>
                    <a:pt x="1122" y="954"/>
                  </a:cubicBezTo>
                  <a:cubicBezTo>
                    <a:pt x="730" y="1225"/>
                    <a:pt x="478" y="1536"/>
                    <a:pt x="308" y="1742"/>
                  </a:cubicBezTo>
                  <a:cubicBezTo>
                    <a:pt x="178" y="1931"/>
                    <a:pt x="108" y="2032"/>
                    <a:pt x="108" y="2032"/>
                  </a:cubicBezTo>
                  <a:cubicBezTo>
                    <a:pt x="1" y="2188"/>
                    <a:pt x="22" y="2403"/>
                    <a:pt x="166" y="2532"/>
                  </a:cubicBezTo>
                  <a:cubicBezTo>
                    <a:pt x="239" y="2598"/>
                    <a:pt x="331" y="2630"/>
                    <a:pt x="422" y="2630"/>
                  </a:cubicBezTo>
                  <a:cubicBezTo>
                    <a:pt x="526" y="2630"/>
                    <a:pt x="630" y="2588"/>
                    <a:pt x="705" y="2505"/>
                  </a:cubicBezTo>
                  <a:cubicBezTo>
                    <a:pt x="705" y="2505"/>
                    <a:pt x="788" y="2414"/>
                    <a:pt x="942" y="2243"/>
                  </a:cubicBezTo>
                  <a:cubicBezTo>
                    <a:pt x="1085" y="2114"/>
                    <a:pt x="1296" y="1921"/>
                    <a:pt x="1632" y="1730"/>
                  </a:cubicBezTo>
                  <a:cubicBezTo>
                    <a:pt x="1958" y="1541"/>
                    <a:pt x="2392" y="1366"/>
                    <a:pt x="2919" y="1272"/>
                  </a:cubicBezTo>
                  <a:cubicBezTo>
                    <a:pt x="3189" y="1226"/>
                    <a:pt x="3483" y="1201"/>
                    <a:pt x="3793" y="1201"/>
                  </a:cubicBezTo>
                  <a:cubicBezTo>
                    <a:pt x="4089" y="1201"/>
                    <a:pt x="4399" y="1224"/>
                    <a:pt x="4719" y="1272"/>
                  </a:cubicBezTo>
                  <a:cubicBezTo>
                    <a:pt x="5373" y="1379"/>
                    <a:pt x="6071" y="1601"/>
                    <a:pt x="6706" y="1974"/>
                  </a:cubicBezTo>
                  <a:cubicBezTo>
                    <a:pt x="7340" y="2343"/>
                    <a:pt x="7902" y="2884"/>
                    <a:pt x="8179" y="3532"/>
                  </a:cubicBezTo>
                  <a:cubicBezTo>
                    <a:pt x="8317" y="3855"/>
                    <a:pt x="8382" y="4205"/>
                    <a:pt x="8366" y="4567"/>
                  </a:cubicBezTo>
                  <a:cubicBezTo>
                    <a:pt x="8364" y="4657"/>
                    <a:pt x="8346" y="4750"/>
                    <a:pt x="8339" y="4840"/>
                  </a:cubicBezTo>
                  <a:lnTo>
                    <a:pt x="8335" y="4875"/>
                  </a:lnTo>
                  <a:lnTo>
                    <a:pt x="8335" y="4880"/>
                  </a:lnTo>
                  <a:lnTo>
                    <a:pt x="8321" y="4940"/>
                  </a:lnTo>
                  <a:lnTo>
                    <a:pt x="8280" y="5115"/>
                  </a:lnTo>
                  <a:lnTo>
                    <a:pt x="8199" y="5466"/>
                  </a:lnTo>
                  <a:cubicBezTo>
                    <a:pt x="8172" y="5582"/>
                    <a:pt x="8149" y="5710"/>
                    <a:pt x="8106" y="5778"/>
                  </a:cubicBezTo>
                  <a:cubicBezTo>
                    <a:pt x="8023" y="5942"/>
                    <a:pt x="7976" y="6113"/>
                    <a:pt x="7884" y="6278"/>
                  </a:cubicBezTo>
                  <a:cubicBezTo>
                    <a:pt x="7771" y="6436"/>
                    <a:pt x="7686" y="6617"/>
                    <a:pt x="7560" y="6761"/>
                  </a:cubicBezTo>
                  <a:cubicBezTo>
                    <a:pt x="7308" y="7048"/>
                    <a:pt x="7025" y="7307"/>
                    <a:pt x="6680" y="7473"/>
                  </a:cubicBezTo>
                  <a:cubicBezTo>
                    <a:pt x="6240" y="7707"/>
                    <a:pt x="5721" y="7835"/>
                    <a:pt x="5204" y="7835"/>
                  </a:cubicBezTo>
                  <a:cubicBezTo>
                    <a:pt x="4937" y="7835"/>
                    <a:pt x="4670" y="7800"/>
                    <a:pt x="4414" y="7729"/>
                  </a:cubicBezTo>
                  <a:lnTo>
                    <a:pt x="4137" y="7651"/>
                  </a:lnTo>
                  <a:cubicBezTo>
                    <a:pt x="4046" y="7621"/>
                    <a:pt x="3966" y="7573"/>
                    <a:pt x="3880" y="7539"/>
                  </a:cubicBezTo>
                  <a:cubicBezTo>
                    <a:pt x="3697" y="7477"/>
                    <a:pt x="3564" y="7361"/>
                    <a:pt x="3410" y="7269"/>
                  </a:cubicBezTo>
                  <a:cubicBezTo>
                    <a:pt x="3154" y="7048"/>
                    <a:pt x="2913" y="6809"/>
                    <a:pt x="2842" y="6522"/>
                  </a:cubicBezTo>
                  <a:lnTo>
                    <a:pt x="2797" y="6420"/>
                  </a:lnTo>
                  <a:lnTo>
                    <a:pt x="2792" y="6408"/>
                  </a:lnTo>
                  <a:cubicBezTo>
                    <a:pt x="2790" y="6400"/>
                    <a:pt x="2790" y="6397"/>
                    <a:pt x="2789" y="6397"/>
                  </a:cubicBezTo>
                  <a:lnTo>
                    <a:pt x="2789" y="6397"/>
                  </a:lnTo>
                  <a:cubicBezTo>
                    <a:pt x="2789" y="6397"/>
                    <a:pt x="2790" y="6399"/>
                    <a:pt x="2790" y="6403"/>
                  </a:cubicBezTo>
                  <a:lnTo>
                    <a:pt x="2790" y="6403"/>
                  </a:lnTo>
                  <a:lnTo>
                    <a:pt x="2788" y="6388"/>
                  </a:lnTo>
                  <a:lnTo>
                    <a:pt x="2772" y="6305"/>
                  </a:lnTo>
                  <a:cubicBezTo>
                    <a:pt x="2755" y="6201"/>
                    <a:pt x="2720" y="6063"/>
                    <a:pt x="2719" y="5988"/>
                  </a:cubicBezTo>
                  <a:cubicBezTo>
                    <a:pt x="2717" y="5914"/>
                    <a:pt x="2712" y="5843"/>
                    <a:pt x="2704" y="5769"/>
                  </a:cubicBezTo>
                  <a:lnTo>
                    <a:pt x="2716" y="5531"/>
                  </a:lnTo>
                  <a:cubicBezTo>
                    <a:pt x="2752" y="5225"/>
                    <a:pt x="2862" y="4963"/>
                    <a:pt x="3049" y="4756"/>
                  </a:cubicBezTo>
                  <a:cubicBezTo>
                    <a:pt x="3403" y="4362"/>
                    <a:pt x="4010" y="4158"/>
                    <a:pt x="4570" y="4158"/>
                  </a:cubicBezTo>
                  <a:cubicBezTo>
                    <a:pt x="4606" y="4158"/>
                    <a:pt x="4642" y="4158"/>
                    <a:pt x="4677" y="4160"/>
                  </a:cubicBezTo>
                  <a:lnTo>
                    <a:pt x="4894" y="4179"/>
                  </a:lnTo>
                  <a:lnTo>
                    <a:pt x="4922" y="4181"/>
                  </a:lnTo>
                  <a:lnTo>
                    <a:pt x="4927" y="4181"/>
                  </a:lnTo>
                  <a:lnTo>
                    <a:pt x="4957" y="4189"/>
                  </a:lnTo>
                  <a:lnTo>
                    <a:pt x="5086" y="4221"/>
                  </a:lnTo>
                  <a:lnTo>
                    <a:pt x="5214" y="4254"/>
                  </a:lnTo>
                  <a:lnTo>
                    <a:pt x="5258" y="4283"/>
                  </a:lnTo>
                  <a:cubicBezTo>
                    <a:pt x="5285" y="4306"/>
                    <a:pt x="5321" y="4294"/>
                    <a:pt x="5355" y="4332"/>
                  </a:cubicBezTo>
                  <a:cubicBezTo>
                    <a:pt x="5510" y="4426"/>
                    <a:pt x="5603" y="4568"/>
                    <a:pt x="5632" y="4737"/>
                  </a:cubicBezTo>
                  <a:cubicBezTo>
                    <a:pt x="5663" y="4905"/>
                    <a:pt x="5630" y="5079"/>
                    <a:pt x="5563" y="5214"/>
                  </a:cubicBezTo>
                  <a:cubicBezTo>
                    <a:pt x="5496" y="5353"/>
                    <a:pt x="5385" y="5428"/>
                    <a:pt x="5281" y="5494"/>
                  </a:cubicBezTo>
                  <a:cubicBezTo>
                    <a:pt x="5180" y="5547"/>
                    <a:pt x="5068" y="5564"/>
                    <a:pt x="4960" y="5564"/>
                  </a:cubicBezTo>
                  <a:cubicBezTo>
                    <a:pt x="4829" y="5564"/>
                    <a:pt x="4703" y="5538"/>
                    <a:pt x="4607" y="5517"/>
                  </a:cubicBezTo>
                  <a:cubicBezTo>
                    <a:pt x="4426" y="5454"/>
                    <a:pt x="4329" y="5421"/>
                    <a:pt x="4329" y="5421"/>
                  </a:cubicBezTo>
                  <a:lnTo>
                    <a:pt x="4261" y="5398"/>
                  </a:lnTo>
                  <a:cubicBezTo>
                    <a:pt x="4221" y="5384"/>
                    <a:pt x="4180" y="5378"/>
                    <a:pt x="4139" y="5378"/>
                  </a:cubicBezTo>
                  <a:cubicBezTo>
                    <a:pt x="4001" y="5378"/>
                    <a:pt x="3868" y="5454"/>
                    <a:pt x="3801" y="5585"/>
                  </a:cubicBezTo>
                  <a:cubicBezTo>
                    <a:pt x="3707" y="5771"/>
                    <a:pt x="3783" y="5998"/>
                    <a:pt x="3969" y="6092"/>
                  </a:cubicBezTo>
                  <a:cubicBezTo>
                    <a:pt x="3969" y="6092"/>
                    <a:pt x="4097" y="6157"/>
                    <a:pt x="4336" y="6278"/>
                  </a:cubicBezTo>
                  <a:cubicBezTo>
                    <a:pt x="4508" y="6334"/>
                    <a:pt x="4761" y="6445"/>
                    <a:pt x="5097" y="6445"/>
                  </a:cubicBezTo>
                  <a:cubicBezTo>
                    <a:pt x="5252" y="6445"/>
                    <a:pt x="5423" y="6422"/>
                    <a:pt x="5612" y="6359"/>
                  </a:cubicBezTo>
                  <a:cubicBezTo>
                    <a:pt x="5896" y="6249"/>
                    <a:pt x="6201" y="6056"/>
                    <a:pt x="6404" y="5745"/>
                  </a:cubicBezTo>
                  <a:cubicBezTo>
                    <a:pt x="6605" y="5439"/>
                    <a:pt x="6730" y="5050"/>
                    <a:pt x="6701" y="4620"/>
                  </a:cubicBezTo>
                  <a:cubicBezTo>
                    <a:pt x="6681" y="4195"/>
                    <a:pt x="6459" y="3719"/>
                    <a:pt x="6072" y="3412"/>
                  </a:cubicBezTo>
                  <a:cubicBezTo>
                    <a:pt x="5990" y="3325"/>
                    <a:pt x="5857" y="3262"/>
                    <a:pt x="5739" y="3194"/>
                  </a:cubicBezTo>
                  <a:lnTo>
                    <a:pt x="5553" y="3103"/>
                  </a:lnTo>
                  <a:lnTo>
                    <a:pt x="5428" y="3062"/>
                  </a:lnTo>
                  <a:lnTo>
                    <a:pt x="5302" y="3021"/>
                  </a:lnTo>
                  <a:lnTo>
                    <a:pt x="5238" y="3000"/>
                  </a:lnTo>
                  <a:lnTo>
                    <a:pt x="5222" y="2994"/>
                  </a:lnTo>
                  <a:lnTo>
                    <a:pt x="5143" y="2976"/>
                  </a:lnTo>
                  <a:lnTo>
                    <a:pt x="5103" y="2969"/>
                  </a:lnTo>
                  <a:cubicBezTo>
                    <a:pt x="4997" y="2952"/>
                    <a:pt x="4889" y="2935"/>
                    <a:pt x="4780" y="2918"/>
                  </a:cubicBezTo>
                  <a:cubicBezTo>
                    <a:pt x="4642" y="2903"/>
                    <a:pt x="4499" y="2895"/>
                    <a:pt x="4353" y="2895"/>
                  </a:cubicBezTo>
                  <a:cubicBezTo>
                    <a:pt x="3589" y="2895"/>
                    <a:pt x="2737" y="3118"/>
                    <a:pt x="2045" y="3791"/>
                  </a:cubicBezTo>
                  <a:cubicBezTo>
                    <a:pt x="1640" y="4186"/>
                    <a:pt x="1366" y="4749"/>
                    <a:pt x="1274" y="5317"/>
                  </a:cubicBezTo>
                  <a:lnTo>
                    <a:pt x="1229" y="5744"/>
                  </a:lnTo>
                  <a:cubicBezTo>
                    <a:pt x="1231" y="5894"/>
                    <a:pt x="1237" y="6047"/>
                    <a:pt x="1246" y="6199"/>
                  </a:cubicBezTo>
                  <a:cubicBezTo>
                    <a:pt x="1256" y="6350"/>
                    <a:pt x="1279" y="6434"/>
                    <a:pt x="1294" y="6555"/>
                  </a:cubicBezTo>
                  <a:lnTo>
                    <a:pt x="1308" y="6640"/>
                  </a:lnTo>
                  <a:lnTo>
                    <a:pt x="1315" y="6682"/>
                  </a:lnTo>
                  <a:lnTo>
                    <a:pt x="1316" y="6692"/>
                  </a:lnTo>
                  <a:cubicBezTo>
                    <a:pt x="1316" y="6692"/>
                    <a:pt x="1316" y="6692"/>
                    <a:pt x="1316" y="6692"/>
                  </a:cubicBezTo>
                  <a:lnTo>
                    <a:pt x="1316" y="6692"/>
                  </a:lnTo>
                  <a:cubicBezTo>
                    <a:pt x="1316" y="6692"/>
                    <a:pt x="1328" y="6754"/>
                    <a:pt x="1329" y="6754"/>
                  </a:cubicBezTo>
                  <a:cubicBezTo>
                    <a:pt x="1329" y="6754"/>
                    <a:pt x="1329" y="6752"/>
                    <a:pt x="1328" y="6747"/>
                  </a:cubicBezTo>
                  <a:lnTo>
                    <a:pt x="1328" y="6747"/>
                  </a:lnTo>
                  <a:lnTo>
                    <a:pt x="1336" y="6775"/>
                  </a:lnTo>
                  <a:lnTo>
                    <a:pt x="1410" y="6996"/>
                  </a:lnTo>
                  <a:cubicBezTo>
                    <a:pt x="1577" y="7613"/>
                    <a:pt x="2003" y="8096"/>
                    <a:pt x="2450" y="8487"/>
                  </a:cubicBezTo>
                  <a:cubicBezTo>
                    <a:pt x="2691" y="8657"/>
                    <a:pt x="2930" y="8845"/>
                    <a:pt x="3198" y="8956"/>
                  </a:cubicBezTo>
                  <a:cubicBezTo>
                    <a:pt x="3458" y="9098"/>
                    <a:pt x="3734" y="9184"/>
                    <a:pt x="4013" y="9261"/>
                  </a:cubicBezTo>
                  <a:cubicBezTo>
                    <a:pt x="4414" y="9373"/>
                    <a:pt x="4830" y="9429"/>
                    <a:pt x="5248" y="9429"/>
                  </a:cubicBezTo>
                  <a:cubicBezTo>
                    <a:pt x="5994" y="9429"/>
                    <a:pt x="6748" y="9252"/>
                    <a:pt x="7432" y="8900"/>
                  </a:cubicBezTo>
                  <a:cubicBezTo>
                    <a:pt x="7971" y="8634"/>
                    <a:pt x="8426" y="8219"/>
                    <a:pt x="8808" y="7765"/>
                  </a:cubicBezTo>
                  <a:cubicBezTo>
                    <a:pt x="8996" y="7537"/>
                    <a:pt x="9131" y="7276"/>
                    <a:pt x="9289" y="7030"/>
                  </a:cubicBezTo>
                  <a:cubicBezTo>
                    <a:pt x="9429" y="6771"/>
                    <a:pt x="9526" y="6473"/>
                    <a:pt x="9636" y="6195"/>
                  </a:cubicBezTo>
                  <a:cubicBezTo>
                    <a:pt x="9699" y="6043"/>
                    <a:pt x="9716" y="5933"/>
                    <a:pt x="9742" y="5815"/>
                  </a:cubicBezTo>
                  <a:lnTo>
                    <a:pt x="9819" y="5463"/>
                  </a:lnTo>
                  <a:lnTo>
                    <a:pt x="9856" y="5288"/>
                  </a:lnTo>
                  <a:lnTo>
                    <a:pt x="9875" y="5200"/>
                  </a:lnTo>
                  <a:lnTo>
                    <a:pt x="9877" y="5190"/>
                  </a:lnTo>
                  <a:lnTo>
                    <a:pt x="9890" y="5116"/>
                  </a:lnTo>
                  <a:lnTo>
                    <a:pt x="9892" y="5089"/>
                  </a:lnTo>
                  <a:lnTo>
                    <a:pt x="9897" y="5035"/>
                  </a:lnTo>
                  <a:cubicBezTo>
                    <a:pt x="9906" y="4889"/>
                    <a:pt x="9925" y="4745"/>
                    <a:pt x="9924" y="4599"/>
                  </a:cubicBezTo>
                  <a:cubicBezTo>
                    <a:pt x="9932" y="4015"/>
                    <a:pt x="9802" y="3425"/>
                    <a:pt x="9560" y="2911"/>
                  </a:cubicBezTo>
                  <a:cubicBezTo>
                    <a:pt x="9075" y="1866"/>
                    <a:pt x="8218" y="1179"/>
                    <a:pt x="7383" y="747"/>
                  </a:cubicBezTo>
                  <a:cubicBezTo>
                    <a:pt x="6539" y="304"/>
                    <a:pt x="5671" y="97"/>
                    <a:pt x="4866" y="27"/>
                  </a:cubicBezTo>
                  <a:cubicBezTo>
                    <a:pt x="4671" y="9"/>
                    <a:pt x="4479" y="0"/>
                    <a:pt x="4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203" name="Shape 2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4" name="Google Shape;2204;p18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05" name="Google Shape;2205;p18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206" name="Google Shape;2206;p18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207" name="Google Shape;2207;p18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208" name="Google Shape;2208;p18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100"/>
            </a:lvl1pPr>
            <a:lvl2pPr indent="0" lvl="1" marL="0" rtl="0" algn="r">
              <a:spcBef>
                <a:spcPts val="0"/>
              </a:spcBef>
              <a:buNone/>
              <a:defRPr sz="1100"/>
            </a:lvl2pPr>
            <a:lvl3pPr indent="0" lvl="2" marL="0" rtl="0" algn="r">
              <a:spcBef>
                <a:spcPts val="0"/>
              </a:spcBef>
              <a:buNone/>
              <a:defRPr sz="1100"/>
            </a:lvl3pPr>
            <a:lvl4pPr indent="0" lvl="3" marL="0" rtl="0" algn="r">
              <a:spcBef>
                <a:spcPts val="0"/>
              </a:spcBef>
              <a:buNone/>
              <a:defRPr sz="1100"/>
            </a:lvl4pPr>
            <a:lvl5pPr indent="0" lvl="4" marL="0" rtl="0" algn="r">
              <a:spcBef>
                <a:spcPts val="0"/>
              </a:spcBef>
              <a:buNone/>
              <a:defRPr sz="1100"/>
            </a:lvl5pPr>
            <a:lvl6pPr indent="0" lvl="5" marL="0" rtl="0" algn="r">
              <a:spcBef>
                <a:spcPts val="0"/>
              </a:spcBef>
              <a:buNone/>
              <a:defRPr sz="1100"/>
            </a:lvl6pPr>
            <a:lvl7pPr indent="0" lvl="6" marL="0" rtl="0" algn="r">
              <a:spcBef>
                <a:spcPts val="0"/>
              </a:spcBef>
              <a:buNone/>
              <a:defRPr sz="1100"/>
            </a:lvl7pPr>
            <a:lvl8pPr indent="0" lvl="7" marL="0" rtl="0" algn="r">
              <a:spcBef>
                <a:spcPts val="0"/>
              </a:spcBef>
              <a:buNone/>
              <a:defRPr sz="1100"/>
            </a:lvl8pPr>
            <a:lvl9pPr indent="0" lvl="8" marL="0" rtl="0" algn="r">
              <a:spcBef>
                <a:spcPts val="0"/>
              </a:spcBef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12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184"/>
          <p:cNvSpPr txBox="1"/>
          <p:nvPr>
            <p:ph type="ctrTitle"/>
          </p:nvPr>
        </p:nvSpPr>
        <p:spPr>
          <a:xfrm>
            <a:off x="1669825" y="535000"/>
            <a:ext cx="5804400" cy="256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14" name="Google Shape;2214;p184"/>
          <p:cNvSpPr txBox="1"/>
          <p:nvPr>
            <p:ph idx="1" type="subTitle"/>
          </p:nvPr>
        </p:nvSpPr>
        <p:spPr>
          <a:xfrm>
            <a:off x="3523075" y="3401850"/>
            <a:ext cx="2099100" cy="6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15" name="Google Shape;2215;p184"/>
          <p:cNvSpPr/>
          <p:nvPr/>
        </p:nvSpPr>
        <p:spPr>
          <a:xfrm>
            <a:off x="5348244" y="2477076"/>
            <a:ext cx="3807385" cy="269283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6" name="Google Shape;2216;p184"/>
          <p:cNvSpPr/>
          <p:nvPr/>
        </p:nvSpPr>
        <p:spPr>
          <a:xfrm rot="1272510">
            <a:off x="-1035479" y="4021829"/>
            <a:ext cx="5397124" cy="3788981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7" name="Google Shape;2217;p184"/>
          <p:cNvSpPr/>
          <p:nvPr/>
        </p:nvSpPr>
        <p:spPr>
          <a:xfrm rot="10800000">
            <a:off x="6505309" y="12"/>
            <a:ext cx="4566816" cy="1369213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8" name="Google Shape;2218;p184"/>
          <p:cNvSpPr/>
          <p:nvPr/>
        </p:nvSpPr>
        <p:spPr>
          <a:xfrm>
            <a:off x="-1069348" y="-11"/>
            <a:ext cx="5160211" cy="1982733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93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" name="Google Shape;2220;p185"/>
          <p:cNvSpPr/>
          <p:nvPr/>
        </p:nvSpPr>
        <p:spPr>
          <a:xfrm>
            <a:off x="137601" y="4366131"/>
            <a:ext cx="6818952" cy="478715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1" name="Google Shape;2221;p185"/>
          <p:cNvSpPr/>
          <p:nvPr/>
        </p:nvSpPr>
        <p:spPr>
          <a:xfrm>
            <a:off x="0" y="0"/>
            <a:ext cx="3085780" cy="1185665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2" name="Google Shape;2222;p185"/>
          <p:cNvSpPr/>
          <p:nvPr/>
        </p:nvSpPr>
        <p:spPr>
          <a:xfrm flipH="1" rot="1525918">
            <a:off x="6475202" y="-620819"/>
            <a:ext cx="2370109" cy="1158382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3" name="Google Shape;2223;p185"/>
          <p:cNvSpPr txBox="1"/>
          <p:nvPr>
            <p:ph type="title"/>
          </p:nvPr>
        </p:nvSpPr>
        <p:spPr>
          <a:xfrm>
            <a:off x="2521500" y="1803150"/>
            <a:ext cx="4101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24" name="Google Shape;2224;p185"/>
          <p:cNvSpPr txBox="1"/>
          <p:nvPr>
            <p:ph hasCustomPrompt="1" idx="2" type="title"/>
          </p:nvPr>
        </p:nvSpPr>
        <p:spPr>
          <a:xfrm>
            <a:off x="715100" y="1608100"/>
            <a:ext cx="1839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25" name="Google Shape;2225;p185"/>
          <p:cNvSpPr txBox="1"/>
          <p:nvPr>
            <p:ph idx="1" type="subTitle"/>
          </p:nvPr>
        </p:nvSpPr>
        <p:spPr>
          <a:xfrm>
            <a:off x="2521500" y="2606900"/>
            <a:ext cx="41010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9_2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" name="Google Shape;335;p19"/>
          <p:cNvGrpSpPr/>
          <p:nvPr/>
        </p:nvGrpSpPr>
        <p:grpSpPr>
          <a:xfrm rot="2118701">
            <a:off x="-89872" y="4814804"/>
            <a:ext cx="677494" cy="678539"/>
            <a:chOff x="1176363" y="5022450"/>
            <a:chExt cx="551250" cy="552100"/>
          </a:xfrm>
        </p:grpSpPr>
        <p:sp>
          <p:nvSpPr>
            <p:cNvPr id="336" name="Google Shape;336;p19"/>
            <p:cNvSpPr/>
            <p:nvPr/>
          </p:nvSpPr>
          <p:spPr>
            <a:xfrm>
              <a:off x="1176363" y="5561175"/>
              <a:ext cx="54225" cy="5025"/>
            </a:xfrm>
            <a:custGeom>
              <a:rect b="b" l="l" r="r" t="t"/>
              <a:pathLst>
                <a:path extrusionOk="0" fill="none" h="201" w="2169">
                  <a:moveTo>
                    <a:pt x="2168" y="201"/>
                  </a:moveTo>
                  <a:cubicBezTo>
                    <a:pt x="1434" y="134"/>
                    <a:pt x="701" y="67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9"/>
            <p:cNvSpPr/>
            <p:nvPr/>
          </p:nvSpPr>
          <p:spPr>
            <a:xfrm>
              <a:off x="1272263" y="5043300"/>
              <a:ext cx="351100" cy="531250"/>
            </a:xfrm>
            <a:custGeom>
              <a:rect b="b" l="l" r="r" t="t"/>
              <a:pathLst>
                <a:path extrusionOk="0" fill="none" h="21250" w="14044">
                  <a:moveTo>
                    <a:pt x="14044" y="1"/>
                  </a:moveTo>
                  <a:cubicBezTo>
                    <a:pt x="10474" y="1035"/>
                    <a:pt x="4670" y="2803"/>
                    <a:pt x="5171" y="7606"/>
                  </a:cubicBezTo>
                  <a:cubicBezTo>
                    <a:pt x="5437" y="10175"/>
                    <a:pt x="7672" y="12109"/>
                    <a:pt x="9407" y="13844"/>
                  </a:cubicBezTo>
                  <a:cubicBezTo>
                    <a:pt x="11008" y="15445"/>
                    <a:pt x="13310" y="18047"/>
                    <a:pt x="10841" y="20048"/>
                  </a:cubicBezTo>
                  <a:cubicBezTo>
                    <a:pt x="9540" y="21082"/>
                    <a:pt x="7405" y="21049"/>
                    <a:pt x="5838" y="21149"/>
                  </a:cubicBezTo>
                  <a:cubicBezTo>
                    <a:pt x="3870" y="21249"/>
                    <a:pt x="1935" y="21216"/>
                    <a:pt x="0" y="21049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9"/>
            <p:cNvSpPr/>
            <p:nvPr/>
          </p:nvSpPr>
          <p:spPr>
            <a:xfrm>
              <a:off x="1668363" y="5022450"/>
              <a:ext cx="59250" cy="10875"/>
            </a:xfrm>
            <a:custGeom>
              <a:rect b="b" l="l" r="r" t="t"/>
              <a:pathLst>
                <a:path extrusionOk="0" fill="none" h="435" w="2370">
                  <a:moveTo>
                    <a:pt x="2369" y="1"/>
                  </a:moveTo>
                  <a:cubicBezTo>
                    <a:pt x="1569" y="134"/>
                    <a:pt x="768" y="267"/>
                    <a:pt x="1" y="434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9" name="Google Shape;339;p19"/>
          <p:cNvGrpSpPr/>
          <p:nvPr/>
        </p:nvGrpSpPr>
        <p:grpSpPr>
          <a:xfrm rot="4499953">
            <a:off x="8586036" y="4520634"/>
            <a:ext cx="488889" cy="473526"/>
            <a:chOff x="3103563" y="2976000"/>
            <a:chExt cx="397800" cy="385300"/>
          </a:xfrm>
        </p:grpSpPr>
        <p:sp>
          <p:nvSpPr>
            <p:cNvPr id="340" name="Google Shape;340;p19"/>
            <p:cNvSpPr/>
            <p:nvPr/>
          </p:nvSpPr>
          <p:spPr>
            <a:xfrm>
              <a:off x="3141088" y="3272875"/>
              <a:ext cx="9200" cy="70900"/>
            </a:xfrm>
            <a:custGeom>
              <a:rect b="b" l="l" r="r" t="t"/>
              <a:pathLst>
                <a:path extrusionOk="0" fill="none" h="2836" w="368">
                  <a:moveTo>
                    <a:pt x="1" y="0"/>
                  </a:moveTo>
                  <a:cubicBezTo>
                    <a:pt x="101" y="968"/>
                    <a:pt x="234" y="1902"/>
                    <a:pt x="367" y="28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9"/>
            <p:cNvSpPr/>
            <p:nvPr/>
          </p:nvSpPr>
          <p:spPr>
            <a:xfrm>
              <a:off x="3103563" y="2976000"/>
              <a:ext cx="32550" cy="256025"/>
            </a:xfrm>
            <a:custGeom>
              <a:rect b="b" l="l" r="r" t="t"/>
              <a:pathLst>
                <a:path extrusionOk="0" fill="none" h="10241" w="1302">
                  <a:moveTo>
                    <a:pt x="0" y="0"/>
                  </a:moveTo>
                  <a:lnTo>
                    <a:pt x="1301" y="10241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9"/>
            <p:cNvSpPr/>
            <p:nvPr/>
          </p:nvSpPr>
          <p:spPr>
            <a:xfrm>
              <a:off x="3257013" y="3029350"/>
              <a:ext cx="72575" cy="329425"/>
            </a:xfrm>
            <a:custGeom>
              <a:rect b="b" l="l" r="r" t="t"/>
              <a:pathLst>
                <a:path extrusionOk="0" fill="none" h="13177" w="2903">
                  <a:moveTo>
                    <a:pt x="2902" y="1"/>
                  </a:moveTo>
                  <a:cubicBezTo>
                    <a:pt x="1935" y="4404"/>
                    <a:pt x="968" y="8774"/>
                    <a:pt x="0" y="13177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9"/>
            <p:cNvSpPr/>
            <p:nvPr/>
          </p:nvSpPr>
          <p:spPr>
            <a:xfrm>
              <a:off x="3365413" y="3255350"/>
              <a:ext cx="53400" cy="105950"/>
            </a:xfrm>
            <a:custGeom>
              <a:rect b="b" l="l" r="r" t="t"/>
              <a:pathLst>
                <a:path extrusionOk="0" fill="none" h="4238" w="2136">
                  <a:moveTo>
                    <a:pt x="2135" y="1"/>
                  </a:moveTo>
                  <a:lnTo>
                    <a:pt x="1" y="4237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9"/>
            <p:cNvSpPr/>
            <p:nvPr/>
          </p:nvSpPr>
          <p:spPr>
            <a:xfrm>
              <a:off x="3440463" y="3091900"/>
              <a:ext cx="60900" cy="121775"/>
            </a:xfrm>
            <a:custGeom>
              <a:rect b="b" l="l" r="r" t="t"/>
              <a:pathLst>
                <a:path extrusionOk="0" fill="none" h="4871" w="2436">
                  <a:moveTo>
                    <a:pt x="2436" y="1"/>
                  </a:moveTo>
                  <a:lnTo>
                    <a:pt x="1" y="4871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5" name="Google Shape;345;p19"/>
          <p:cNvGrpSpPr/>
          <p:nvPr/>
        </p:nvGrpSpPr>
        <p:grpSpPr>
          <a:xfrm>
            <a:off x="8775705" y="2218600"/>
            <a:ext cx="802548" cy="757672"/>
            <a:chOff x="5091638" y="5657900"/>
            <a:chExt cx="402825" cy="380300"/>
          </a:xfrm>
        </p:grpSpPr>
        <p:sp>
          <p:nvSpPr>
            <p:cNvPr id="346" name="Google Shape;346;p19"/>
            <p:cNvSpPr/>
            <p:nvPr/>
          </p:nvSpPr>
          <p:spPr>
            <a:xfrm>
              <a:off x="5091638" y="5717950"/>
              <a:ext cx="402825" cy="320250"/>
            </a:xfrm>
            <a:custGeom>
              <a:rect b="b" l="l" r="r" t="t"/>
              <a:pathLst>
                <a:path extrusionOk="0" fill="none" h="12810" w="16113">
                  <a:moveTo>
                    <a:pt x="12510" y="1"/>
                  </a:moveTo>
                  <a:cubicBezTo>
                    <a:pt x="13777" y="1035"/>
                    <a:pt x="16112" y="3203"/>
                    <a:pt x="14678" y="4971"/>
                  </a:cubicBezTo>
                  <a:cubicBezTo>
                    <a:pt x="13677" y="6205"/>
                    <a:pt x="11576" y="6472"/>
                    <a:pt x="10108" y="6705"/>
                  </a:cubicBezTo>
                  <a:cubicBezTo>
                    <a:pt x="7339" y="7172"/>
                    <a:pt x="3904" y="7172"/>
                    <a:pt x="1535" y="8840"/>
                  </a:cubicBezTo>
                  <a:cubicBezTo>
                    <a:pt x="1" y="9908"/>
                    <a:pt x="234" y="11442"/>
                    <a:pt x="1335" y="1281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9"/>
            <p:cNvSpPr/>
            <p:nvPr/>
          </p:nvSpPr>
          <p:spPr>
            <a:xfrm>
              <a:off x="5314313" y="5657900"/>
              <a:ext cx="47550" cy="28375"/>
            </a:xfrm>
            <a:custGeom>
              <a:rect b="b" l="l" r="r" t="t"/>
              <a:pathLst>
                <a:path extrusionOk="0" fill="none" h="1135" w="1902">
                  <a:moveTo>
                    <a:pt x="0" y="1"/>
                  </a:moveTo>
                  <a:cubicBezTo>
                    <a:pt x="634" y="368"/>
                    <a:pt x="1268" y="735"/>
                    <a:pt x="1902" y="1135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8" name="Google Shape;348;p19"/>
          <p:cNvGrpSpPr/>
          <p:nvPr/>
        </p:nvGrpSpPr>
        <p:grpSpPr>
          <a:xfrm rot="6300047">
            <a:off x="658879" y="471589"/>
            <a:ext cx="544223" cy="401785"/>
            <a:chOff x="3525538" y="7232375"/>
            <a:chExt cx="442825" cy="326925"/>
          </a:xfrm>
        </p:grpSpPr>
        <p:sp>
          <p:nvSpPr>
            <p:cNvPr id="349" name="Google Shape;349;p19"/>
            <p:cNvSpPr/>
            <p:nvPr/>
          </p:nvSpPr>
          <p:spPr>
            <a:xfrm>
              <a:off x="3940838" y="7344950"/>
              <a:ext cx="27525" cy="37550"/>
            </a:xfrm>
            <a:custGeom>
              <a:rect b="b" l="l" r="r" t="t"/>
              <a:pathLst>
                <a:path extrusionOk="0" fill="none" h="1502" w="1101">
                  <a:moveTo>
                    <a:pt x="0" y="0"/>
                  </a:moveTo>
                  <a:cubicBezTo>
                    <a:pt x="367" y="501"/>
                    <a:pt x="734" y="1001"/>
                    <a:pt x="1101" y="1502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9"/>
            <p:cNvSpPr/>
            <p:nvPr/>
          </p:nvSpPr>
          <p:spPr>
            <a:xfrm>
              <a:off x="3859113" y="7232375"/>
              <a:ext cx="53375" cy="73400"/>
            </a:xfrm>
            <a:custGeom>
              <a:rect b="b" l="l" r="r" t="t"/>
              <a:pathLst>
                <a:path extrusionOk="0" fill="none" h="2936" w="2135">
                  <a:moveTo>
                    <a:pt x="0" y="0"/>
                  </a:moveTo>
                  <a:lnTo>
                    <a:pt x="2135" y="2936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9"/>
            <p:cNvSpPr/>
            <p:nvPr/>
          </p:nvSpPr>
          <p:spPr>
            <a:xfrm>
              <a:off x="3744013" y="7307425"/>
              <a:ext cx="25" cy="251875"/>
            </a:xfrm>
            <a:custGeom>
              <a:rect b="b" l="l" r="r" t="t"/>
              <a:pathLst>
                <a:path extrusionOk="0" fill="none" h="10075" w="1">
                  <a:moveTo>
                    <a:pt x="1" y="0"/>
                  </a:moveTo>
                  <a:lnTo>
                    <a:pt x="1" y="10074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9"/>
            <p:cNvSpPr/>
            <p:nvPr/>
          </p:nvSpPr>
          <p:spPr>
            <a:xfrm>
              <a:off x="3525538" y="7470875"/>
              <a:ext cx="25875" cy="88425"/>
            </a:xfrm>
            <a:custGeom>
              <a:rect b="b" l="l" r="r" t="t"/>
              <a:pathLst>
                <a:path extrusionOk="0" fill="none" h="3537" w="1035">
                  <a:moveTo>
                    <a:pt x="1034" y="0"/>
                  </a:moveTo>
                  <a:cubicBezTo>
                    <a:pt x="701" y="1168"/>
                    <a:pt x="334" y="2335"/>
                    <a:pt x="0" y="35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9"/>
            <p:cNvSpPr/>
            <p:nvPr/>
          </p:nvSpPr>
          <p:spPr>
            <a:xfrm>
              <a:off x="3563888" y="7382475"/>
              <a:ext cx="14200" cy="47550"/>
            </a:xfrm>
            <a:custGeom>
              <a:rect b="b" l="l" r="r" t="t"/>
              <a:pathLst>
                <a:path extrusionOk="0" fill="none" h="1902" w="568">
                  <a:moveTo>
                    <a:pt x="568" y="1"/>
                  </a:moveTo>
                  <a:lnTo>
                    <a:pt x="1" y="1902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4" name="Google Shape;354;p19"/>
          <p:cNvSpPr/>
          <p:nvPr/>
        </p:nvSpPr>
        <p:spPr>
          <a:xfrm rot="-1970022">
            <a:off x="8585253" y="182366"/>
            <a:ext cx="490487" cy="380615"/>
          </a:xfrm>
          <a:custGeom>
            <a:rect b="b" l="l" r="r" t="t"/>
            <a:pathLst>
              <a:path extrusionOk="0" fill="none" h="6239" w="8040">
                <a:moveTo>
                  <a:pt x="0" y="1"/>
                </a:moveTo>
                <a:lnTo>
                  <a:pt x="1501" y="6239"/>
                </a:lnTo>
                <a:lnTo>
                  <a:pt x="8039" y="1035"/>
                </a:lnTo>
                <a:close/>
              </a:path>
            </a:pathLst>
          </a:custGeom>
          <a:noFill/>
          <a:ln cap="rnd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19"/>
          <p:cNvSpPr/>
          <p:nvPr/>
        </p:nvSpPr>
        <p:spPr>
          <a:xfrm rot="3983561">
            <a:off x="-133752" y="2587509"/>
            <a:ext cx="502066" cy="389601"/>
          </a:xfrm>
          <a:custGeom>
            <a:rect b="b" l="l" r="r" t="t"/>
            <a:pathLst>
              <a:path extrusionOk="0" fill="none" h="6239" w="8040">
                <a:moveTo>
                  <a:pt x="0" y="1"/>
                </a:moveTo>
                <a:lnTo>
                  <a:pt x="1501" y="6239"/>
                </a:lnTo>
                <a:lnTo>
                  <a:pt x="8039" y="1035"/>
                </a:lnTo>
                <a:close/>
              </a:path>
            </a:pathLst>
          </a:custGeom>
          <a:noFill/>
          <a:ln cap="rnd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19"/>
          <p:cNvSpPr/>
          <p:nvPr/>
        </p:nvSpPr>
        <p:spPr>
          <a:xfrm>
            <a:off x="4289738" y="4874525"/>
            <a:ext cx="487800" cy="487800"/>
          </a:xfrm>
          <a:prstGeom prst="ellipse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19"/>
          <p:cNvSpPr txBox="1"/>
          <p:nvPr>
            <p:ph type="title"/>
          </p:nvPr>
        </p:nvSpPr>
        <p:spPr>
          <a:xfrm>
            <a:off x="724800" y="718696"/>
            <a:ext cx="76944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26" name="Shape 2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7" name="Google Shape;2227;p186"/>
          <p:cNvSpPr/>
          <p:nvPr/>
        </p:nvSpPr>
        <p:spPr>
          <a:xfrm>
            <a:off x="0" y="0"/>
            <a:ext cx="4387672" cy="1685856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8" name="Google Shape;2228;p186"/>
          <p:cNvSpPr/>
          <p:nvPr/>
        </p:nvSpPr>
        <p:spPr>
          <a:xfrm>
            <a:off x="6664779" y="3390045"/>
            <a:ext cx="2479207" cy="1753457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9" name="Google Shape;2229;p18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30" name="Google Shape;2230;p186"/>
          <p:cNvSpPr txBox="1"/>
          <p:nvPr>
            <p:ph idx="1" type="body"/>
          </p:nvPr>
        </p:nvSpPr>
        <p:spPr>
          <a:xfrm>
            <a:off x="720000" y="1152475"/>
            <a:ext cx="77040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31" name="Shape 2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" name="Google Shape;2232;p187"/>
          <p:cNvSpPr/>
          <p:nvPr/>
        </p:nvSpPr>
        <p:spPr>
          <a:xfrm>
            <a:off x="0" y="0"/>
            <a:ext cx="4901880" cy="1883433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3" name="Google Shape;2233;p187"/>
          <p:cNvSpPr/>
          <p:nvPr/>
        </p:nvSpPr>
        <p:spPr>
          <a:xfrm rot="10800000">
            <a:off x="3724283" y="4070914"/>
            <a:ext cx="2194563" cy="107258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4" name="Google Shape;2234;p187"/>
          <p:cNvSpPr txBox="1"/>
          <p:nvPr>
            <p:ph idx="1" type="subTitle"/>
          </p:nvPr>
        </p:nvSpPr>
        <p:spPr>
          <a:xfrm>
            <a:off x="1241787" y="2675150"/>
            <a:ext cx="284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235" name="Google Shape;2235;p187"/>
          <p:cNvSpPr txBox="1"/>
          <p:nvPr>
            <p:ph idx="2" type="subTitle"/>
          </p:nvPr>
        </p:nvSpPr>
        <p:spPr>
          <a:xfrm>
            <a:off x="5055213" y="2675150"/>
            <a:ext cx="284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236" name="Google Shape;2236;p187"/>
          <p:cNvSpPr txBox="1"/>
          <p:nvPr>
            <p:ph idx="3" type="subTitle"/>
          </p:nvPr>
        </p:nvSpPr>
        <p:spPr>
          <a:xfrm>
            <a:off x="1241734" y="3148475"/>
            <a:ext cx="2847000" cy="10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7" name="Google Shape;2237;p187"/>
          <p:cNvSpPr txBox="1"/>
          <p:nvPr>
            <p:ph idx="4" type="subTitle"/>
          </p:nvPr>
        </p:nvSpPr>
        <p:spPr>
          <a:xfrm>
            <a:off x="5055234" y="3148475"/>
            <a:ext cx="2847000" cy="10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8" name="Google Shape;2238;p18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39" name="Shape 2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0" name="Google Shape;2240;p188"/>
          <p:cNvSpPr/>
          <p:nvPr/>
        </p:nvSpPr>
        <p:spPr>
          <a:xfrm rot="4377933">
            <a:off x="-3789991" y="2098075"/>
            <a:ext cx="5484833" cy="3850556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1" name="Google Shape;2241;p188"/>
          <p:cNvSpPr/>
          <p:nvPr/>
        </p:nvSpPr>
        <p:spPr>
          <a:xfrm rot="-8423861">
            <a:off x="5895514" y="-1631138"/>
            <a:ext cx="5298959" cy="3720066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2" name="Google Shape;2242;p18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189"/>
          <p:cNvSpPr txBox="1"/>
          <p:nvPr>
            <p:ph type="title"/>
          </p:nvPr>
        </p:nvSpPr>
        <p:spPr>
          <a:xfrm>
            <a:off x="4670525" y="1376450"/>
            <a:ext cx="3257700" cy="1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45" name="Google Shape;2245;p189"/>
          <p:cNvSpPr txBox="1"/>
          <p:nvPr>
            <p:ph idx="1" type="body"/>
          </p:nvPr>
        </p:nvSpPr>
        <p:spPr>
          <a:xfrm>
            <a:off x="4670525" y="2687700"/>
            <a:ext cx="32577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7" name="Google Shape;2247;p190"/>
          <p:cNvSpPr/>
          <p:nvPr/>
        </p:nvSpPr>
        <p:spPr>
          <a:xfrm flipH="1" rot="-8559062">
            <a:off x="5181508" y="-1438369"/>
            <a:ext cx="5142177" cy="360995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8" name="Google Shape;2248;p190"/>
          <p:cNvSpPr/>
          <p:nvPr/>
        </p:nvSpPr>
        <p:spPr>
          <a:xfrm flipH="1">
            <a:off x="21" y="2204134"/>
            <a:ext cx="4155936" cy="2939349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9" name="Google Shape;2249;p190"/>
          <p:cNvSpPr/>
          <p:nvPr/>
        </p:nvSpPr>
        <p:spPr>
          <a:xfrm flipH="1" rot="10800000">
            <a:off x="521951" y="-16"/>
            <a:ext cx="2531045" cy="75886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0" name="Google Shape;2250;p190"/>
          <p:cNvSpPr txBox="1"/>
          <p:nvPr>
            <p:ph type="title"/>
          </p:nvPr>
        </p:nvSpPr>
        <p:spPr>
          <a:xfrm>
            <a:off x="2206025" y="1521175"/>
            <a:ext cx="4731900" cy="210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191"/>
          <p:cNvSpPr/>
          <p:nvPr/>
        </p:nvSpPr>
        <p:spPr>
          <a:xfrm rot="-1335535">
            <a:off x="-3198868" y="-3853233"/>
            <a:ext cx="8589918" cy="6030513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3" name="Google Shape;2253;p191"/>
          <p:cNvSpPr/>
          <p:nvPr/>
        </p:nvSpPr>
        <p:spPr>
          <a:xfrm rot="-891911">
            <a:off x="3710548" y="2395189"/>
            <a:ext cx="8589930" cy="6030525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4" name="Google Shape;2254;p191"/>
          <p:cNvSpPr txBox="1"/>
          <p:nvPr>
            <p:ph type="title"/>
          </p:nvPr>
        </p:nvSpPr>
        <p:spPr>
          <a:xfrm>
            <a:off x="2104500" y="1394250"/>
            <a:ext cx="4935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55" name="Google Shape;2255;p191"/>
          <p:cNvSpPr txBox="1"/>
          <p:nvPr>
            <p:ph idx="1" type="subTitle"/>
          </p:nvPr>
        </p:nvSpPr>
        <p:spPr>
          <a:xfrm>
            <a:off x="2493825" y="2236050"/>
            <a:ext cx="4156500" cy="151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56" name="Shape 2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7" name="Google Shape;2257;p192"/>
          <p:cNvSpPr txBox="1"/>
          <p:nvPr>
            <p:ph type="title"/>
          </p:nvPr>
        </p:nvSpPr>
        <p:spPr>
          <a:xfrm>
            <a:off x="2167300" y="3407600"/>
            <a:ext cx="6256800" cy="120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58" name="Shape 2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9" name="Google Shape;2259;p193"/>
          <p:cNvSpPr/>
          <p:nvPr/>
        </p:nvSpPr>
        <p:spPr>
          <a:xfrm rot="-10115781">
            <a:off x="-450703" y="-484520"/>
            <a:ext cx="5284187" cy="373732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0" name="Google Shape;2260;p193"/>
          <p:cNvSpPr/>
          <p:nvPr/>
        </p:nvSpPr>
        <p:spPr>
          <a:xfrm flipH="1" rot="9488333">
            <a:off x="5268258" y="2699429"/>
            <a:ext cx="5395488" cy="298284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1" name="Google Shape;2261;p193"/>
          <p:cNvSpPr txBox="1"/>
          <p:nvPr>
            <p:ph hasCustomPrompt="1" type="title"/>
          </p:nvPr>
        </p:nvSpPr>
        <p:spPr>
          <a:xfrm>
            <a:off x="1284000" y="948363"/>
            <a:ext cx="65760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262" name="Google Shape;2262;p193"/>
          <p:cNvSpPr txBox="1"/>
          <p:nvPr>
            <p:ph idx="1" type="subTitle"/>
          </p:nvPr>
        </p:nvSpPr>
        <p:spPr>
          <a:xfrm>
            <a:off x="2777225" y="3840713"/>
            <a:ext cx="35895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263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2264" name="Shape 2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5" name="Google Shape;2265;p195"/>
          <p:cNvSpPr/>
          <p:nvPr/>
        </p:nvSpPr>
        <p:spPr>
          <a:xfrm flipH="1" rot="-6394421">
            <a:off x="3075982" y="-4092624"/>
            <a:ext cx="7445557" cy="5227057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93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6" name="Google Shape;2266;p195"/>
          <p:cNvSpPr/>
          <p:nvPr/>
        </p:nvSpPr>
        <p:spPr>
          <a:xfrm>
            <a:off x="880984" y="3451898"/>
            <a:ext cx="5633465" cy="1688944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7" name="Google Shape;2267;p195"/>
          <p:cNvSpPr txBox="1"/>
          <p:nvPr>
            <p:ph hasCustomPrompt="1" type="title"/>
          </p:nvPr>
        </p:nvSpPr>
        <p:spPr>
          <a:xfrm>
            <a:off x="7200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68" name="Google Shape;2268;p195"/>
          <p:cNvSpPr txBox="1"/>
          <p:nvPr>
            <p:ph idx="1" type="subTitle"/>
          </p:nvPr>
        </p:nvSpPr>
        <p:spPr>
          <a:xfrm>
            <a:off x="7200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9" name="Google Shape;2269;p195"/>
          <p:cNvSpPr txBox="1"/>
          <p:nvPr>
            <p:ph hasCustomPrompt="1" idx="2" type="title"/>
          </p:nvPr>
        </p:nvSpPr>
        <p:spPr>
          <a:xfrm>
            <a:off x="34038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70" name="Google Shape;2270;p195"/>
          <p:cNvSpPr txBox="1"/>
          <p:nvPr>
            <p:ph idx="3" type="subTitle"/>
          </p:nvPr>
        </p:nvSpPr>
        <p:spPr>
          <a:xfrm>
            <a:off x="34038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1" name="Google Shape;2271;p195"/>
          <p:cNvSpPr txBox="1"/>
          <p:nvPr>
            <p:ph hasCustomPrompt="1" idx="4" type="title"/>
          </p:nvPr>
        </p:nvSpPr>
        <p:spPr>
          <a:xfrm>
            <a:off x="60876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72" name="Google Shape;2272;p195"/>
          <p:cNvSpPr txBox="1"/>
          <p:nvPr>
            <p:ph idx="5" type="subTitle"/>
          </p:nvPr>
        </p:nvSpPr>
        <p:spPr>
          <a:xfrm>
            <a:off x="60876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3" name="Google Shape;2273;p195"/>
          <p:cNvSpPr txBox="1"/>
          <p:nvPr>
            <p:ph hasCustomPrompt="1" idx="6" type="title"/>
          </p:nvPr>
        </p:nvSpPr>
        <p:spPr>
          <a:xfrm>
            <a:off x="7200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74" name="Google Shape;2274;p195"/>
          <p:cNvSpPr txBox="1"/>
          <p:nvPr>
            <p:ph idx="7" type="subTitle"/>
          </p:nvPr>
        </p:nvSpPr>
        <p:spPr>
          <a:xfrm>
            <a:off x="7200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5" name="Google Shape;2275;p195"/>
          <p:cNvSpPr txBox="1"/>
          <p:nvPr>
            <p:ph hasCustomPrompt="1" idx="8" type="title"/>
          </p:nvPr>
        </p:nvSpPr>
        <p:spPr>
          <a:xfrm>
            <a:off x="34038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76" name="Google Shape;2276;p195"/>
          <p:cNvSpPr txBox="1"/>
          <p:nvPr>
            <p:ph idx="9" type="subTitle"/>
          </p:nvPr>
        </p:nvSpPr>
        <p:spPr>
          <a:xfrm>
            <a:off x="34038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7" name="Google Shape;2277;p195"/>
          <p:cNvSpPr txBox="1"/>
          <p:nvPr>
            <p:ph hasCustomPrompt="1" idx="13" type="title"/>
          </p:nvPr>
        </p:nvSpPr>
        <p:spPr>
          <a:xfrm>
            <a:off x="60876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78" name="Google Shape;2278;p195"/>
          <p:cNvSpPr txBox="1"/>
          <p:nvPr>
            <p:ph idx="14" type="subTitle"/>
          </p:nvPr>
        </p:nvSpPr>
        <p:spPr>
          <a:xfrm>
            <a:off x="60876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9" name="Google Shape;2279;p195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80" name="Google Shape;2280;p195"/>
          <p:cNvSpPr txBox="1"/>
          <p:nvPr>
            <p:ph idx="16" type="subTitle"/>
          </p:nvPr>
        </p:nvSpPr>
        <p:spPr>
          <a:xfrm>
            <a:off x="7200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2281" name="Google Shape;2281;p195"/>
          <p:cNvSpPr txBox="1"/>
          <p:nvPr>
            <p:ph idx="17" type="subTitle"/>
          </p:nvPr>
        </p:nvSpPr>
        <p:spPr>
          <a:xfrm>
            <a:off x="34038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2282" name="Google Shape;2282;p195"/>
          <p:cNvSpPr txBox="1"/>
          <p:nvPr>
            <p:ph idx="18" type="subTitle"/>
          </p:nvPr>
        </p:nvSpPr>
        <p:spPr>
          <a:xfrm>
            <a:off x="60876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2283" name="Google Shape;2283;p195"/>
          <p:cNvSpPr txBox="1"/>
          <p:nvPr>
            <p:ph idx="19" type="subTitle"/>
          </p:nvPr>
        </p:nvSpPr>
        <p:spPr>
          <a:xfrm>
            <a:off x="7151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2284" name="Google Shape;2284;p195"/>
          <p:cNvSpPr txBox="1"/>
          <p:nvPr>
            <p:ph idx="20" type="subTitle"/>
          </p:nvPr>
        </p:nvSpPr>
        <p:spPr>
          <a:xfrm>
            <a:off x="34038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2285" name="Google Shape;2285;p195"/>
          <p:cNvSpPr txBox="1"/>
          <p:nvPr>
            <p:ph idx="21" type="subTitle"/>
          </p:nvPr>
        </p:nvSpPr>
        <p:spPr>
          <a:xfrm>
            <a:off x="60876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grpSp>
        <p:nvGrpSpPr>
          <p:cNvPr id="2286" name="Google Shape;2286;p195"/>
          <p:cNvGrpSpPr/>
          <p:nvPr/>
        </p:nvGrpSpPr>
        <p:grpSpPr>
          <a:xfrm>
            <a:off x="517117" y="271959"/>
            <a:ext cx="663796" cy="596057"/>
            <a:chOff x="517117" y="271959"/>
            <a:chExt cx="663796" cy="596057"/>
          </a:xfrm>
        </p:grpSpPr>
        <p:grpSp>
          <p:nvGrpSpPr>
            <p:cNvPr id="2287" name="Google Shape;2287;p195"/>
            <p:cNvGrpSpPr/>
            <p:nvPr/>
          </p:nvGrpSpPr>
          <p:grpSpPr>
            <a:xfrm rot="-3046135">
              <a:off x="592622" y="417058"/>
              <a:ext cx="86297" cy="235902"/>
              <a:chOff x="2187550" y="-667000"/>
              <a:chExt cx="135700" cy="370950"/>
            </a:xfrm>
          </p:grpSpPr>
          <p:sp>
            <p:nvSpPr>
              <p:cNvPr id="2288" name="Google Shape;2288;p195"/>
              <p:cNvSpPr/>
              <p:nvPr/>
            </p:nvSpPr>
            <p:spPr>
              <a:xfrm>
                <a:off x="2187550" y="-667000"/>
                <a:ext cx="135700" cy="299650"/>
              </a:xfrm>
              <a:custGeom>
                <a:rect b="b" l="l" r="r" t="t"/>
                <a:pathLst>
                  <a:path extrusionOk="0" h="11986" w="5428">
                    <a:moveTo>
                      <a:pt x="244" y="1"/>
                    </a:moveTo>
                    <a:cubicBezTo>
                      <a:pt x="241" y="1"/>
                      <a:pt x="237" y="1"/>
                      <a:pt x="235" y="2"/>
                    </a:cubicBezTo>
                    <a:cubicBezTo>
                      <a:pt x="1" y="55"/>
                      <a:pt x="2223" y="2491"/>
                      <a:pt x="2782" y="5293"/>
                    </a:cubicBezTo>
                    <a:cubicBezTo>
                      <a:pt x="3341" y="8081"/>
                      <a:pt x="2987" y="11986"/>
                      <a:pt x="3274" y="11986"/>
                    </a:cubicBezTo>
                    <a:cubicBezTo>
                      <a:pt x="3275" y="11986"/>
                      <a:pt x="3277" y="11986"/>
                      <a:pt x="3278" y="11985"/>
                    </a:cubicBezTo>
                    <a:cubicBezTo>
                      <a:pt x="3560" y="11945"/>
                      <a:pt x="5427" y="7910"/>
                      <a:pt x="4554" y="5006"/>
                    </a:cubicBezTo>
                    <a:cubicBezTo>
                      <a:pt x="3691" y="2135"/>
                      <a:pt x="544" y="1"/>
                      <a:pt x="2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9" name="Google Shape;2289;p195"/>
              <p:cNvSpPr/>
              <p:nvPr/>
            </p:nvSpPr>
            <p:spPr>
              <a:xfrm>
                <a:off x="2246900" y="-583625"/>
                <a:ext cx="25825" cy="93475"/>
              </a:xfrm>
              <a:custGeom>
                <a:rect b="b" l="l" r="r" t="t"/>
                <a:pathLst>
                  <a:path extrusionOk="0" h="3739" w="1033">
                    <a:moveTo>
                      <a:pt x="81" y="0"/>
                    </a:moveTo>
                    <a:lnTo>
                      <a:pt x="1" y="36"/>
                    </a:lnTo>
                    <a:cubicBezTo>
                      <a:pt x="1" y="36"/>
                      <a:pt x="82" y="262"/>
                      <a:pt x="204" y="603"/>
                    </a:cubicBezTo>
                    <a:cubicBezTo>
                      <a:pt x="236" y="687"/>
                      <a:pt x="271" y="777"/>
                      <a:pt x="307" y="874"/>
                    </a:cubicBezTo>
                    <a:cubicBezTo>
                      <a:pt x="346" y="969"/>
                      <a:pt x="369" y="1077"/>
                      <a:pt x="405" y="1182"/>
                    </a:cubicBezTo>
                    <a:cubicBezTo>
                      <a:pt x="472" y="1396"/>
                      <a:pt x="544" y="1625"/>
                      <a:pt x="615" y="1853"/>
                    </a:cubicBezTo>
                    <a:cubicBezTo>
                      <a:pt x="668" y="2084"/>
                      <a:pt x="719" y="2316"/>
                      <a:pt x="768" y="2533"/>
                    </a:cubicBezTo>
                    <a:cubicBezTo>
                      <a:pt x="788" y="2643"/>
                      <a:pt x="827" y="2744"/>
                      <a:pt x="834" y="2848"/>
                    </a:cubicBezTo>
                    <a:cubicBezTo>
                      <a:pt x="846" y="2951"/>
                      <a:pt x="856" y="3049"/>
                      <a:pt x="867" y="3139"/>
                    </a:cubicBezTo>
                    <a:cubicBezTo>
                      <a:pt x="914" y="3498"/>
                      <a:pt x="945" y="3738"/>
                      <a:pt x="945" y="3738"/>
                    </a:cubicBezTo>
                    <a:lnTo>
                      <a:pt x="1033" y="3730"/>
                    </a:lnTo>
                    <a:cubicBezTo>
                      <a:pt x="1033" y="3730"/>
                      <a:pt x="1024" y="3489"/>
                      <a:pt x="1010" y="3127"/>
                    </a:cubicBezTo>
                    <a:cubicBezTo>
                      <a:pt x="1006" y="3037"/>
                      <a:pt x="1000" y="2938"/>
                      <a:pt x="993" y="2835"/>
                    </a:cubicBezTo>
                    <a:cubicBezTo>
                      <a:pt x="993" y="2731"/>
                      <a:pt x="960" y="2623"/>
                      <a:pt x="940" y="2511"/>
                    </a:cubicBezTo>
                    <a:cubicBezTo>
                      <a:pt x="894" y="2285"/>
                      <a:pt x="845" y="2044"/>
                      <a:pt x="795" y="1804"/>
                    </a:cubicBezTo>
                    <a:cubicBezTo>
                      <a:pt x="718" y="1574"/>
                      <a:pt x="642" y="1342"/>
                      <a:pt x="569" y="1127"/>
                    </a:cubicBezTo>
                    <a:cubicBezTo>
                      <a:pt x="532" y="1018"/>
                      <a:pt x="501" y="912"/>
                      <a:pt x="456" y="818"/>
                    </a:cubicBezTo>
                    <a:cubicBezTo>
                      <a:pt x="414" y="722"/>
                      <a:pt x="374" y="632"/>
                      <a:pt x="337" y="549"/>
                    </a:cubicBezTo>
                    <a:cubicBezTo>
                      <a:pt x="183" y="219"/>
                      <a:pt x="81" y="0"/>
                      <a:pt x="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0" name="Google Shape;2290;p195"/>
              <p:cNvSpPr/>
              <p:nvPr/>
            </p:nvSpPr>
            <p:spPr>
              <a:xfrm>
                <a:off x="2241900" y="-334675"/>
                <a:ext cx="41850" cy="38625"/>
              </a:xfrm>
              <a:custGeom>
                <a:rect b="b" l="l" r="r" t="t"/>
                <a:pathLst>
                  <a:path extrusionOk="0" h="1545" w="1674">
                    <a:moveTo>
                      <a:pt x="924" y="0"/>
                    </a:moveTo>
                    <a:cubicBezTo>
                      <a:pt x="297" y="0"/>
                      <a:pt x="0" y="1190"/>
                      <a:pt x="767" y="1501"/>
                    </a:cubicBezTo>
                    <a:cubicBezTo>
                      <a:pt x="839" y="1531"/>
                      <a:pt x="906" y="1544"/>
                      <a:pt x="968" y="1544"/>
                    </a:cubicBezTo>
                    <a:cubicBezTo>
                      <a:pt x="1598" y="1544"/>
                      <a:pt x="1673" y="150"/>
                      <a:pt x="1035" y="13"/>
                    </a:cubicBezTo>
                    <a:cubicBezTo>
                      <a:pt x="997" y="4"/>
                      <a:pt x="960" y="0"/>
                      <a:pt x="9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91" name="Google Shape;2291;p195"/>
            <p:cNvGrpSpPr/>
            <p:nvPr/>
          </p:nvGrpSpPr>
          <p:grpSpPr>
            <a:xfrm>
              <a:off x="715222" y="637502"/>
              <a:ext cx="245491" cy="230514"/>
              <a:chOff x="1833125" y="-1256125"/>
              <a:chExt cx="283150" cy="265875"/>
            </a:xfrm>
          </p:grpSpPr>
          <p:sp>
            <p:nvSpPr>
              <p:cNvPr id="2292" name="Google Shape;2292;p195"/>
              <p:cNvSpPr/>
              <p:nvPr/>
            </p:nvSpPr>
            <p:spPr>
              <a:xfrm>
                <a:off x="1833125" y="-1256125"/>
                <a:ext cx="283150" cy="265875"/>
              </a:xfrm>
              <a:custGeom>
                <a:rect b="b" l="l" r="r" t="t"/>
                <a:pathLst>
                  <a:path extrusionOk="0" h="10635" w="11326">
                    <a:moveTo>
                      <a:pt x="4274" y="1"/>
                    </a:moveTo>
                    <a:cubicBezTo>
                      <a:pt x="4225" y="1"/>
                      <a:pt x="4179" y="10"/>
                      <a:pt x="4137" y="29"/>
                    </a:cubicBezTo>
                    <a:cubicBezTo>
                      <a:pt x="3416" y="349"/>
                      <a:pt x="3871" y="3263"/>
                      <a:pt x="3687" y="3430"/>
                    </a:cubicBezTo>
                    <a:cubicBezTo>
                      <a:pt x="3504" y="3598"/>
                      <a:pt x="1" y="3518"/>
                      <a:pt x="1" y="4388"/>
                    </a:cubicBezTo>
                    <a:cubicBezTo>
                      <a:pt x="2" y="4908"/>
                      <a:pt x="3404" y="6362"/>
                      <a:pt x="3422" y="6664"/>
                    </a:cubicBezTo>
                    <a:cubicBezTo>
                      <a:pt x="3438" y="6966"/>
                      <a:pt x="3258" y="10635"/>
                      <a:pt x="4044" y="10635"/>
                    </a:cubicBezTo>
                    <a:cubicBezTo>
                      <a:pt x="4044" y="10635"/>
                      <a:pt x="4044" y="10635"/>
                      <a:pt x="4044" y="10635"/>
                    </a:cubicBezTo>
                    <a:cubicBezTo>
                      <a:pt x="4697" y="10634"/>
                      <a:pt x="6170" y="7986"/>
                      <a:pt x="6421" y="7936"/>
                    </a:cubicBezTo>
                    <a:cubicBezTo>
                      <a:pt x="6425" y="7935"/>
                      <a:pt x="6430" y="7934"/>
                      <a:pt x="6436" y="7934"/>
                    </a:cubicBezTo>
                    <a:cubicBezTo>
                      <a:pt x="6734" y="7934"/>
                      <a:pt x="9058" y="9063"/>
                      <a:pt x="9794" y="9063"/>
                    </a:cubicBezTo>
                    <a:cubicBezTo>
                      <a:pt x="9887" y="9063"/>
                      <a:pt x="9955" y="9045"/>
                      <a:pt x="9990" y="9004"/>
                    </a:cubicBezTo>
                    <a:cubicBezTo>
                      <a:pt x="10308" y="8635"/>
                      <a:pt x="8597" y="5756"/>
                      <a:pt x="8831" y="5405"/>
                    </a:cubicBezTo>
                    <a:cubicBezTo>
                      <a:pt x="9065" y="5051"/>
                      <a:pt x="11325" y="2420"/>
                      <a:pt x="11107" y="1984"/>
                    </a:cubicBezTo>
                    <a:cubicBezTo>
                      <a:pt x="11064" y="1899"/>
                      <a:pt x="10881" y="1865"/>
                      <a:pt x="10613" y="1865"/>
                    </a:cubicBezTo>
                    <a:cubicBezTo>
                      <a:pt x="9595" y="1865"/>
                      <a:pt x="7345" y="2350"/>
                      <a:pt x="6826" y="2350"/>
                    </a:cubicBezTo>
                    <a:cubicBezTo>
                      <a:pt x="6784" y="2350"/>
                      <a:pt x="6753" y="2347"/>
                      <a:pt x="6735" y="2340"/>
                    </a:cubicBezTo>
                    <a:cubicBezTo>
                      <a:pt x="6467" y="2230"/>
                      <a:pt x="5042" y="1"/>
                      <a:pt x="4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" name="Google Shape;2293;p195"/>
              <p:cNvSpPr/>
              <p:nvPr/>
            </p:nvSpPr>
            <p:spPr>
              <a:xfrm>
                <a:off x="1926950" y="-1092125"/>
                <a:ext cx="9850" cy="43675"/>
              </a:xfrm>
              <a:custGeom>
                <a:rect b="b" l="l" r="r" t="t"/>
                <a:pathLst>
                  <a:path extrusionOk="0" h="1747" w="394">
                    <a:moveTo>
                      <a:pt x="227" y="1"/>
                    </a:moveTo>
                    <a:cubicBezTo>
                      <a:pt x="227" y="1"/>
                      <a:pt x="183" y="103"/>
                      <a:pt x="135" y="267"/>
                    </a:cubicBezTo>
                    <a:cubicBezTo>
                      <a:pt x="84" y="429"/>
                      <a:pt x="41" y="654"/>
                      <a:pt x="0" y="878"/>
                    </a:cubicBezTo>
                    <a:cubicBezTo>
                      <a:pt x="6" y="1095"/>
                      <a:pt x="16" y="1313"/>
                      <a:pt x="41" y="1475"/>
                    </a:cubicBezTo>
                    <a:cubicBezTo>
                      <a:pt x="63" y="1639"/>
                      <a:pt x="92" y="1747"/>
                      <a:pt x="92" y="1747"/>
                    </a:cubicBezTo>
                    <a:lnTo>
                      <a:pt x="252" y="1746"/>
                    </a:lnTo>
                    <a:cubicBezTo>
                      <a:pt x="252" y="1746"/>
                      <a:pt x="281" y="1637"/>
                      <a:pt x="302" y="1474"/>
                    </a:cubicBezTo>
                    <a:cubicBezTo>
                      <a:pt x="325" y="1311"/>
                      <a:pt x="333" y="1093"/>
                      <a:pt x="338" y="876"/>
                    </a:cubicBezTo>
                    <a:cubicBezTo>
                      <a:pt x="366" y="672"/>
                      <a:pt x="390" y="468"/>
                      <a:pt x="391" y="308"/>
                    </a:cubicBezTo>
                    <a:cubicBezTo>
                      <a:pt x="393" y="151"/>
                      <a:pt x="382" y="38"/>
                      <a:pt x="382" y="38"/>
                    </a:cubicBezTo>
                    <a:lnTo>
                      <a:pt x="2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" name="Google Shape;2294;p195"/>
              <p:cNvSpPr/>
              <p:nvPr/>
            </p:nvSpPr>
            <p:spPr>
              <a:xfrm>
                <a:off x="1994950" y="-1081800"/>
                <a:ext cx="52675" cy="25025"/>
              </a:xfrm>
              <a:custGeom>
                <a:rect b="b" l="l" r="r" t="t"/>
                <a:pathLst>
                  <a:path extrusionOk="0" h="1001" w="2107">
                    <a:moveTo>
                      <a:pt x="62" y="1"/>
                    </a:moveTo>
                    <a:lnTo>
                      <a:pt x="0" y="148"/>
                    </a:lnTo>
                    <a:cubicBezTo>
                      <a:pt x="0" y="148"/>
                      <a:pt x="117" y="228"/>
                      <a:pt x="301" y="327"/>
                    </a:cubicBezTo>
                    <a:cubicBezTo>
                      <a:pt x="483" y="429"/>
                      <a:pt x="735" y="545"/>
                      <a:pt x="989" y="656"/>
                    </a:cubicBezTo>
                    <a:cubicBezTo>
                      <a:pt x="1246" y="758"/>
                      <a:pt x="1505" y="856"/>
                      <a:pt x="1706" y="914"/>
                    </a:cubicBezTo>
                    <a:cubicBezTo>
                      <a:pt x="1906" y="974"/>
                      <a:pt x="2045" y="1000"/>
                      <a:pt x="2045" y="1000"/>
                    </a:cubicBezTo>
                    <a:lnTo>
                      <a:pt x="2106" y="853"/>
                    </a:lnTo>
                    <a:cubicBezTo>
                      <a:pt x="2106" y="853"/>
                      <a:pt x="1990" y="773"/>
                      <a:pt x="1806" y="673"/>
                    </a:cubicBezTo>
                    <a:cubicBezTo>
                      <a:pt x="1624" y="571"/>
                      <a:pt x="1372" y="456"/>
                      <a:pt x="1119" y="345"/>
                    </a:cubicBezTo>
                    <a:cubicBezTo>
                      <a:pt x="860" y="243"/>
                      <a:pt x="602" y="145"/>
                      <a:pt x="401" y="88"/>
                    </a:cubicBezTo>
                    <a:cubicBezTo>
                      <a:pt x="200" y="28"/>
                      <a:pt x="62" y="1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95" name="Google Shape;2295;p195"/>
            <p:cNvGrpSpPr/>
            <p:nvPr/>
          </p:nvGrpSpPr>
          <p:grpSpPr>
            <a:xfrm rot="460689">
              <a:off x="742906" y="278762"/>
              <a:ext cx="117651" cy="235784"/>
              <a:chOff x="2523825" y="-685025"/>
              <a:chExt cx="214450" cy="429700"/>
            </a:xfrm>
          </p:grpSpPr>
          <p:sp>
            <p:nvSpPr>
              <p:cNvPr id="2296" name="Google Shape;2296;p195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" name="Google Shape;2297;p195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" name="Google Shape;2298;p195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99" name="Google Shape;2299;p195"/>
            <p:cNvGrpSpPr/>
            <p:nvPr/>
          </p:nvGrpSpPr>
          <p:grpSpPr>
            <a:xfrm>
              <a:off x="875230" y="352240"/>
              <a:ext cx="305683" cy="264869"/>
              <a:chOff x="3360325" y="-1226900"/>
              <a:chExt cx="352575" cy="305500"/>
            </a:xfrm>
          </p:grpSpPr>
          <p:sp>
            <p:nvSpPr>
              <p:cNvPr id="2300" name="Google Shape;2300;p195"/>
              <p:cNvSpPr/>
              <p:nvPr/>
            </p:nvSpPr>
            <p:spPr>
              <a:xfrm>
                <a:off x="3360325" y="-1226900"/>
                <a:ext cx="352575" cy="305500"/>
              </a:xfrm>
              <a:custGeom>
                <a:rect b="b" l="l" r="r" t="t"/>
                <a:pathLst>
                  <a:path extrusionOk="0" h="12220" w="14103">
                    <a:moveTo>
                      <a:pt x="7119" y="0"/>
                    </a:moveTo>
                    <a:cubicBezTo>
                      <a:pt x="6383" y="0"/>
                      <a:pt x="5620" y="187"/>
                      <a:pt x="4860" y="602"/>
                    </a:cubicBezTo>
                    <a:cubicBezTo>
                      <a:pt x="114" y="3202"/>
                      <a:pt x="2100" y="7449"/>
                      <a:pt x="2216" y="7599"/>
                    </a:cubicBezTo>
                    <a:cubicBezTo>
                      <a:pt x="2330" y="7749"/>
                      <a:pt x="0" y="11933"/>
                      <a:pt x="122" y="12163"/>
                    </a:cubicBezTo>
                    <a:cubicBezTo>
                      <a:pt x="143" y="12202"/>
                      <a:pt x="211" y="12220"/>
                      <a:pt x="316" y="12220"/>
                    </a:cubicBezTo>
                    <a:cubicBezTo>
                      <a:pt x="1103" y="12220"/>
                      <a:pt x="3953" y="11221"/>
                      <a:pt x="4169" y="11091"/>
                    </a:cubicBezTo>
                    <a:cubicBezTo>
                      <a:pt x="4174" y="11088"/>
                      <a:pt x="4183" y="11086"/>
                      <a:pt x="4193" y="11086"/>
                    </a:cubicBezTo>
                    <a:cubicBezTo>
                      <a:pt x="4445" y="11086"/>
                      <a:pt x="6070" y="11967"/>
                      <a:pt x="7881" y="11967"/>
                    </a:cubicBezTo>
                    <a:cubicBezTo>
                      <a:pt x="9363" y="11967"/>
                      <a:pt x="10968" y="11377"/>
                      <a:pt x="12045" y="9233"/>
                    </a:cubicBezTo>
                    <a:cubicBezTo>
                      <a:pt x="14102" y="5139"/>
                      <a:pt x="10983" y="0"/>
                      <a:pt x="71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1" name="Google Shape;2301;p195"/>
              <p:cNvSpPr/>
              <p:nvPr/>
            </p:nvSpPr>
            <p:spPr>
              <a:xfrm>
                <a:off x="3472025" y="-963650"/>
                <a:ext cx="156150" cy="28550"/>
              </a:xfrm>
              <a:custGeom>
                <a:rect b="b" l="l" r="r" t="t"/>
                <a:pathLst>
                  <a:path extrusionOk="0" h="1142" w="6246">
                    <a:moveTo>
                      <a:pt x="53" y="0"/>
                    </a:moveTo>
                    <a:cubicBezTo>
                      <a:pt x="24" y="0"/>
                      <a:pt x="0" y="40"/>
                      <a:pt x="26" y="65"/>
                    </a:cubicBezTo>
                    <a:cubicBezTo>
                      <a:pt x="430" y="446"/>
                      <a:pt x="926" y="725"/>
                      <a:pt x="1454" y="898"/>
                    </a:cubicBezTo>
                    <a:cubicBezTo>
                      <a:pt x="1968" y="1062"/>
                      <a:pt x="2508" y="1142"/>
                      <a:pt x="3048" y="1142"/>
                    </a:cubicBezTo>
                    <a:cubicBezTo>
                      <a:pt x="4172" y="1142"/>
                      <a:pt x="5300" y="798"/>
                      <a:pt x="6213" y="150"/>
                    </a:cubicBezTo>
                    <a:cubicBezTo>
                      <a:pt x="6246" y="128"/>
                      <a:pt x="6221" y="83"/>
                      <a:pt x="6190" y="83"/>
                    </a:cubicBezTo>
                    <a:cubicBezTo>
                      <a:pt x="6184" y="83"/>
                      <a:pt x="6177" y="85"/>
                      <a:pt x="6171" y="89"/>
                    </a:cubicBezTo>
                    <a:cubicBezTo>
                      <a:pt x="5252" y="662"/>
                      <a:pt x="4128" y="991"/>
                      <a:pt x="3020" y="991"/>
                    </a:cubicBezTo>
                    <a:cubicBezTo>
                      <a:pt x="1958" y="991"/>
                      <a:pt x="912" y="689"/>
                      <a:pt x="76" y="10"/>
                    </a:cubicBezTo>
                    <a:cubicBezTo>
                      <a:pt x="69" y="3"/>
                      <a:pt x="60" y="0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2" name="Google Shape;2302;p195"/>
              <p:cNvSpPr/>
              <p:nvPr/>
            </p:nvSpPr>
            <p:spPr>
              <a:xfrm>
                <a:off x="3418000" y="-953975"/>
                <a:ext cx="34400" cy="14725"/>
              </a:xfrm>
              <a:custGeom>
                <a:rect b="b" l="l" r="r" t="t"/>
                <a:pathLst>
                  <a:path extrusionOk="0" h="589" w="1376">
                    <a:moveTo>
                      <a:pt x="1335" y="0"/>
                    </a:moveTo>
                    <a:cubicBezTo>
                      <a:pt x="1332" y="0"/>
                      <a:pt x="1329" y="1"/>
                      <a:pt x="1326" y="2"/>
                    </a:cubicBezTo>
                    <a:cubicBezTo>
                      <a:pt x="877" y="121"/>
                      <a:pt x="441" y="294"/>
                      <a:pt x="34" y="518"/>
                    </a:cubicBezTo>
                    <a:cubicBezTo>
                      <a:pt x="1" y="537"/>
                      <a:pt x="19" y="589"/>
                      <a:pt x="53" y="589"/>
                    </a:cubicBezTo>
                    <a:cubicBezTo>
                      <a:pt x="57" y="589"/>
                      <a:pt x="61" y="588"/>
                      <a:pt x="65" y="587"/>
                    </a:cubicBezTo>
                    <a:cubicBezTo>
                      <a:pt x="515" y="469"/>
                      <a:pt x="942" y="296"/>
                      <a:pt x="1351" y="71"/>
                    </a:cubicBezTo>
                    <a:cubicBezTo>
                      <a:pt x="1367" y="64"/>
                      <a:pt x="1375" y="46"/>
                      <a:pt x="1371" y="29"/>
                    </a:cubicBezTo>
                    <a:cubicBezTo>
                      <a:pt x="1367" y="12"/>
                      <a:pt x="1352" y="0"/>
                      <a:pt x="1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3" name="Google Shape;2303;p195"/>
              <p:cNvSpPr/>
              <p:nvPr/>
            </p:nvSpPr>
            <p:spPr>
              <a:xfrm>
                <a:off x="3416250" y="-1193975"/>
                <a:ext cx="66100" cy="82075"/>
              </a:xfrm>
              <a:custGeom>
                <a:rect b="b" l="l" r="r" t="t"/>
                <a:pathLst>
                  <a:path extrusionOk="0" h="3283" w="2644">
                    <a:moveTo>
                      <a:pt x="2592" y="1"/>
                    </a:moveTo>
                    <a:cubicBezTo>
                      <a:pt x="2589" y="1"/>
                      <a:pt x="2586" y="1"/>
                      <a:pt x="2582" y="2"/>
                    </a:cubicBezTo>
                    <a:cubicBezTo>
                      <a:pt x="1131" y="347"/>
                      <a:pt x="71" y="1778"/>
                      <a:pt x="2" y="3244"/>
                    </a:cubicBezTo>
                    <a:cubicBezTo>
                      <a:pt x="1" y="3269"/>
                      <a:pt x="21" y="3282"/>
                      <a:pt x="40" y="3282"/>
                    </a:cubicBezTo>
                    <a:cubicBezTo>
                      <a:pt x="57" y="3282"/>
                      <a:pt x="74" y="3272"/>
                      <a:pt x="76" y="3251"/>
                    </a:cubicBezTo>
                    <a:cubicBezTo>
                      <a:pt x="264" y="1842"/>
                      <a:pt x="1230" y="522"/>
                      <a:pt x="2602" y="74"/>
                    </a:cubicBezTo>
                    <a:cubicBezTo>
                      <a:pt x="2643" y="60"/>
                      <a:pt x="2629" y="1"/>
                      <a:pt x="25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4" name="Google Shape;2304;p195"/>
              <p:cNvSpPr/>
              <p:nvPr/>
            </p:nvSpPr>
            <p:spPr>
              <a:xfrm>
                <a:off x="3446525" y="-1165325"/>
                <a:ext cx="203200" cy="173950"/>
              </a:xfrm>
              <a:custGeom>
                <a:rect b="b" l="l" r="r" t="t"/>
                <a:pathLst>
                  <a:path extrusionOk="0" h="6958" w="8128">
                    <a:moveTo>
                      <a:pt x="4727" y="92"/>
                    </a:moveTo>
                    <a:cubicBezTo>
                      <a:pt x="5116" y="92"/>
                      <a:pt x="5506" y="220"/>
                      <a:pt x="5836" y="492"/>
                    </a:cubicBezTo>
                    <a:cubicBezTo>
                      <a:pt x="6153" y="721"/>
                      <a:pt x="6400" y="1017"/>
                      <a:pt x="6579" y="1351"/>
                    </a:cubicBezTo>
                    <a:lnTo>
                      <a:pt x="6579" y="1351"/>
                    </a:lnTo>
                    <a:cubicBezTo>
                      <a:pt x="6410" y="1303"/>
                      <a:pt x="6234" y="1280"/>
                      <a:pt x="6056" y="1280"/>
                    </a:cubicBezTo>
                    <a:cubicBezTo>
                      <a:pt x="5963" y="1280"/>
                      <a:pt x="5869" y="1287"/>
                      <a:pt x="5776" y="1299"/>
                    </a:cubicBezTo>
                    <a:lnTo>
                      <a:pt x="5776" y="1299"/>
                    </a:lnTo>
                    <a:cubicBezTo>
                      <a:pt x="5510" y="938"/>
                      <a:pt x="5159" y="639"/>
                      <a:pt x="4746" y="442"/>
                    </a:cubicBezTo>
                    <a:cubicBezTo>
                      <a:pt x="4551" y="340"/>
                      <a:pt x="4340" y="258"/>
                      <a:pt x="4121" y="197"/>
                    </a:cubicBezTo>
                    <a:lnTo>
                      <a:pt x="4121" y="197"/>
                    </a:lnTo>
                    <a:cubicBezTo>
                      <a:pt x="4317" y="128"/>
                      <a:pt x="4522" y="92"/>
                      <a:pt x="4727" y="92"/>
                    </a:cubicBezTo>
                    <a:close/>
                    <a:moveTo>
                      <a:pt x="3883" y="300"/>
                    </a:moveTo>
                    <a:cubicBezTo>
                      <a:pt x="4564" y="457"/>
                      <a:pt x="5188" y="807"/>
                      <a:pt x="5614" y="1328"/>
                    </a:cubicBezTo>
                    <a:lnTo>
                      <a:pt x="5614" y="1328"/>
                    </a:lnTo>
                    <a:cubicBezTo>
                      <a:pt x="5419" y="1370"/>
                      <a:pt x="5230" y="1439"/>
                      <a:pt x="5055" y="1532"/>
                    </a:cubicBezTo>
                    <a:lnTo>
                      <a:pt x="5055" y="1532"/>
                    </a:lnTo>
                    <a:cubicBezTo>
                      <a:pt x="4679" y="1025"/>
                      <a:pt x="4181" y="601"/>
                      <a:pt x="3600" y="478"/>
                    </a:cubicBezTo>
                    <a:lnTo>
                      <a:pt x="3600" y="478"/>
                    </a:lnTo>
                    <a:cubicBezTo>
                      <a:pt x="3690" y="410"/>
                      <a:pt x="3785" y="350"/>
                      <a:pt x="3883" y="300"/>
                    </a:cubicBezTo>
                    <a:close/>
                    <a:moveTo>
                      <a:pt x="3467" y="590"/>
                    </a:moveTo>
                    <a:lnTo>
                      <a:pt x="3467" y="590"/>
                    </a:lnTo>
                    <a:cubicBezTo>
                      <a:pt x="3921" y="651"/>
                      <a:pt x="4341" y="899"/>
                      <a:pt x="4721" y="1322"/>
                    </a:cubicBezTo>
                    <a:cubicBezTo>
                      <a:pt x="4796" y="1395"/>
                      <a:pt x="4874" y="1486"/>
                      <a:pt x="4952" y="1591"/>
                    </a:cubicBezTo>
                    <a:lnTo>
                      <a:pt x="4952" y="1591"/>
                    </a:lnTo>
                    <a:cubicBezTo>
                      <a:pt x="4934" y="1602"/>
                      <a:pt x="4917" y="1613"/>
                      <a:pt x="4900" y="1624"/>
                    </a:cubicBezTo>
                    <a:cubicBezTo>
                      <a:pt x="4832" y="1663"/>
                      <a:pt x="4766" y="1707"/>
                      <a:pt x="4701" y="1753"/>
                    </a:cubicBezTo>
                    <a:lnTo>
                      <a:pt x="4701" y="1753"/>
                    </a:lnTo>
                    <a:cubicBezTo>
                      <a:pt x="4604" y="1701"/>
                      <a:pt x="4501" y="1658"/>
                      <a:pt x="4392" y="1628"/>
                    </a:cubicBezTo>
                    <a:cubicBezTo>
                      <a:pt x="3850" y="1650"/>
                      <a:pt x="3742" y="2349"/>
                      <a:pt x="3628" y="2766"/>
                    </a:cubicBezTo>
                    <a:lnTo>
                      <a:pt x="3628" y="2766"/>
                    </a:lnTo>
                    <a:cubicBezTo>
                      <a:pt x="3580" y="2758"/>
                      <a:pt x="3533" y="2754"/>
                      <a:pt x="3486" y="2754"/>
                    </a:cubicBezTo>
                    <a:cubicBezTo>
                      <a:pt x="3427" y="2754"/>
                      <a:pt x="3370" y="2760"/>
                      <a:pt x="3313" y="2772"/>
                    </a:cubicBezTo>
                    <a:lnTo>
                      <a:pt x="3313" y="2772"/>
                    </a:lnTo>
                    <a:cubicBezTo>
                      <a:pt x="3222" y="2542"/>
                      <a:pt x="3110" y="2325"/>
                      <a:pt x="2918" y="2158"/>
                    </a:cubicBezTo>
                    <a:cubicBezTo>
                      <a:pt x="2840" y="2104"/>
                      <a:pt x="2758" y="2081"/>
                      <a:pt x="2675" y="2081"/>
                    </a:cubicBezTo>
                    <a:cubicBezTo>
                      <a:pt x="2653" y="2081"/>
                      <a:pt x="2631" y="2083"/>
                      <a:pt x="2608" y="2086"/>
                    </a:cubicBezTo>
                    <a:lnTo>
                      <a:pt x="2608" y="2086"/>
                    </a:lnTo>
                    <a:cubicBezTo>
                      <a:pt x="2711" y="1583"/>
                      <a:pt x="2959" y="1101"/>
                      <a:pt x="3330" y="727"/>
                    </a:cubicBezTo>
                    <a:cubicBezTo>
                      <a:pt x="3373" y="679"/>
                      <a:pt x="3419" y="633"/>
                      <a:pt x="3467" y="590"/>
                    </a:cubicBezTo>
                    <a:close/>
                    <a:moveTo>
                      <a:pt x="4389" y="1718"/>
                    </a:moveTo>
                    <a:cubicBezTo>
                      <a:pt x="4470" y="1741"/>
                      <a:pt x="4549" y="1772"/>
                      <a:pt x="4625" y="1811"/>
                    </a:cubicBezTo>
                    <a:lnTo>
                      <a:pt x="4625" y="1811"/>
                    </a:lnTo>
                    <a:cubicBezTo>
                      <a:pt x="4288" y="2076"/>
                      <a:pt x="4008" y="2436"/>
                      <a:pt x="3837" y="2831"/>
                    </a:cubicBezTo>
                    <a:lnTo>
                      <a:pt x="3837" y="2831"/>
                    </a:lnTo>
                    <a:cubicBezTo>
                      <a:pt x="3797" y="2813"/>
                      <a:pt x="3758" y="2799"/>
                      <a:pt x="3718" y="2787"/>
                    </a:cubicBezTo>
                    <a:lnTo>
                      <a:pt x="3718" y="2787"/>
                    </a:lnTo>
                    <a:cubicBezTo>
                      <a:pt x="3821" y="2417"/>
                      <a:pt x="3919" y="1745"/>
                      <a:pt x="4389" y="1718"/>
                    </a:cubicBezTo>
                    <a:close/>
                    <a:moveTo>
                      <a:pt x="3240" y="575"/>
                    </a:moveTo>
                    <a:cubicBezTo>
                      <a:pt x="3281" y="575"/>
                      <a:pt x="3321" y="576"/>
                      <a:pt x="3360" y="579"/>
                    </a:cubicBezTo>
                    <a:lnTo>
                      <a:pt x="3360" y="579"/>
                    </a:lnTo>
                    <a:cubicBezTo>
                      <a:pt x="2932" y="974"/>
                      <a:pt x="2635" y="1526"/>
                      <a:pt x="2522" y="2105"/>
                    </a:cubicBezTo>
                    <a:lnTo>
                      <a:pt x="2522" y="2105"/>
                    </a:lnTo>
                    <a:cubicBezTo>
                      <a:pt x="2343" y="2159"/>
                      <a:pt x="2173" y="2295"/>
                      <a:pt x="2050" y="2419"/>
                    </a:cubicBezTo>
                    <a:cubicBezTo>
                      <a:pt x="1940" y="2548"/>
                      <a:pt x="1869" y="2690"/>
                      <a:pt x="1829" y="2838"/>
                    </a:cubicBezTo>
                    <a:lnTo>
                      <a:pt x="1829" y="2838"/>
                    </a:lnTo>
                    <a:cubicBezTo>
                      <a:pt x="1767" y="2824"/>
                      <a:pt x="1703" y="2815"/>
                      <a:pt x="1635" y="2811"/>
                    </a:cubicBezTo>
                    <a:lnTo>
                      <a:pt x="1635" y="2811"/>
                    </a:lnTo>
                    <a:cubicBezTo>
                      <a:pt x="1328" y="2072"/>
                      <a:pt x="1404" y="1238"/>
                      <a:pt x="2236" y="845"/>
                    </a:cubicBezTo>
                    <a:cubicBezTo>
                      <a:pt x="2585" y="663"/>
                      <a:pt x="2921" y="575"/>
                      <a:pt x="3240" y="575"/>
                    </a:cubicBezTo>
                    <a:close/>
                    <a:moveTo>
                      <a:pt x="1687" y="2926"/>
                    </a:moveTo>
                    <a:lnTo>
                      <a:pt x="1687" y="2926"/>
                    </a:lnTo>
                    <a:cubicBezTo>
                      <a:pt x="1728" y="2932"/>
                      <a:pt x="1767" y="2939"/>
                      <a:pt x="1806" y="2948"/>
                    </a:cubicBezTo>
                    <a:lnTo>
                      <a:pt x="1806" y="2948"/>
                    </a:lnTo>
                    <a:cubicBezTo>
                      <a:pt x="1797" y="3006"/>
                      <a:pt x="1792" y="3065"/>
                      <a:pt x="1791" y="3124"/>
                    </a:cubicBezTo>
                    <a:lnTo>
                      <a:pt x="1791" y="3124"/>
                    </a:lnTo>
                    <a:cubicBezTo>
                      <a:pt x="1754" y="3060"/>
                      <a:pt x="1719" y="2994"/>
                      <a:pt x="1687" y="2926"/>
                    </a:cubicBezTo>
                    <a:close/>
                    <a:moveTo>
                      <a:pt x="2677" y="2161"/>
                    </a:moveTo>
                    <a:cubicBezTo>
                      <a:pt x="2744" y="2161"/>
                      <a:pt x="2810" y="2179"/>
                      <a:pt x="2873" y="2223"/>
                    </a:cubicBezTo>
                    <a:cubicBezTo>
                      <a:pt x="3044" y="2379"/>
                      <a:pt x="3148" y="2578"/>
                      <a:pt x="3234" y="2792"/>
                    </a:cubicBezTo>
                    <a:lnTo>
                      <a:pt x="3234" y="2792"/>
                    </a:lnTo>
                    <a:cubicBezTo>
                      <a:pt x="3013" y="2858"/>
                      <a:pt x="2806" y="3004"/>
                      <a:pt x="2622" y="3191"/>
                    </a:cubicBezTo>
                    <a:lnTo>
                      <a:pt x="2622" y="3191"/>
                    </a:lnTo>
                    <a:cubicBezTo>
                      <a:pt x="2542" y="2861"/>
                      <a:pt x="2534" y="2511"/>
                      <a:pt x="2592" y="2170"/>
                    </a:cubicBezTo>
                    <a:lnTo>
                      <a:pt x="2592" y="2170"/>
                    </a:lnTo>
                    <a:cubicBezTo>
                      <a:pt x="2621" y="2164"/>
                      <a:pt x="2649" y="2161"/>
                      <a:pt x="2677" y="2161"/>
                    </a:cubicBezTo>
                    <a:close/>
                    <a:moveTo>
                      <a:pt x="2506" y="2195"/>
                    </a:moveTo>
                    <a:cubicBezTo>
                      <a:pt x="2448" y="2553"/>
                      <a:pt x="2461" y="2918"/>
                      <a:pt x="2556" y="3261"/>
                    </a:cubicBezTo>
                    <a:lnTo>
                      <a:pt x="2556" y="3261"/>
                    </a:lnTo>
                    <a:cubicBezTo>
                      <a:pt x="2553" y="3264"/>
                      <a:pt x="2550" y="3267"/>
                      <a:pt x="2547" y="3270"/>
                    </a:cubicBezTo>
                    <a:lnTo>
                      <a:pt x="2547" y="3270"/>
                    </a:lnTo>
                    <a:cubicBezTo>
                      <a:pt x="2361" y="3082"/>
                      <a:pt x="2152" y="2930"/>
                      <a:pt x="1900" y="2857"/>
                    </a:cubicBezTo>
                    <a:lnTo>
                      <a:pt x="1900" y="2857"/>
                    </a:lnTo>
                    <a:cubicBezTo>
                      <a:pt x="1949" y="2666"/>
                      <a:pt x="2063" y="2494"/>
                      <a:pt x="2216" y="2370"/>
                    </a:cubicBezTo>
                    <a:cubicBezTo>
                      <a:pt x="2299" y="2304"/>
                      <a:pt x="2400" y="2235"/>
                      <a:pt x="2506" y="2195"/>
                    </a:cubicBezTo>
                    <a:close/>
                    <a:moveTo>
                      <a:pt x="3476" y="2877"/>
                    </a:moveTo>
                    <a:cubicBezTo>
                      <a:pt x="3517" y="2880"/>
                      <a:pt x="3557" y="2887"/>
                      <a:pt x="3597" y="2896"/>
                    </a:cubicBezTo>
                    <a:lnTo>
                      <a:pt x="3597" y="2896"/>
                    </a:lnTo>
                    <a:cubicBezTo>
                      <a:pt x="3567" y="3036"/>
                      <a:pt x="3539" y="3178"/>
                      <a:pt x="3515" y="3321"/>
                    </a:cubicBezTo>
                    <a:lnTo>
                      <a:pt x="3515" y="3321"/>
                    </a:lnTo>
                    <a:cubicBezTo>
                      <a:pt x="3458" y="3180"/>
                      <a:pt x="3410" y="3033"/>
                      <a:pt x="3357" y="2889"/>
                    </a:cubicBezTo>
                    <a:lnTo>
                      <a:pt x="3357" y="2889"/>
                    </a:lnTo>
                    <a:cubicBezTo>
                      <a:pt x="3396" y="2882"/>
                      <a:pt x="3436" y="2878"/>
                      <a:pt x="3476" y="2877"/>
                    </a:cubicBezTo>
                    <a:close/>
                    <a:moveTo>
                      <a:pt x="3052" y="205"/>
                    </a:moveTo>
                    <a:cubicBezTo>
                      <a:pt x="3293" y="205"/>
                      <a:pt x="3534" y="229"/>
                      <a:pt x="3769" y="275"/>
                    </a:cubicBezTo>
                    <a:lnTo>
                      <a:pt x="3769" y="275"/>
                    </a:lnTo>
                    <a:cubicBezTo>
                      <a:pt x="3675" y="330"/>
                      <a:pt x="3585" y="392"/>
                      <a:pt x="3499" y="460"/>
                    </a:cubicBezTo>
                    <a:lnTo>
                      <a:pt x="3499" y="460"/>
                    </a:lnTo>
                    <a:cubicBezTo>
                      <a:pt x="3420" y="448"/>
                      <a:pt x="3340" y="442"/>
                      <a:pt x="3258" y="442"/>
                    </a:cubicBezTo>
                    <a:cubicBezTo>
                      <a:pt x="3129" y="442"/>
                      <a:pt x="2997" y="457"/>
                      <a:pt x="2862" y="490"/>
                    </a:cubicBezTo>
                    <a:cubicBezTo>
                      <a:pt x="1330" y="846"/>
                      <a:pt x="1110" y="1829"/>
                      <a:pt x="1506" y="2815"/>
                    </a:cubicBezTo>
                    <a:lnTo>
                      <a:pt x="1506" y="2815"/>
                    </a:lnTo>
                    <a:cubicBezTo>
                      <a:pt x="953" y="2881"/>
                      <a:pt x="580" y="3188"/>
                      <a:pt x="371" y="3598"/>
                    </a:cubicBezTo>
                    <a:lnTo>
                      <a:pt x="371" y="3598"/>
                    </a:lnTo>
                    <a:cubicBezTo>
                      <a:pt x="239" y="3179"/>
                      <a:pt x="199" y="2725"/>
                      <a:pt x="233" y="2310"/>
                    </a:cubicBezTo>
                    <a:cubicBezTo>
                      <a:pt x="317" y="1366"/>
                      <a:pt x="1083" y="635"/>
                      <a:pt x="1965" y="376"/>
                    </a:cubicBezTo>
                    <a:cubicBezTo>
                      <a:pt x="2313" y="261"/>
                      <a:pt x="2683" y="205"/>
                      <a:pt x="3052" y="205"/>
                    </a:cubicBezTo>
                    <a:close/>
                    <a:moveTo>
                      <a:pt x="3684" y="2920"/>
                    </a:moveTo>
                    <a:lnTo>
                      <a:pt x="3684" y="2920"/>
                    </a:lnTo>
                    <a:cubicBezTo>
                      <a:pt x="3719" y="2931"/>
                      <a:pt x="3752" y="2945"/>
                      <a:pt x="3786" y="2960"/>
                    </a:cubicBezTo>
                    <a:lnTo>
                      <a:pt x="3786" y="2960"/>
                    </a:lnTo>
                    <a:cubicBezTo>
                      <a:pt x="3708" y="3171"/>
                      <a:pt x="3662" y="3391"/>
                      <a:pt x="3655" y="3610"/>
                    </a:cubicBezTo>
                    <a:lnTo>
                      <a:pt x="3655" y="3610"/>
                    </a:lnTo>
                    <a:cubicBezTo>
                      <a:pt x="3629" y="3567"/>
                      <a:pt x="3606" y="3522"/>
                      <a:pt x="3584" y="3477"/>
                    </a:cubicBezTo>
                    <a:lnTo>
                      <a:pt x="3584" y="3477"/>
                    </a:lnTo>
                    <a:cubicBezTo>
                      <a:pt x="3616" y="3269"/>
                      <a:pt x="3648" y="3079"/>
                      <a:pt x="3684" y="2920"/>
                    </a:cubicBezTo>
                    <a:close/>
                    <a:moveTo>
                      <a:pt x="1879" y="2968"/>
                    </a:moveTo>
                    <a:cubicBezTo>
                      <a:pt x="2109" y="3039"/>
                      <a:pt x="2301" y="3179"/>
                      <a:pt x="2475" y="3354"/>
                    </a:cubicBezTo>
                    <a:lnTo>
                      <a:pt x="2475" y="3354"/>
                    </a:lnTo>
                    <a:cubicBezTo>
                      <a:pt x="2417" y="3425"/>
                      <a:pt x="2362" y="3498"/>
                      <a:pt x="2310" y="3574"/>
                    </a:cubicBezTo>
                    <a:cubicBezTo>
                      <a:pt x="2275" y="3623"/>
                      <a:pt x="2240" y="3673"/>
                      <a:pt x="2206" y="3724"/>
                    </a:cubicBezTo>
                    <a:lnTo>
                      <a:pt x="2206" y="3724"/>
                    </a:lnTo>
                    <a:cubicBezTo>
                      <a:pt x="2078" y="3570"/>
                      <a:pt x="1968" y="3419"/>
                      <a:pt x="1882" y="3276"/>
                    </a:cubicBezTo>
                    <a:lnTo>
                      <a:pt x="1882" y="3276"/>
                    </a:lnTo>
                    <a:cubicBezTo>
                      <a:pt x="1872" y="3187"/>
                      <a:pt x="1869" y="3097"/>
                      <a:pt x="1875" y="3007"/>
                    </a:cubicBezTo>
                    <a:cubicBezTo>
                      <a:pt x="1876" y="2994"/>
                      <a:pt x="1877" y="2981"/>
                      <a:pt x="1879" y="2968"/>
                    </a:cubicBezTo>
                    <a:close/>
                    <a:moveTo>
                      <a:pt x="1956" y="3613"/>
                    </a:moveTo>
                    <a:cubicBezTo>
                      <a:pt x="2012" y="3690"/>
                      <a:pt x="2070" y="3766"/>
                      <a:pt x="2131" y="3840"/>
                    </a:cubicBezTo>
                    <a:lnTo>
                      <a:pt x="2131" y="3840"/>
                    </a:lnTo>
                    <a:cubicBezTo>
                      <a:pt x="2116" y="3865"/>
                      <a:pt x="2100" y="3891"/>
                      <a:pt x="2085" y="3916"/>
                    </a:cubicBezTo>
                    <a:lnTo>
                      <a:pt x="2085" y="3916"/>
                    </a:lnTo>
                    <a:cubicBezTo>
                      <a:pt x="2033" y="3819"/>
                      <a:pt x="1990" y="3717"/>
                      <a:pt x="1956" y="3613"/>
                    </a:cubicBezTo>
                    <a:close/>
                    <a:moveTo>
                      <a:pt x="4723" y="1867"/>
                    </a:moveTo>
                    <a:cubicBezTo>
                      <a:pt x="5277" y="2213"/>
                      <a:pt x="5639" y="2969"/>
                      <a:pt x="5475" y="3627"/>
                    </a:cubicBezTo>
                    <a:cubicBezTo>
                      <a:pt x="5420" y="3896"/>
                      <a:pt x="5235" y="4094"/>
                      <a:pt x="4998" y="4172"/>
                    </a:cubicBezTo>
                    <a:lnTo>
                      <a:pt x="4998" y="4172"/>
                    </a:lnTo>
                    <a:cubicBezTo>
                      <a:pt x="4764" y="3762"/>
                      <a:pt x="4503" y="3370"/>
                      <a:pt x="4154" y="3045"/>
                    </a:cubicBezTo>
                    <a:cubicBezTo>
                      <a:pt x="4077" y="2974"/>
                      <a:pt x="3999" y="2918"/>
                      <a:pt x="3923" y="2875"/>
                    </a:cubicBezTo>
                    <a:lnTo>
                      <a:pt x="3923" y="2875"/>
                    </a:lnTo>
                    <a:cubicBezTo>
                      <a:pt x="4091" y="2482"/>
                      <a:pt x="4376" y="2131"/>
                      <a:pt x="4723" y="1867"/>
                    </a:cubicBezTo>
                    <a:close/>
                    <a:moveTo>
                      <a:pt x="3872" y="3004"/>
                    </a:moveTo>
                    <a:cubicBezTo>
                      <a:pt x="4257" y="3221"/>
                      <a:pt x="4581" y="3685"/>
                      <a:pt x="4877" y="4200"/>
                    </a:cubicBezTo>
                    <a:lnTo>
                      <a:pt x="4877" y="4200"/>
                    </a:lnTo>
                    <a:cubicBezTo>
                      <a:pt x="4842" y="4205"/>
                      <a:pt x="4807" y="4208"/>
                      <a:pt x="4770" y="4208"/>
                    </a:cubicBezTo>
                    <a:cubicBezTo>
                      <a:pt x="4711" y="4208"/>
                      <a:pt x="4649" y="4201"/>
                      <a:pt x="4588" y="4186"/>
                    </a:cubicBezTo>
                    <a:cubicBezTo>
                      <a:pt x="4304" y="4120"/>
                      <a:pt x="4006" y="3992"/>
                      <a:pt x="3786" y="3793"/>
                    </a:cubicBezTo>
                    <a:cubicBezTo>
                      <a:pt x="3777" y="3782"/>
                      <a:pt x="3768" y="3771"/>
                      <a:pt x="3759" y="3760"/>
                    </a:cubicBezTo>
                    <a:lnTo>
                      <a:pt x="3759" y="3760"/>
                    </a:lnTo>
                    <a:cubicBezTo>
                      <a:pt x="3744" y="3502"/>
                      <a:pt x="3786" y="3247"/>
                      <a:pt x="3872" y="3004"/>
                    </a:cubicBezTo>
                    <a:close/>
                    <a:moveTo>
                      <a:pt x="3278" y="2909"/>
                    </a:moveTo>
                    <a:cubicBezTo>
                      <a:pt x="3347" y="3096"/>
                      <a:pt x="3407" y="3290"/>
                      <a:pt x="3490" y="3470"/>
                    </a:cubicBezTo>
                    <a:lnTo>
                      <a:pt x="3490" y="3470"/>
                    </a:lnTo>
                    <a:cubicBezTo>
                      <a:pt x="3446" y="3740"/>
                      <a:pt x="3408" y="4012"/>
                      <a:pt x="3365" y="4282"/>
                    </a:cubicBezTo>
                    <a:lnTo>
                      <a:pt x="3365" y="4282"/>
                    </a:lnTo>
                    <a:cubicBezTo>
                      <a:pt x="3135" y="4016"/>
                      <a:pt x="2929" y="3702"/>
                      <a:pt x="2696" y="3431"/>
                    </a:cubicBezTo>
                    <a:lnTo>
                      <a:pt x="2696" y="3431"/>
                    </a:lnTo>
                    <a:cubicBezTo>
                      <a:pt x="2684" y="3398"/>
                      <a:pt x="2672" y="3365"/>
                      <a:pt x="2662" y="3332"/>
                    </a:cubicBezTo>
                    <a:lnTo>
                      <a:pt x="2662" y="3332"/>
                    </a:lnTo>
                    <a:cubicBezTo>
                      <a:pt x="2853" y="3128"/>
                      <a:pt x="3064" y="2972"/>
                      <a:pt x="3278" y="2909"/>
                    </a:cubicBezTo>
                    <a:close/>
                    <a:moveTo>
                      <a:pt x="2561" y="3445"/>
                    </a:moveTo>
                    <a:lnTo>
                      <a:pt x="2561" y="3445"/>
                    </a:lnTo>
                    <a:cubicBezTo>
                      <a:pt x="2595" y="3483"/>
                      <a:pt x="2628" y="3522"/>
                      <a:pt x="2661" y="3561"/>
                    </a:cubicBezTo>
                    <a:lnTo>
                      <a:pt x="2661" y="3561"/>
                    </a:lnTo>
                    <a:cubicBezTo>
                      <a:pt x="2810" y="3901"/>
                      <a:pt x="3055" y="4195"/>
                      <a:pt x="3341" y="4429"/>
                    </a:cubicBezTo>
                    <a:lnTo>
                      <a:pt x="3341" y="4429"/>
                    </a:lnTo>
                    <a:cubicBezTo>
                      <a:pt x="3326" y="4522"/>
                      <a:pt x="3310" y="4614"/>
                      <a:pt x="3292" y="4705"/>
                    </a:cubicBezTo>
                    <a:lnTo>
                      <a:pt x="3292" y="4705"/>
                    </a:lnTo>
                    <a:cubicBezTo>
                      <a:pt x="2915" y="4451"/>
                      <a:pt x="2565" y="4135"/>
                      <a:pt x="2289" y="3821"/>
                    </a:cubicBezTo>
                    <a:lnTo>
                      <a:pt x="2289" y="3821"/>
                    </a:lnTo>
                    <a:cubicBezTo>
                      <a:pt x="2371" y="3689"/>
                      <a:pt x="2463" y="3562"/>
                      <a:pt x="2561" y="3445"/>
                    </a:cubicBezTo>
                    <a:close/>
                    <a:moveTo>
                      <a:pt x="5013" y="1677"/>
                    </a:moveTo>
                    <a:cubicBezTo>
                      <a:pt x="5613" y="2544"/>
                      <a:pt x="6163" y="4177"/>
                      <a:pt x="5305" y="4736"/>
                    </a:cubicBezTo>
                    <a:lnTo>
                      <a:pt x="5305" y="4736"/>
                    </a:lnTo>
                    <a:cubicBezTo>
                      <a:pt x="5218" y="4572"/>
                      <a:pt x="5132" y="4409"/>
                      <a:pt x="5041" y="4248"/>
                    </a:cubicBezTo>
                    <a:lnTo>
                      <a:pt x="5041" y="4248"/>
                    </a:lnTo>
                    <a:cubicBezTo>
                      <a:pt x="5296" y="4158"/>
                      <a:pt x="5498" y="3941"/>
                      <a:pt x="5559" y="3649"/>
                    </a:cubicBezTo>
                    <a:cubicBezTo>
                      <a:pt x="5718" y="2958"/>
                      <a:pt x="5391" y="2191"/>
                      <a:pt x="4800" y="1812"/>
                    </a:cubicBezTo>
                    <a:lnTo>
                      <a:pt x="4800" y="1812"/>
                    </a:lnTo>
                    <a:cubicBezTo>
                      <a:pt x="4869" y="1763"/>
                      <a:pt x="4940" y="1718"/>
                      <a:pt x="5013" y="1677"/>
                    </a:cubicBezTo>
                    <a:close/>
                    <a:moveTo>
                      <a:pt x="3563" y="3616"/>
                    </a:moveTo>
                    <a:cubicBezTo>
                      <a:pt x="3591" y="3666"/>
                      <a:pt x="3622" y="3715"/>
                      <a:pt x="3656" y="3763"/>
                    </a:cubicBezTo>
                    <a:lnTo>
                      <a:pt x="3656" y="3763"/>
                    </a:lnTo>
                    <a:cubicBezTo>
                      <a:pt x="3674" y="4100"/>
                      <a:pt x="3788" y="4432"/>
                      <a:pt x="4026" y="4726"/>
                    </a:cubicBezTo>
                    <a:cubicBezTo>
                      <a:pt x="4049" y="4755"/>
                      <a:pt x="4072" y="4784"/>
                      <a:pt x="4096" y="4813"/>
                    </a:cubicBezTo>
                    <a:lnTo>
                      <a:pt x="4096" y="4813"/>
                    </a:lnTo>
                    <a:cubicBezTo>
                      <a:pt x="3955" y="4766"/>
                      <a:pt x="3821" y="4699"/>
                      <a:pt x="3705" y="4609"/>
                    </a:cubicBezTo>
                    <a:cubicBezTo>
                      <a:pt x="3615" y="4541"/>
                      <a:pt x="3530" y="4461"/>
                      <a:pt x="3448" y="4374"/>
                    </a:cubicBezTo>
                    <a:lnTo>
                      <a:pt x="3448" y="4374"/>
                    </a:lnTo>
                    <a:cubicBezTo>
                      <a:pt x="3491" y="4112"/>
                      <a:pt x="3527" y="3854"/>
                      <a:pt x="3563" y="3616"/>
                    </a:cubicBezTo>
                    <a:close/>
                    <a:moveTo>
                      <a:pt x="5688" y="1423"/>
                    </a:moveTo>
                    <a:cubicBezTo>
                      <a:pt x="5961" y="1792"/>
                      <a:pt x="6138" y="2240"/>
                      <a:pt x="6173" y="2759"/>
                    </a:cubicBezTo>
                    <a:cubicBezTo>
                      <a:pt x="6206" y="3438"/>
                      <a:pt x="6160" y="4188"/>
                      <a:pt x="5756" y="4759"/>
                    </a:cubicBezTo>
                    <a:cubicBezTo>
                      <a:pt x="5736" y="4783"/>
                      <a:pt x="5715" y="4807"/>
                      <a:pt x="5694" y="4829"/>
                    </a:cubicBezTo>
                    <a:lnTo>
                      <a:pt x="5694" y="4829"/>
                    </a:lnTo>
                    <a:cubicBezTo>
                      <a:pt x="5618" y="4825"/>
                      <a:pt x="5541" y="4823"/>
                      <a:pt x="5464" y="4823"/>
                    </a:cubicBezTo>
                    <a:cubicBezTo>
                      <a:pt x="5441" y="4823"/>
                      <a:pt x="5418" y="4823"/>
                      <a:pt x="5394" y="4823"/>
                    </a:cubicBezTo>
                    <a:lnTo>
                      <a:pt x="5394" y="4823"/>
                    </a:lnTo>
                    <a:cubicBezTo>
                      <a:pt x="6087" y="4347"/>
                      <a:pt x="5886" y="3157"/>
                      <a:pt x="5577" y="2455"/>
                    </a:cubicBezTo>
                    <a:cubicBezTo>
                      <a:pt x="5462" y="2178"/>
                      <a:pt x="5307" y="1890"/>
                      <a:pt x="5119" y="1621"/>
                    </a:cubicBezTo>
                    <a:lnTo>
                      <a:pt x="5119" y="1621"/>
                    </a:lnTo>
                    <a:cubicBezTo>
                      <a:pt x="5301" y="1530"/>
                      <a:pt x="5492" y="1462"/>
                      <a:pt x="5688" y="1423"/>
                    </a:cubicBezTo>
                    <a:close/>
                    <a:moveTo>
                      <a:pt x="3771" y="3890"/>
                    </a:moveTo>
                    <a:cubicBezTo>
                      <a:pt x="3994" y="4078"/>
                      <a:pt x="4290" y="4204"/>
                      <a:pt x="4572" y="4270"/>
                    </a:cubicBezTo>
                    <a:cubicBezTo>
                      <a:pt x="4639" y="4286"/>
                      <a:pt x="4706" y="4294"/>
                      <a:pt x="4771" y="4294"/>
                    </a:cubicBezTo>
                    <a:cubicBezTo>
                      <a:pt x="4823" y="4294"/>
                      <a:pt x="4873" y="4289"/>
                      <a:pt x="4922" y="4280"/>
                    </a:cubicBezTo>
                    <a:lnTo>
                      <a:pt x="4922" y="4280"/>
                    </a:lnTo>
                    <a:cubicBezTo>
                      <a:pt x="5018" y="4449"/>
                      <a:pt x="5110" y="4623"/>
                      <a:pt x="5201" y="4794"/>
                    </a:cubicBezTo>
                    <a:lnTo>
                      <a:pt x="5201" y="4794"/>
                    </a:lnTo>
                    <a:cubicBezTo>
                      <a:pt x="5170" y="4810"/>
                      <a:pt x="5137" y="4824"/>
                      <a:pt x="5103" y="4837"/>
                    </a:cubicBezTo>
                    <a:lnTo>
                      <a:pt x="5103" y="4837"/>
                    </a:lnTo>
                    <a:cubicBezTo>
                      <a:pt x="4924" y="4850"/>
                      <a:pt x="4744" y="4872"/>
                      <a:pt x="4565" y="4897"/>
                    </a:cubicBezTo>
                    <a:lnTo>
                      <a:pt x="4565" y="4897"/>
                    </a:lnTo>
                    <a:cubicBezTo>
                      <a:pt x="4464" y="4893"/>
                      <a:pt x="4362" y="4880"/>
                      <a:pt x="4262" y="4858"/>
                    </a:cubicBezTo>
                    <a:lnTo>
                      <a:pt x="4262" y="4858"/>
                    </a:lnTo>
                    <a:cubicBezTo>
                      <a:pt x="4049" y="4623"/>
                      <a:pt x="3874" y="4355"/>
                      <a:pt x="3800" y="4051"/>
                    </a:cubicBezTo>
                    <a:cubicBezTo>
                      <a:pt x="3788" y="3997"/>
                      <a:pt x="3778" y="3943"/>
                      <a:pt x="3771" y="3890"/>
                    </a:cubicBezTo>
                    <a:close/>
                    <a:moveTo>
                      <a:pt x="6075" y="1384"/>
                    </a:moveTo>
                    <a:cubicBezTo>
                      <a:pt x="6142" y="1384"/>
                      <a:pt x="6210" y="1388"/>
                      <a:pt x="6277" y="1395"/>
                    </a:cubicBezTo>
                    <a:cubicBezTo>
                      <a:pt x="6409" y="1409"/>
                      <a:pt x="6530" y="1437"/>
                      <a:pt x="6643" y="1478"/>
                    </a:cubicBezTo>
                    <a:lnTo>
                      <a:pt x="6643" y="1478"/>
                    </a:lnTo>
                    <a:cubicBezTo>
                      <a:pt x="6857" y="1931"/>
                      <a:pt x="6954" y="2445"/>
                      <a:pt x="6942" y="2950"/>
                    </a:cubicBezTo>
                    <a:cubicBezTo>
                      <a:pt x="6916" y="3634"/>
                      <a:pt x="6766" y="4420"/>
                      <a:pt x="6330" y="4971"/>
                    </a:cubicBezTo>
                    <a:lnTo>
                      <a:pt x="6330" y="4971"/>
                    </a:lnTo>
                    <a:cubicBezTo>
                      <a:pt x="6243" y="4923"/>
                      <a:pt x="6149" y="4887"/>
                      <a:pt x="6050" y="4869"/>
                    </a:cubicBezTo>
                    <a:cubicBezTo>
                      <a:pt x="5987" y="4858"/>
                      <a:pt x="5924" y="4850"/>
                      <a:pt x="5861" y="4843"/>
                    </a:cubicBezTo>
                    <a:lnTo>
                      <a:pt x="5861" y="4843"/>
                    </a:lnTo>
                    <a:cubicBezTo>
                      <a:pt x="6179" y="4427"/>
                      <a:pt x="6334" y="3806"/>
                      <a:pt x="6331" y="3109"/>
                    </a:cubicBezTo>
                    <a:cubicBezTo>
                      <a:pt x="6359" y="2499"/>
                      <a:pt x="6180" y="1896"/>
                      <a:pt x="5845" y="1398"/>
                    </a:cubicBezTo>
                    <a:lnTo>
                      <a:pt x="5845" y="1398"/>
                    </a:lnTo>
                    <a:cubicBezTo>
                      <a:pt x="5921" y="1389"/>
                      <a:pt x="5998" y="1384"/>
                      <a:pt x="6075" y="1384"/>
                    </a:cubicBezTo>
                    <a:close/>
                    <a:moveTo>
                      <a:pt x="1551" y="2920"/>
                    </a:moveTo>
                    <a:cubicBezTo>
                      <a:pt x="1625" y="3086"/>
                      <a:pt x="1715" y="3250"/>
                      <a:pt x="1819" y="3412"/>
                    </a:cubicBezTo>
                    <a:lnTo>
                      <a:pt x="1819" y="3412"/>
                    </a:lnTo>
                    <a:cubicBezTo>
                      <a:pt x="1858" y="3611"/>
                      <a:pt x="1936" y="3809"/>
                      <a:pt x="2041" y="3993"/>
                    </a:cubicBezTo>
                    <a:lnTo>
                      <a:pt x="2041" y="3993"/>
                    </a:lnTo>
                    <a:cubicBezTo>
                      <a:pt x="1863" y="4309"/>
                      <a:pt x="1727" y="4657"/>
                      <a:pt x="1706" y="5011"/>
                    </a:cubicBezTo>
                    <a:lnTo>
                      <a:pt x="1706" y="5011"/>
                    </a:lnTo>
                    <a:cubicBezTo>
                      <a:pt x="1522" y="4956"/>
                      <a:pt x="1347" y="4878"/>
                      <a:pt x="1188" y="4770"/>
                    </a:cubicBezTo>
                    <a:cubicBezTo>
                      <a:pt x="826" y="4524"/>
                      <a:pt x="576" y="4156"/>
                      <a:pt x="421" y="3744"/>
                    </a:cubicBezTo>
                    <a:lnTo>
                      <a:pt x="421" y="3744"/>
                    </a:lnTo>
                    <a:cubicBezTo>
                      <a:pt x="608" y="3308"/>
                      <a:pt x="978" y="2978"/>
                      <a:pt x="1551" y="2920"/>
                    </a:cubicBezTo>
                    <a:close/>
                    <a:moveTo>
                      <a:pt x="3425" y="4516"/>
                    </a:moveTo>
                    <a:cubicBezTo>
                      <a:pt x="3491" y="4583"/>
                      <a:pt x="3561" y="4645"/>
                      <a:pt x="3634" y="4699"/>
                    </a:cubicBezTo>
                    <a:cubicBezTo>
                      <a:pt x="3796" y="4823"/>
                      <a:pt x="3983" y="4907"/>
                      <a:pt x="4180" y="4958"/>
                    </a:cubicBezTo>
                    <a:lnTo>
                      <a:pt x="4180" y="4958"/>
                    </a:lnTo>
                    <a:cubicBezTo>
                      <a:pt x="4066" y="4976"/>
                      <a:pt x="3951" y="4995"/>
                      <a:pt x="3837" y="5014"/>
                    </a:cubicBezTo>
                    <a:lnTo>
                      <a:pt x="3837" y="5014"/>
                    </a:lnTo>
                    <a:cubicBezTo>
                      <a:pt x="3683" y="4943"/>
                      <a:pt x="3530" y="4858"/>
                      <a:pt x="3380" y="4763"/>
                    </a:cubicBezTo>
                    <a:lnTo>
                      <a:pt x="3380" y="4763"/>
                    </a:lnTo>
                    <a:cubicBezTo>
                      <a:pt x="3396" y="4681"/>
                      <a:pt x="3411" y="4598"/>
                      <a:pt x="3425" y="4516"/>
                    </a:cubicBezTo>
                    <a:close/>
                    <a:moveTo>
                      <a:pt x="5550" y="4959"/>
                    </a:moveTo>
                    <a:cubicBezTo>
                      <a:pt x="5552" y="4959"/>
                      <a:pt x="5554" y="4959"/>
                      <a:pt x="5556" y="4959"/>
                    </a:cubicBezTo>
                    <a:lnTo>
                      <a:pt x="5556" y="4959"/>
                    </a:lnTo>
                    <a:cubicBezTo>
                      <a:pt x="5525" y="4985"/>
                      <a:pt x="5493" y="5008"/>
                      <a:pt x="5462" y="5029"/>
                    </a:cubicBezTo>
                    <a:lnTo>
                      <a:pt x="5462" y="5029"/>
                    </a:lnTo>
                    <a:cubicBezTo>
                      <a:pt x="5449" y="5007"/>
                      <a:pt x="5437" y="4984"/>
                      <a:pt x="5425" y="4962"/>
                    </a:cubicBezTo>
                    <a:lnTo>
                      <a:pt x="5425" y="4962"/>
                    </a:lnTo>
                    <a:cubicBezTo>
                      <a:pt x="5466" y="4960"/>
                      <a:pt x="5508" y="4959"/>
                      <a:pt x="5550" y="4959"/>
                    </a:cubicBezTo>
                    <a:close/>
                    <a:moveTo>
                      <a:pt x="3351" y="4912"/>
                    </a:moveTo>
                    <a:lnTo>
                      <a:pt x="3351" y="4912"/>
                    </a:lnTo>
                    <a:cubicBezTo>
                      <a:pt x="3433" y="4962"/>
                      <a:pt x="3516" y="5009"/>
                      <a:pt x="3598" y="5051"/>
                    </a:cubicBezTo>
                    <a:lnTo>
                      <a:pt x="3598" y="5051"/>
                    </a:lnTo>
                    <a:cubicBezTo>
                      <a:pt x="3503" y="5065"/>
                      <a:pt x="3408" y="5077"/>
                      <a:pt x="3312" y="5088"/>
                    </a:cubicBezTo>
                    <a:lnTo>
                      <a:pt x="3312" y="5088"/>
                    </a:lnTo>
                    <a:cubicBezTo>
                      <a:pt x="3326" y="5030"/>
                      <a:pt x="3338" y="4971"/>
                      <a:pt x="3351" y="4912"/>
                    </a:cubicBezTo>
                    <a:close/>
                    <a:moveTo>
                      <a:pt x="2216" y="3941"/>
                    </a:moveTo>
                    <a:cubicBezTo>
                      <a:pt x="2525" y="4298"/>
                      <a:pt x="2888" y="4616"/>
                      <a:pt x="3262" y="4857"/>
                    </a:cubicBezTo>
                    <a:lnTo>
                      <a:pt x="3262" y="4857"/>
                    </a:lnTo>
                    <a:cubicBezTo>
                      <a:pt x="3246" y="4939"/>
                      <a:pt x="3228" y="5019"/>
                      <a:pt x="3208" y="5100"/>
                    </a:cubicBezTo>
                    <a:lnTo>
                      <a:pt x="3208" y="5100"/>
                    </a:lnTo>
                    <a:cubicBezTo>
                      <a:pt x="3033" y="5118"/>
                      <a:pt x="2858" y="5129"/>
                      <a:pt x="2684" y="5129"/>
                    </a:cubicBezTo>
                    <a:cubicBezTo>
                      <a:pt x="2623" y="5129"/>
                      <a:pt x="2563" y="5127"/>
                      <a:pt x="2502" y="5124"/>
                    </a:cubicBezTo>
                    <a:cubicBezTo>
                      <a:pt x="2279" y="5120"/>
                      <a:pt x="2054" y="5097"/>
                      <a:pt x="1839" y="5046"/>
                    </a:cubicBezTo>
                    <a:lnTo>
                      <a:pt x="1839" y="5046"/>
                    </a:lnTo>
                    <a:cubicBezTo>
                      <a:pt x="1840" y="5000"/>
                      <a:pt x="1842" y="4953"/>
                      <a:pt x="1847" y="4904"/>
                    </a:cubicBezTo>
                    <a:cubicBezTo>
                      <a:pt x="1875" y="4689"/>
                      <a:pt x="1973" y="4406"/>
                      <a:pt x="2119" y="4120"/>
                    </a:cubicBezTo>
                    <a:lnTo>
                      <a:pt x="2119" y="4120"/>
                    </a:lnTo>
                    <a:cubicBezTo>
                      <a:pt x="2255" y="4325"/>
                      <a:pt x="2422" y="4507"/>
                      <a:pt x="2599" y="4643"/>
                    </a:cubicBezTo>
                    <a:cubicBezTo>
                      <a:pt x="2606" y="4649"/>
                      <a:pt x="2613" y="4652"/>
                      <a:pt x="2621" y="4652"/>
                    </a:cubicBezTo>
                    <a:cubicBezTo>
                      <a:pt x="2652" y="4652"/>
                      <a:pt x="2677" y="4605"/>
                      <a:pt x="2643" y="4583"/>
                    </a:cubicBezTo>
                    <a:cubicBezTo>
                      <a:pt x="2455" y="4437"/>
                      <a:pt x="2289" y="4252"/>
                      <a:pt x="2159" y="4044"/>
                    </a:cubicBezTo>
                    <a:lnTo>
                      <a:pt x="2159" y="4044"/>
                    </a:lnTo>
                    <a:cubicBezTo>
                      <a:pt x="2177" y="4010"/>
                      <a:pt x="2196" y="3975"/>
                      <a:pt x="2216" y="3941"/>
                    </a:cubicBezTo>
                    <a:close/>
                    <a:moveTo>
                      <a:pt x="4347" y="5086"/>
                    </a:moveTo>
                    <a:cubicBezTo>
                      <a:pt x="4394" y="5132"/>
                      <a:pt x="4442" y="5177"/>
                      <a:pt x="4493" y="5219"/>
                    </a:cubicBezTo>
                    <a:lnTo>
                      <a:pt x="4493" y="5219"/>
                    </a:lnTo>
                    <a:cubicBezTo>
                      <a:pt x="4366" y="5200"/>
                      <a:pt x="4237" y="5167"/>
                      <a:pt x="4108" y="5123"/>
                    </a:cubicBezTo>
                    <a:lnTo>
                      <a:pt x="4108" y="5123"/>
                    </a:lnTo>
                    <a:cubicBezTo>
                      <a:pt x="4188" y="5111"/>
                      <a:pt x="4267" y="5098"/>
                      <a:pt x="4347" y="5086"/>
                    </a:cubicBezTo>
                    <a:close/>
                    <a:moveTo>
                      <a:pt x="5293" y="4968"/>
                    </a:moveTo>
                    <a:cubicBezTo>
                      <a:pt x="5315" y="5010"/>
                      <a:pt x="5337" y="5051"/>
                      <a:pt x="5359" y="5092"/>
                    </a:cubicBezTo>
                    <a:lnTo>
                      <a:pt x="5359" y="5092"/>
                    </a:lnTo>
                    <a:cubicBezTo>
                      <a:pt x="5169" y="5194"/>
                      <a:pt x="4962" y="5239"/>
                      <a:pt x="4747" y="5239"/>
                    </a:cubicBezTo>
                    <a:cubicBezTo>
                      <a:pt x="4722" y="5239"/>
                      <a:pt x="4696" y="5239"/>
                      <a:pt x="4670" y="5237"/>
                    </a:cubicBezTo>
                    <a:lnTo>
                      <a:pt x="4670" y="5237"/>
                    </a:lnTo>
                    <a:cubicBezTo>
                      <a:pt x="4641" y="5216"/>
                      <a:pt x="4614" y="5193"/>
                      <a:pt x="4587" y="5170"/>
                    </a:cubicBezTo>
                    <a:cubicBezTo>
                      <a:pt x="4548" y="5136"/>
                      <a:pt x="4509" y="5102"/>
                      <a:pt x="4471" y="5067"/>
                    </a:cubicBezTo>
                    <a:lnTo>
                      <a:pt x="4471" y="5067"/>
                    </a:lnTo>
                    <a:cubicBezTo>
                      <a:pt x="4745" y="5026"/>
                      <a:pt x="5019" y="4989"/>
                      <a:pt x="5293" y="4968"/>
                    </a:cubicBezTo>
                    <a:close/>
                    <a:moveTo>
                      <a:pt x="5755" y="4967"/>
                    </a:moveTo>
                    <a:lnTo>
                      <a:pt x="5755" y="4967"/>
                    </a:lnTo>
                    <a:cubicBezTo>
                      <a:pt x="5924" y="4980"/>
                      <a:pt x="6090" y="5013"/>
                      <a:pt x="6235" y="5082"/>
                    </a:cubicBezTo>
                    <a:lnTo>
                      <a:pt x="6235" y="5082"/>
                    </a:lnTo>
                    <a:cubicBezTo>
                      <a:pt x="6124" y="5204"/>
                      <a:pt x="5995" y="5311"/>
                      <a:pt x="5849" y="5400"/>
                    </a:cubicBezTo>
                    <a:cubicBezTo>
                      <a:pt x="5803" y="5425"/>
                      <a:pt x="5756" y="5446"/>
                      <a:pt x="5708" y="5462"/>
                    </a:cubicBezTo>
                    <a:lnTo>
                      <a:pt x="5708" y="5462"/>
                    </a:lnTo>
                    <a:cubicBezTo>
                      <a:pt x="5704" y="5456"/>
                      <a:pt x="5701" y="5450"/>
                      <a:pt x="5697" y="5444"/>
                    </a:cubicBezTo>
                    <a:cubicBezTo>
                      <a:pt x="5640" y="5350"/>
                      <a:pt x="5585" y="5254"/>
                      <a:pt x="5531" y="5157"/>
                    </a:cubicBezTo>
                    <a:lnTo>
                      <a:pt x="5531" y="5157"/>
                    </a:lnTo>
                    <a:cubicBezTo>
                      <a:pt x="5612" y="5102"/>
                      <a:pt x="5687" y="5039"/>
                      <a:pt x="5755" y="4967"/>
                    </a:cubicBezTo>
                    <a:close/>
                    <a:moveTo>
                      <a:pt x="5428" y="5220"/>
                    </a:moveTo>
                    <a:cubicBezTo>
                      <a:pt x="5480" y="5315"/>
                      <a:pt x="5531" y="5407"/>
                      <a:pt x="5582" y="5495"/>
                    </a:cubicBezTo>
                    <a:lnTo>
                      <a:pt x="5582" y="5495"/>
                    </a:lnTo>
                    <a:cubicBezTo>
                      <a:pt x="5528" y="5505"/>
                      <a:pt x="5473" y="5510"/>
                      <a:pt x="5418" y="5510"/>
                    </a:cubicBezTo>
                    <a:cubicBezTo>
                      <a:pt x="5236" y="5510"/>
                      <a:pt x="5054" y="5459"/>
                      <a:pt x="4888" y="5374"/>
                    </a:cubicBezTo>
                    <a:lnTo>
                      <a:pt x="4888" y="5374"/>
                    </a:lnTo>
                    <a:cubicBezTo>
                      <a:pt x="5089" y="5359"/>
                      <a:pt x="5269" y="5306"/>
                      <a:pt x="5428" y="5220"/>
                    </a:cubicBezTo>
                    <a:close/>
                    <a:moveTo>
                      <a:pt x="6768" y="1529"/>
                    </a:moveTo>
                    <a:cubicBezTo>
                      <a:pt x="7450" y="1849"/>
                      <a:pt x="7755" y="2648"/>
                      <a:pt x="7873" y="3403"/>
                    </a:cubicBezTo>
                    <a:cubicBezTo>
                      <a:pt x="7976" y="4090"/>
                      <a:pt x="7976" y="4824"/>
                      <a:pt x="7699" y="5469"/>
                    </a:cubicBezTo>
                    <a:cubicBezTo>
                      <a:pt x="7540" y="5882"/>
                      <a:pt x="7161" y="6194"/>
                      <a:pt x="6734" y="6246"/>
                    </a:cubicBezTo>
                    <a:lnTo>
                      <a:pt x="6734" y="6246"/>
                    </a:lnTo>
                    <a:cubicBezTo>
                      <a:pt x="6782" y="6175"/>
                      <a:pt x="6819" y="6096"/>
                      <a:pt x="6841" y="6009"/>
                    </a:cubicBezTo>
                    <a:cubicBezTo>
                      <a:pt x="6918" y="5623"/>
                      <a:pt x="6721" y="5235"/>
                      <a:pt x="6411" y="5021"/>
                    </a:cubicBezTo>
                    <a:lnTo>
                      <a:pt x="6411" y="5021"/>
                    </a:lnTo>
                    <a:cubicBezTo>
                      <a:pt x="6568" y="4818"/>
                      <a:pt x="6691" y="4584"/>
                      <a:pt x="6770" y="4359"/>
                    </a:cubicBezTo>
                    <a:cubicBezTo>
                      <a:pt x="7103" y="3463"/>
                      <a:pt x="7138" y="2434"/>
                      <a:pt x="6774" y="1543"/>
                    </a:cubicBezTo>
                    <a:cubicBezTo>
                      <a:pt x="6772" y="1538"/>
                      <a:pt x="6770" y="1534"/>
                      <a:pt x="6768" y="1529"/>
                    </a:cubicBezTo>
                    <a:close/>
                    <a:moveTo>
                      <a:pt x="6321" y="5129"/>
                    </a:moveTo>
                    <a:cubicBezTo>
                      <a:pt x="6411" y="5186"/>
                      <a:pt x="6490" y="5260"/>
                      <a:pt x="6552" y="5358"/>
                    </a:cubicBezTo>
                    <a:cubicBezTo>
                      <a:pt x="6802" y="5736"/>
                      <a:pt x="6751" y="6031"/>
                      <a:pt x="6548" y="6253"/>
                    </a:cubicBezTo>
                    <a:lnTo>
                      <a:pt x="6548" y="6253"/>
                    </a:lnTo>
                    <a:cubicBezTo>
                      <a:pt x="6482" y="6249"/>
                      <a:pt x="6415" y="6238"/>
                      <a:pt x="6348" y="6221"/>
                    </a:cubicBezTo>
                    <a:cubicBezTo>
                      <a:pt x="6080" y="6081"/>
                      <a:pt x="5915" y="5802"/>
                      <a:pt x="5756" y="5541"/>
                    </a:cubicBezTo>
                    <a:lnTo>
                      <a:pt x="5756" y="5541"/>
                    </a:lnTo>
                    <a:cubicBezTo>
                      <a:pt x="5968" y="5459"/>
                      <a:pt x="6159" y="5311"/>
                      <a:pt x="6321" y="5129"/>
                    </a:cubicBezTo>
                    <a:close/>
                    <a:moveTo>
                      <a:pt x="1844" y="5200"/>
                    </a:moveTo>
                    <a:lnTo>
                      <a:pt x="1844" y="5200"/>
                    </a:lnTo>
                    <a:cubicBezTo>
                      <a:pt x="2060" y="5248"/>
                      <a:pt x="2282" y="5269"/>
                      <a:pt x="2498" y="5274"/>
                    </a:cubicBezTo>
                    <a:cubicBezTo>
                      <a:pt x="2531" y="5274"/>
                      <a:pt x="2564" y="5275"/>
                      <a:pt x="2596" y="5275"/>
                    </a:cubicBezTo>
                    <a:cubicBezTo>
                      <a:pt x="2789" y="5275"/>
                      <a:pt x="2980" y="5264"/>
                      <a:pt x="3171" y="5247"/>
                    </a:cubicBezTo>
                    <a:lnTo>
                      <a:pt x="3171" y="5247"/>
                    </a:lnTo>
                    <a:cubicBezTo>
                      <a:pt x="3083" y="5576"/>
                      <a:pt x="2966" y="5895"/>
                      <a:pt x="2800" y="6197"/>
                    </a:cubicBezTo>
                    <a:cubicBezTo>
                      <a:pt x="2760" y="6264"/>
                      <a:pt x="2718" y="6323"/>
                      <a:pt x="2673" y="6372"/>
                    </a:cubicBezTo>
                    <a:lnTo>
                      <a:pt x="2673" y="6372"/>
                    </a:lnTo>
                    <a:cubicBezTo>
                      <a:pt x="2220" y="6119"/>
                      <a:pt x="1889" y="5741"/>
                      <a:pt x="1844" y="5200"/>
                    </a:cubicBezTo>
                    <a:close/>
                    <a:moveTo>
                      <a:pt x="345" y="3963"/>
                    </a:moveTo>
                    <a:cubicBezTo>
                      <a:pt x="512" y="4333"/>
                      <a:pt x="761" y="4660"/>
                      <a:pt x="1104" y="4896"/>
                    </a:cubicBezTo>
                    <a:cubicBezTo>
                      <a:pt x="1290" y="5020"/>
                      <a:pt x="1493" y="5107"/>
                      <a:pt x="1704" y="5166"/>
                    </a:cubicBezTo>
                    <a:lnTo>
                      <a:pt x="1704" y="5166"/>
                    </a:lnTo>
                    <a:cubicBezTo>
                      <a:pt x="1710" y="5317"/>
                      <a:pt x="1739" y="5469"/>
                      <a:pt x="1796" y="5619"/>
                    </a:cubicBezTo>
                    <a:cubicBezTo>
                      <a:pt x="1947" y="5974"/>
                      <a:pt x="2225" y="6254"/>
                      <a:pt x="2578" y="6464"/>
                    </a:cubicBezTo>
                    <a:lnTo>
                      <a:pt x="2578" y="6464"/>
                    </a:lnTo>
                    <a:cubicBezTo>
                      <a:pt x="2440" y="6574"/>
                      <a:pt x="2285" y="6620"/>
                      <a:pt x="2124" y="6620"/>
                    </a:cubicBezTo>
                    <a:cubicBezTo>
                      <a:pt x="1754" y="6620"/>
                      <a:pt x="1349" y="6381"/>
                      <a:pt x="1042" y="6127"/>
                    </a:cubicBezTo>
                    <a:cubicBezTo>
                      <a:pt x="399" y="5661"/>
                      <a:pt x="140" y="4710"/>
                      <a:pt x="345" y="3963"/>
                    </a:cubicBezTo>
                    <a:close/>
                    <a:moveTo>
                      <a:pt x="3845" y="5163"/>
                    </a:moveTo>
                    <a:cubicBezTo>
                      <a:pt x="4162" y="5299"/>
                      <a:pt x="4448" y="5367"/>
                      <a:pt x="4704" y="5377"/>
                    </a:cubicBezTo>
                    <a:lnTo>
                      <a:pt x="4704" y="5377"/>
                    </a:lnTo>
                    <a:cubicBezTo>
                      <a:pt x="4795" y="5436"/>
                      <a:pt x="4891" y="5487"/>
                      <a:pt x="4993" y="5528"/>
                    </a:cubicBezTo>
                    <a:cubicBezTo>
                      <a:pt x="5130" y="5585"/>
                      <a:pt x="5264" y="5611"/>
                      <a:pt x="5393" y="5611"/>
                    </a:cubicBezTo>
                    <a:cubicBezTo>
                      <a:pt x="5475" y="5611"/>
                      <a:pt x="5555" y="5600"/>
                      <a:pt x="5633" y="5581"/>
                    </a:cubicBezTo>
                    <a:lnTo>
                      <a:pt x="5633" y="5581"/>
                    </a:lnTo>
                    <a:cubicBezTo>
                      <a:pt x="5756" y="5786"/>
                      <a:pt x="5879" y="5965"/>
                      <a:pt x="6005" y="6099"/>
                    </a:cubicBezTo>
                    <a:cubicBezTo>
                      <a:pt x="6085" y="6191"/>
                      <a:pt x="6183" y="6274"/>
                      <a:pt x="6304" y="6330"/>
                    </a:cubicBezTo>
                    <a:cubicBezTo>
                      <a:pt x="6346" y="6343"/>
                      <a:pt x="6389" y="6353"/>
                      <a:pt x="6433" y="6359"/>
                    </a:cubicBezTo>
                    <a:lnTo>
                      <a:pt x="6433" y="6359"/>
                    </a:lnTo>
                    <a:cubicBezTo>
                      <a:pt x="6056" y="6658"/>
                      <a:pt x="5390" y="6795"/>
                      <a:pt x="4956" y="6809"/>
                    </a:cubicBezTo>
                    <a:cubicBezTo>
                      <a:pt x="4865" y="6814"/>
                      <a:pt x="4768" y="6817"/>
                      <a:pt x="4668" y="6817"/>
                    </a:cubicBezTo>
                    <a:cubicBezTo>
                      <a:pt x="4058" y="6817"/>
                      <a:pt x="3322" y="6706"/>
                      <a:pt x="2753" y="6415"/>
                    </a:cubicBezTo>
                    <a:lnTo>
                      <a:pt x="2753" y="6415"/>
                    </a:lnTo>
                    <a:cubicBezTo>
                      <a:pt x="2996" y="6139"/>
                      <a:pt x="3158" y="5711"/>
                      <a:pt x="3277" y="5237"/>
                    </a:cubicBezTo>
                    <a:lnTo>
                      <a:pt x="3277" y="5237"/>
                    </a:lnTo>
                    <a:cubicBezTo>
                      <a:pt x="3467" y="5217"/>
                      <a:pt x="3657" y="5191"/>
                      <a:pt x="3845" y="5163"/>
                    </a:cubicBezTo>
                    <a:close/>
                    <a:moveTo>
                      <a:pt x="4702" y="0"/>
                    </a:moveTo>
                    <a:cubicBezTo>
                      <a:pt x="4645" y="0"/>
                      <a:pt x="4588" y="3"/>
                      <a:pt x="4530" y="9"/>
                    </a:cubicBezTo>
                    <a:cubicBezTo>
                      <a:pt x="4340" y="36"/>
                      <a:pt x="4160" y="88"/>
                      <a:pt x="3990" y="163"/>
                    </a:cubicBezTo>
                    <a:lnTo>
                      <a:pt x="3990" y="163"/>
                    </a:lnTo>
                    <a:cubicBezTo>
                      <a:pt x="3696" y="92"/>
                      <a:pt x="3388" y="57"/>
                      <a:pt x="3079" y="57"/>
                    </a:cubicBezTo>
                    <a:cubicBezTo>
                      <a:pt x="1672" y="57"/>
                      <a:pt x="250" y="792"/>
                      <a:pt x="78" y="2292"/>
                    </a:cubicBezTo>
                    <a:cubicBezTo>
                      <a:pt x="40" y="2792"/>
                      <a:pt x="98" y="3330"/>
                      <a:pt x="281" y="3809"/>
                    </a:cubicBezTo>
                    <a:lnTo>
                      <a:pt x="281" y="3809"/>
                    </a:lnTo>
                    <a:cubicBezTo>
                      <a:pt x="1" y="4612"/>
                      <a:pt x="261" y="5686"/>
                      <a:pt x="979" y="6207"/>
                    </a:cubicBezTo>
                    <a:cubicBezTo>
                      <a:pt x="1307" y="6454"/>
                      <a:pt x="1689" y="6725"/>
                      <a:pt x="2114" y="6725"/>
                    </a:cubicBezTo>
                    <a:cubicBezTo>
                      <a:pt x="2178" y="6725"/>
                      <a:pt x="2244" y="6719"/>
                      <a:pt x="2311" y="6705"/>
                    </a:cubicBezTo>
                    <a:cubicBezTo>
                      <a:pt x="2441" y="6669"/>
                      <a:pt x="2557" y="6602"/>
                      <a:pt x="2659" y="6510"/>
                    </a:cubicBezTo>
                    <a:lnTo>
                      <a:pt x="2659" y="6510"/>
                    </a:lnTo>
                    <a:cubicBezTo>
                      <a:pt x="3214" y="6815"/>
                      <a:pt x="3932" y="6957"/>
                      <a:pt x="4623" y="6957"/>
                    </a:cubicBezTo>
                    <a:cubicBezTo>
                      <a:pt x="5284" y="6957"/>
                      <a:pt x="5919" y="6827"/>
                      <a:pt x="6361" y="6582"/>
                    </a:cubicBezTo>
                    <a:cubicBezTo>
                      <a:pt x="6459" y="6525"/>
                      <a:pt x="6555" y="6453"/>
                      <a:pt x="6637" y="6367"/>
                    </a:cubicBezTo>
                    <a:lnTo>
                      <a:pt x="6637" y="6367"/>
                    </a:lnTo>
                    <a:cubicBezTo>
                      <a:pt x="6652" y="6367"/>
                      <a:pt x="6667" y="6366"/>
                      <a:pt x="6683" y="6364"/>
                    </a:cubicBezTo>
                    <a:cubicBezTo>
                      <a:pt x="7482" y="6340"/>
                      <a:pt x="7912" y="5525"/>
                      <a:pt x="8001" y="4820"/>
                    </a:cubicBezTo>
                    <a:cubicBezTo>
                      <a:pt x="8128" y="3789"/>
                      <a:pt x="7994" y="2546"/>
                      <a:pt x="7275" y="1745"/>
                    </a:cubicBezTo>
                    <a:cubicBezTo>
                      <a:pt x="7106" y="1584"/>
                      <a:pt x="6911" y="1468"/>
                      <a:pt x="6703" y="1392"/>
                    </a:cubicBezTo>
                    <a:lnTo>
                      <a:pt x="6703" y="1392"/>
                    </a:lnTo>
                    <a:cubicBezTo>
                      <a:pt x="6320" y="641"/>
                      <a:pt x="5563" y="0"/>
                      <a:pt x="47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05" name="Google Shape;2305;p195"/>
            <p:cNvGrpSpPr/>
            <p:nvPr/>
          </p:nvGrpSpPr>
          <p:grpSpPr>
            <a:xfrm>
              <a:off x="517125" y="664281"/>
              <a:ext cx="136575" cy="134183"/>
              <a:chOff x="5397687" y="2595834"/>
              <a:chExt cx="157527" cy="154767"/>
            </a:xfrm>
          </p:grpSpPr>
          <p:sp>
            <p:nvSpPr>
              <p:cNvPr id="2306" name="Google Shape;2306;p195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7" name="Google Shape;2307;p195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and numbers">
  <p:cSld name="CUSTOM_18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" name="Google Shape;359;p20"/>
          <p:cNvGrpSpPr/>
          <p:nvPr/>
        </p:nvGrpSpPr>
        <p:grpSpPr>
          <a:xfrm>
            <a:off x="-223662" y="-4"/>
            <a:ext cx="9705591" cy="5506007"/>
            <a:chOff x="-223662" y="-4"/>
            <a:chExt cx="9705591" cy="5506007"/>
          </a:xfrm>
        </p:grpSpPr>
        <p:grpSp>
          <p:nvGrpSpPr>
            <p:cNvPr id="360" name="Google Shape;360;p20"/>
            <p:cNvGrpSpPr/>
            <p:nvPr/>
          </p:nvGrpSpPr>
          <p:grpSpPr>
            <a:xfrm rot="2118701">
              <a:off x="5672903" y="4694079"/>
              <a:ext cx="677494" cy="678539"/>
              <a:chOff x="1176363" y="5022450"/>
              <a:chExt cx="551250" cy="552100"/>
            </a:xfrm>
          </p:grpSpPr>
          <p:sp>
            <p:nvSpPr>
              <p:cNvPr id="361" name="Google Shape;361;p20"/>
              <p:cNvSpPr/>
              <p:nvPr/>
            </p:nvSpPr>
            <p:spPr>
              <a:xfrm>
                <a:off x="1176363" y="5561175"/>
                <a:ext cx="54225" cy="5025"/>
              </a:xfrm>
              <a:custGeom>
                <a:rect b="b" l="l" r="r" t="t"/>
                <a:pathLst>
                  <a:path extrusionOk="0" fill="none" h="201" w="2169">
                    <a:moveTo>
                      <a:pt x="2168" y="201"/>
                    </a:moveTo>
                    <a:cubicBezTo>
                      <a:pt x="1434" y="134"/>
                      <a:pt x="701" y="67"/>
                      <a:pt x="0" y="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20"/>
              <p:cNvSpPr/>
              <p:nvPr/>
            </p:nvSpPr>
            <p:spPr>
              <a:xfrm>
                <a:off x="1272263" y="5043300"/>
                <a:ext cx="351100" cy="531250"/>
              </a:xfrm>
              <a:custGeom>
                <a:rect b="b" l="l" r="r" t="t"/>
                <a:pathLst>
                  <a:path extrusionOk="0" fill="none" h="21250" w="14044">
                    <a:moveTo>
                      <a:pt x="14044" y="1"/>
                    </a:moveTo>
                    <a:cubicBezTo>
                      <a:pt x="10474" y="1035"/>
                      <a:pt x="4670" y="2803"/>
                      <a:pt x="5171" y="7606"/>
                    </a:cubicBezTo>
                    <a:cubicBezTo>
                      <a:pt x="5437" y="10175"/>
                      <a:pt x="7672" y="12109"/>
                      <a:pt x="9407" y="13844"/>
                    </a:cubicBezTo>
                    <a:cubicBezTo>
                      <a:pt x="11008" y="15445"/>
                      <a:pt x="13310" y="18047"/>
                      <a:pt x="10841" y="20048"/>
                    </a:cubicBezTo>
                    <a:cubicBezTo>
                      <a:pt x="9540" y="21082"/>
                      <a:pt x="7405" y="21049"/>
                      <a:pt x="5838" y="21149"/>
                    </a:cubicBezTo>
                    <a:cubicBezTo>
                      <a:pt x="3870" y="21249"/>
                      <a:pt x="1935" y="21216"/>
                      <a:pt x="0" y="21049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20"/>
              <p:cNvSpPr/>
              <p:nvPr/>
            </p:nvSpPr>
            <p:spPr>
              <a:xfrm>
                <a:off x="1668363" y="5022450"/>
                <a:ext cx="59250" cy="10875"/>
              </a:xfrm>
              <a:custGeom>
                <a:rect b="b" l="l" r="r" t="t"/>
                <a:pathLst>
                  <a:path extrusionOk="0" fill="none" h="435" w="2370">
                    <a:moveTo>
                      <a:pt x="2369" y="1"/>
                    </a:moveTo>
                    <a:cubicBezTo>
                      <a:pt x="1569" y="134"/>
                      <a:pt x="768" y="267"/>
                      <a:pt x="1" y="434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4" name="Google Shape;364;p20"/>
            <p:cNvGrpSpPr/>
            <p:nvPr/>
          </p:nvGrpSpPr>
          <p:grpSpPr>
            <a:xfrm rot="7671837">
              <a:off x="8586306" y="4520643"/>
              <a:ext cx="488866" cy="473505"/>
              <a:chOff x="3103563" y="2976000"/>
              <a:chExt cx="397800" cy="385300"/>
            </a:xfrm>
          </p:grpSpPr>
          <p:sp>
            <p:nvSpPr>
              <p:cNvPr id="365" name="Google Shape;365;p20"/>
              <p:cNvSpPr/>
              <p:nvPr/>
            </p:nvSpPr>
            <p:spPr>
              <a:xfrm>
                <a:off x="3141088" y="3272875"/>
                <a:ext cx="9200" cy="70900"/>
              </a:xfrm>
              <a:custGeom>
                <a:rect b="b" l="l" r="r" t="t"/>
                <a:pathLst>
                  <a:path extrusionOk="0" fill="none" h="2836" w="368">
                    <a:moveTo>
                      <a:pt x="1" y="0"/>
                    </a:moveTo>
                    <a:cubicBezTo>
                      <a:pt x="101" y="968"/>
                      <a:pt x="234" y="1902"/>
                      <a:pt x="367" y="2836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20"/>
              <p:cNvSpPr/>
              <p:nvPr/>
            </p:nvSpPr>
            <p:spPr>
              <a:xfrm>
                <a:off x="3103563" y="2976000"/>
                <a:ext cx="32550" cy="256025"/>
              </a:xfrm>
              <a:custGeom>
                <a:rect b="b" l="l" r="r" t="t"/>
                <a:pathLst>
                  <a:path extrusionOk="0" fill="none" h="10241" w="1302">
                    <a:moveTo>
                      <a:pt x="0" y="0"/>
                    </a:moveTo>
                    <a:lnTo>
                      <a:pt x="1301" y="10241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20"/>
              <p:cNvSpPr/>
              <p:nvPr/>
            </p:nvSpPr>
            <p:spPr>
              <a:xfrm>
                <a:off x="3257013" y="3029350"/>
                <a:ext cx="72575" cy="329425"/>
              </a:xfrm>
              <a:custGeom>
                <a:rect b="b" l="l" r="r" t="t"/>
                <a:pathLst>
                  <a:path extrusionOk="0" fill="none" h="13177" w="2903">
                    <a:moveTo>
                      <a:pt x="2902" y="1"/>
                    </a:moveTo>
                    <a:cubicBezTo>
                      <a:pt x="1935" y="4404"/>
                      <a:pt x="968" y="8774"/>
                      <a:pt x="0" y="13177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20"/>
              <p:cNvSpPr/>
              <p:nvPr/>
            </p:nvSpPr>
            <p:spPr>
              <a:xfrm>
                <a:off x="3365413" y="3255350"/>
                <a:ext cx="53400" cy="105950"/>
              </a:xfrm>
              <a:custGeom>
                <a:rect b="b" l="l" r="r" t="t"/>
                <a:pathLst>
                  <a:path extrusionOk="0" fill="none" h="4238" w="2136">
                    <a:moveTo>
                      <a:pt x="2135" y="1"/>
                    </a:moveTo>
                    <a:lnTo>
                      <a:pt x="1" y="4237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20"/>
              <p:cNvSpPr/>
              <p:nvPr/>
            </p:nvSpPr>
            <p:spPr>
              <a:xfrm>
                <a:off x="3440463" y="3091900"/>
                <a:ext cx="60900" cy="121775"/>
              </a:xfrm>
              <a:custGeom>
                <a:rect b="b" l="l" r="r" t="t"/>
                <a:pathLst>
                  <a:path extrusionOk="0" fill="none" h="4871" w="2436">
                    <a:moveTo>
                      <a:pt x="2436" y="1"/>
                    </a:moveTo>
                    <a:lnTo>
                      <a:pt x="1" y="4871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0" name="Google Shape;370;p20"/>
            <p:cNvGrpSpPr/>
            <p:nvPr/>
          </p:nvGrpSpPr>
          <p:grpSpPr>
            <a:xfrm>
              <a:off x="8679380" y="1344062"/>
              <a:ext cx="802548" cy="757672"/>
              <a:chOff x="5091638" y="5657900"/>
              <a:chExt cx="402825" cy="380300"/>
            </a:xfrm>
          </p:grpSpPr>
          <p:sp>
            <p:nvSpPr>
              <p:cNvPr id="371" name="Google Shape;371;p20"/>
              <p:cNvSpPr/>
              <p:nvPr/>
            </p:nvSpPr>
            <p:spPr>
              <a:xfrm>
                <a:off x="5091638" y="5717950"/>
                <a:ext cx="402825" cy="320250"/>
              </a:xfrm>
              <a:custGeom>
                <a:rect b="b" l="l" r="r" t="t"/>
                <a:pathLst>
                  <a:path extrusionOk="0" fill="none" h="12810" w="16113">
                    <a:moveTo>
                      <a:pt x="12510" y="1"/>
                    </a:moveTo>
                    <a:cubicBezTo>
                      <a:pt x="13777" y="1035"/>
                      <a:pt x="16112" y="3203"/>
                      <a:pt x="14678" y="4971"/>
                    </a:cubicBezTo>
                    <a:cubicBezTo>
                      <a:pt x="13677" y="6205"/>
                      <a:pt x="11576" y="6472"/>
                      <a:pt x="10108" y="6705"/>
                    </a:cubicBezTo>
                    <a:cubicBezTo>
                      <a:pt x="7339" y="7172"/>
                      <a:pt x="3904" y="7172"/>
                      <a:pt x="1535" y="8840"/>
                    </a:cubicBezTo>
                    <a:cubicBezTo>
                      <a:pt x="1" y="9908"/>
                      <a:pt x="234" y="11442"/>
                      <a:pt x="1335" y="1281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20"/>
              <p:cNvSpPr/>
              <p:nvPr/>
            </p:nvSpPr>
            <p:spPr>
              <a:xfrm>
                <a:off x="5314313" y="5657900"/>
                <a:ext cx="47550" cy="28375"/>
              </a:xfrm>
              <a:custGeom>
                <a:rect b="b" l="l" r="r" t="t"/>
                <a:pathLst>
                  <a:path extrusionOk="0" fill="none" h="1135" w="1902">
                    <a:moveTo>
                      <a:pt x="0" y="1"/>
                    </a:moveTo>
                    <a:cubicBezTo>
                      <a:pt x="634" y="368"/>
                      <a:pt x="1268" y="735"/>
                      <a:pt x="1902" y="1135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3" name="Google Shape;373;p20"/>
            <p:cNvGrpSpPr/>
            <p:nvPr/>
          </p:nvGrpSpPr>
          <p:grpSpPr>
            <a:xfrm rot="6300047">
              <a:off x="658879" y="471589"/>
              <a:ext cx="544223" cy="401785"/>
              <a:chOff x="3525538" y="7232375"/>
              <a:chExt cx="442825" cy="326925"/>
            </a:xfrm>
          </p:grpSpPr>
          <p:sp>
            <p:nvSpPr>
              <p:cNvPr id="374" name="Google Shape;374;p20"/>
              <p:cNvSpPr/>
              <p:nvPr/>
            </p:nvSpPr>
            <p:spPr>
              <a:xfrm>
                <a:off x="3940838" y="7344950"/>
                <a:ext cx="27525" cy="37550"/>
              </a:xfrm>
              <a:custGeom>
                <a:rect b="b" l="l" r="r" t="t"/>
                <a:pathLst>
                  <a:path extrusionOk="0" fill="none" h="1502" w="1101">
                    <a:moveTo>
                      <a:pt x="0" y="0"/>
                    </a:moveTo>
                    <a:cubicBezTo>
                      <a:pt x="367" y="501"/>
                      <a:pt x="734" y="1001"/>
                      <a:pt x="1101" y="1502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20"/>
              <p:cNvSpPr/>
              <p:nvPr/>
            </p:nvSpPr>
            <p:spPr>
              <a:xfrm>
                <a:off x="3859113" y="7232375"/>
                <a:ext cx="53375" cy="73400"/>
              </a:xfrm>
              <a:custGeom>
                <a:rect b="b" l="l" r="r" t="t"/>
                <a:pathLst>
                  <a:path extrusionOk="0" fill="none" h="2936" w="2135">
                    <a:moveTo>
                      <a:pt x="0" y="0"/>
                    </a:moveTo>
                    <a:lnTo>
                      <a:pt x="2135" y="2936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20"/>
              <p:cNvSpPr/>
              <p:nvPr/>
            </p:nvSpPr>
            <p:spPr>
              <a:xfrm>
                <a:off x="3744013" y="7307425"/>
                <a:ext cx="25" cy="251875"/>
              </a:xfrm>
              <a:custGeom>
                <a:rect b="b" l="l" r="r" t="t"/>
                <a:pathLst>
                  <a:path extrusionOk="0" fill="none" h="10075" w="1">
                    <a:moveTo>
                      <a:pt x="1" y="0"/>
                    </a:moveTo>
                    <a:lnTo>
                      <a:pt x="1" y="10074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20"/>
              <p:cNvSpPr/>
              <p:nvPr/>
            </p:nvSpPr>
            <p:spPr>
              <a:xfrm>
                <a:off x="3525538" y="7470875"/>
                <a:ext cx="25875" cy="88425"/>
              </a:xfrm>
              <a:custGeom>
                <a:rect b="b" l="l" r="r" t="t"/>
                <a:pathLst>
                  <a:path extrusionOk="0" fill="none" h="3537" w="1035">
                    <a:moveTo>
                      <a:pt x="1034" y="0"/>
                    </a:moveTo>
                    <a:cubicBezTo>
                      <a:pt x="701" y="1168"/>
                      <a:pt x="334" y="2335"/>
                      <a:pt x="0" y="3536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20"/>
              <p:cNvSpPr/>
              <p:nvPr/>
            </p:nvSpPr>
            <p:spPr>
              <a:xfrm>
                <a:off x="3563888" y="7382475"/>
                <a:ext cx="14200" cy="47550"/>
              </a:xfrm>
              <a:custGeom>
                <a:rect b="b" l="l" r="r" t="t"/>
                <a:pathLst>
                  <a:path extrusionOk="0" fill="none" h="1902" w="568">
                    <a:moveTo>
                      <a:pt x="568" y="1"/>
                    </a:moveTo>
                    <a:lnTo>
                      <a:pt x="1" y="1902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9" name="Google Shape;379;p20"/>
            <p:cNvSpPr/>
            <p:nvPr/>
          </p:nvSpPr>
          <p:spPr>
            <a:xfrm rot="-1970022">
              <a:off x="8173966" y="102566"/>
              <a:ext cx="490487" cy="380615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0"/>
            <p:cNvSpPr/>
            <p:nvPr/>
          </p:nvSpPr>
          <p:spPr>
            <a:xfrm rot="5238915">
              <a:off x="2938848" y="4838548"/>
              <a:ext cx="502066" cy="389601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0"/>
            <p:cNvSpPr/>
            <p:nvPr/>
          </p:nvSpPr>
          <p:spPr>
            <a:xfrm>
              <a:off x="-223662" y="3085975"/>
              <a:ext cx="487800" cy="487800"/>
            </a:xfrm>
            <a:prstGeom prst="ellipse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2" name="Google Shape;382;p20"/>
          <p:cNvSpPr txBox="1"/>
          <p:nvPr>
            <p:ph type="ctrTitle"/>
          </p:nvPr>
        </p:nvSpPr>
        <p:spPr>
          <a:xfrm>
            <a:off x="1021394" y="3093717"/>
            <a:ext cx="1338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83" name="Google Shape;383;p20"/>
          <p:cNvSpPr txBox="1"/>
          <p:nvPr>
            <p:ph idx="1" type="subTitle"/>
          </p:nvPr>
        </p:nvSpPr>
        <p:spPr>
          <a:xfrm>
            <a:off x="729944" y="3551219"/>
            <a:ext cx="1921500" cy="7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4" name="Google Shape;384;p20"/>
          <p:cNvSpPr txBox="1"/>
          <p:nvPr>
            <p:ph idx="2" type="ctrTitle"/>
          </p:nvPr>
        </p:nvSpPr>
        <p:spPr>
          <a:xfrm>
            <a:off x="3525391" y="3107867"/>
            <a:ext cx="2097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85" name="Google Shape;385;p20"/>
          <p:cNvSpPr txBox="1"/>
          <p:nvPr>
            <p:ph idx="3" type="subTitle"/>
          </p:nvPr>
        </p:nvSpPr>
        <p:spPr>
          <a:xfrm>
            <a:off x="3613141" y="3551219"/>
            <a:ext cx="1921500" cy="7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6" name="Google Shape;386;p20"/>
          <p:cNvSpPr txBox="1"/>
          <p:nvPr>
            <p:ph idx="4" type="ctrTitle"/>
          </p:nvPr>
        </p:nvSpPr>
        <p:spPr>
          <a:xfrm>
            <a:off x="6789163" y="3043805"/>
            <a:ext cx="1338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87" name="Google Shape;387;p20"/>
          <p:cNvSpPr txBox="1"/>
          <p:nvPr>
            <p:ph idx="5" type="subTitle"/>
          </p:nvPr>
        </p:nvSpPr>
        <p:spPr>
          <a:xfrm>
            <a:off x="6497713" y="3551219"/>
            <a:ext cx="1921500" cy="7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20"/>
          <p:cNvSpPr txBox="1"/>
          <p:nvPr>
            <p:ph hasCustomPrompt="1" idx="6" type="title"/>
          </p:nvPr>
        </p:nvSpPr>
        <p:spPr>
          <a:xfrm>
            <a:off x="1271744" y="4224789"/>
            <a:ext cx="8379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89" name="Google Shape;389;p20"/>
          <p:cNvSpPr txBox="1"/>
          <p:nvPr>
            <p:ph hasCustomPrompt="1" idx="7" type="title"/>
          </p:nvPr>
        </p:nvSpPr>
        <p:spPr>
          <a:xfrm>
            <a:off x="4154941" y="4224789"/>
            <a:ext cx="8379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90" name="Google Shape;390;p20"/>
          <p:cNvSpPr txBox="1"/>
          <p:nvPr>
            <p:ph hasCustomPrompt="1" idx="8" type="title"/>
          </p:nvPr>
        </p:nvSpPr>
        <p:spPr>
          <a:xfrm>
            <a:off x="7039513" y="4224789"/>
            <a:ext cx="8379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Extra Condensed Medium"/>
              <a:buNone/>
              <a:def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91" name="Google Shape;391;p20"/>
          <p:cNvSpPr txBox="1"/>
          <p:nvPr>
            <p:ph idx="9" type="title"/>
          </p:nvPr>
        </p:nvSpPr>
        <p:spPr>
          <a:xfrm>
            <a:off x="724800" y="489659"/>
            <a:ext cx="76944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308" name="Shape 2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9" name="Google Shape;2309;p196"/>
          <p:cNvSpPr/>
          <p:nvPr/>
        </p:nvSpPr>
        <p:spPr>
          <a:xfrm flipH="1" rot="-9876559">
            <a:off x="6585010" y="-2023554"/>
            <a:ext cx="3585063" cy="251684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0" name="Google Shape;2310;p196"/>
          <p:cNvSpPr/>
          <p:nvPr/>
        </p:nvSpPr>
        <p:spPr>
          <a:xfrm rot="4976521">
            <a:off x="-2324959" y="3204451"/>
            <a:ext cx="3240311" cy="227481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1" name="Google Shape;2311;p19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2312" name="Shape 2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" name="Google Shape;2313;p197"/>
          <p:cNvSpPr/>
          <p:nvPr/>
        </p:nvSpPr>
        <p:spPr>
          <a:xfrm>
            <a:off x="6355354" y="4460950"/>
            <a:ext cx="2276613" cy="682554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4" name="Google Shape;2314;p197"/>
          <p:cNvSpPr/>
          <p:nvPr/>
        </p:nvSpPr>
        <p:spPr>
          <a:xfrm rot="10800000">
            <a:off x="34" y="23"/>
            <a:ext cx="2072813" cy="1466029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5" name="Google Shape;2315;p19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316" name="Google Shape;2316;p197"/>
          <p:cNvGrpSpPr/>
          <p:nvPr/>
        </p:nvGrpSpPr>
        <p:grpSpPr>
          <a:xfrm>
            <a:off x="191583" y="2761006"/>
            <a:ext cx="463740" cy="638707"/>
            <a:chOff x="130108" y="2774256"/>
            <a:chExt cx="463740" cy="638707"/>
          </a:xfrm>
        </p:grpSpPr>
        <p:grpSp>
          <p:nvGrpSpPr>
            <p:cNvPr id="2317" name="Google Shape;2317;p197"/>
            <p:cNvGrpSpPr/>
            <p:nvPr/>
          </p:nvGrpSpPr>
          <p:grpSpPr>
            <a:xfrm rot="-2308731">
              <a:off x="228945" y="2790649"/>
              <a:ext cx="92600" cy="253132"/>
              <a:chOff x="2187550" y="-667000"/>
              <a:chExt cx="135700" cy="370950"/>
            </a:xfrm>
          </p:grpSpPr>
          <p:sp>
            <p:nvSpPr>
              <p:cNvPr id="2318" name="Google Shape;2318;p197"/>
              <p:cNvSpPr/>
              <p:nvPr/>
            </p:nvSpPr>
            <p:spPr>
              <a:xfrm>
                <a:off x="2187550" y="-667000"/>
                <a:ext cx="135700" cy="299650"/>
              </a:xfrm>
              <a:custGeom>
                <a:rect b="b" l="l" r="r" t="t"/>
                <a:pathLst>
                  <a:path extrusionOk="0" h="11986" w="5428">
                    <a:moveTo>
                      <a:pt x="244" y="1"/>
                    </a:moveTo>
                    <a:cubicBezTo>
                      <a:pt x="241" y="1"/>
                      <a:pt x="237" y="1"/>
                      <a:pt x="235" y="2"/>
                    </a:cubicBezTo>
                    <a:cubicBezTo>
                      <a:pt x="1" y="55"/>
                      <a:pt x="2223" y="2491"/>
                      <a:pt x="2782" y="5293"/>
                    </a:cubicBezTo>
                    <a:cubicBezTo>
                      <a:pt x="3341" y="8081"/>
                      <a:pt x="2987" y="11986"/>
                      <a:pt x="3274" y="11986"/>
                    </a:cubicBezTo>
                    <a:cubicBezTo>
                      <a:pt x="3275" y="11986"/>
                      <a:pt x="3277" y="11986"/>
                      <a:pt x="3278" y="11985"/>
                    </a:cubicBezTo>
                    <a:cubicBezTo>
                      <a:pt x="3560" y="11945"/>
                      <a:pt x="5427" y="7910"/>
                      <a:pt x="4554" y="5006"/>
                    </a:cubicBezTo>
                    <a:cubicBezTo>
                      <a:pt x="3691" y="2135"/>
                      <a:pt x="544" y="1"/>
                      <a:pt x="2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9" name="Google Shape;2319;p197"/>
              <p:cNvSpPr/>
              <p:nvPr/>
            </p:nvSpPr>
            <p:spPr>
              <a:xfrm>
                <a:off x="2246900" y="-583625"/>
                <a:ext cx="25825" cy="93475"/>
              </a:xfrm>
              <a:custGeom>
                <a:rect b="b" l="l" r="r" t="t"/>
                <a:pathLst>
                  <a:path extrusionOk="0" h="3739" w="1033">
                    <a:moveTo>
                      <a:pt x="81" y="0"/>
                    </a:moveTo>
                    <a:lnTo>
                      <a:pt x="1" y="36"/>
                    </a:lnTo>
                    <a:cubicBezTo>
                      <a:pt x="1" y="36"/>
                      <a:pt x="82" y="262"/>
                      <a:pt x="204" y="603"/>
                    </a:cubicBezTo>
                    <a:cubicBezTo>
                      <a:pt x="236" y="687"/>
                      <a:pt x="271" y="777"/>
                      <a:pt x="307" y="874"/>
                    </a:cubicBezTo>
                    <a:cubicBezTo>
                      <a:pt x="346" y="969"/>
                      <a:pt x="369" y="1077"/>
                      <a:pt x="405" y="1182"/>
                    </a:cubicBezTo>
                    <a:cubicBezTo>
                      <a:pt x="472" y="1396"/>
                      <a:pt x="544" y="1625"/>
                      <a:pt x="615" y="1853"/>
                    </a:cubicBezTo>
                    <a:cubicBezTo>
                      <a:pt x="668" y="2084"/>
                      <a:pt x="719" y="2316"/>
                      <a:pt x="768" y="2533"/>
                    </a:cubicBezTo>
                    <a:cubicBezTo>
                      <a:pt x="788" y="2643"/>
                      <a:pt x="827" y="2744"/>
                      <a:pt x="834" y="2848"/>
                    </a:cubicBezTo>
                    <a:cubicBezTo>
                      <a:pt x="846" y="2951"/>
                      <a:pt x="856" y="3049"/>
                      <a:pt x="867" y="3139"/>
                    </a:cubicBezTo>
                    <a:cubicBezTo>
                      <a:pt x="914" y="3498"/>
                      <a:pt x="945" y="3738"/>
                      <a:pt x="945" y="3738"/>
                    </a:cubicBezTo>
                    <a:lnTo>
                      <a:pt x="1033" y="3730"/>
                    </a:lnTo>
                    <a:cubicBezTo>
                      <a:pt x="1033" y="3730"/>
                      <a:pt x="1024" y="3489"/>
                      <a:pt x="1010" y="3127"/>
                    </a:cubicBezTo>
                    <a:cubicBezTo>
                      <a:pt x="1006" y="3037"/>
                      <a:pt x="1000" y="2938"/>
                      <a:pt x="993" y="2835"/>
                    </a:cubicBezTo>
                    <a:cubicBezTo>
                      <a:pt x="993" y="2731"/>
                      <a:pt x="960" y="2623"/>
                      <a:pt x="940" y="2511"/>
                    </a:cubicBezTo>
                    <a:cubicBezTo>
                      <a:pt x="894" y="2285"/>
                      <a:pt x="845" y="2044"/>
                      <a:pt x="795" y="1804"/>
                    </a:cubicBezTo>
                    <a:cubicBezTo>
                      <a:pt x="718" y="1574"/>
                      <a:pt x="642" y="1342"/>
                      <a:pt x="569" y="1127"/>
                    </a:cubicBezTo>
                    <a:cubicBezTo>
                      <a:pt x="532" y="1018"/>
                      <a:pt x="501" y="912"/>
                      <a:pt x="456" y="818"/>
                    </a:cubicBezTo>
                    <a:cubicBezTo>
                      <a:pt x="414" y="722"/>
                      <a:pt x="374" y="632"/>
                      <a:pt x="337" y="549"/>
                    </a:cubicBezTo>
                    <a:cubicBezTo>
                      <a:pt x="183" y="219"/>
                      <a:pt x="81" y="0"/>
                      <a:pt x="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0" name="Google Shape;2320;p197"/>
              <p:cNvSpPr/>
              <p:nvPr/>
            </p:nvSpPr>
            <p:spPr>
              <a:xfrm>
                <a:off x="2241900" y="-334675"/>
                <a:ext cx="41850" cy="38625"/>
              </a:xfrm>
              <a:custGeom>
                <a:rect b="b" l="l" r="r" t="t"/>
                <a:pathLst>
                  <a:path extrusionOk="0" h="1545" w="1674">
                    <a:moveTo>
                      <a:pt x="924" y="0"/>
                    </a:moveTo>
                    <a:cubicBezTo>
                      <a:pt x="297" y="0"/>
                      <a:pt x="0" y="1190"/>
                      <a:pt x="767" y="1501"/>
                    </a:cubicBezTo>
                    <a:cubicBezTo>
                      <a:pt x="839" y="1531"/>
                      <a:pt x="906" y="1544"/>
                      <a:pt x="968" y="1544"/>
                    </a:cubicBezTo>
                    <a:cubicBezTo>
                      <a:pt x="1598" y="1544"/>
                      <a:pt x="1673" y="150"/>
                      <a:pt x="1035" y="13"/>
                    </a:cubicBezTo>
                    <a:cubicBezTo>
                      <a:pt x="997" y="4"/>
                      <a:pt x="960" y="0"/>
                      <a:pt x="9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21" name="Google Shape;2321;p197"/>
            <p:cNvGrpSpPr/>
            <p:nvPr/>
          </p:nvGrpSpPr>
          <p:grpSpPr>
            <a:xfrm rot="-147251">
              <a:off x="362884" y="2776250"/>
              <a:ext cx="95953" cy="132382"/>
              <a:chOff x="2916600" y="-617325"/>
              <a:chExt cx="184250" cy="254300"/>
            </a:xfrm>
          </p:grpSpPr>
          <p:sp>
            <p:nvSpPr>
              <p:cNvPr id="2322" name="Google Shape;2322;p197"/>
              <p:cNvSpPr/>
              <p:nvPr/>
            </p:nvSpPr>
            <p:spPr>
              <a:xfrm>
                <a:off x="2916600" y="-617325"/>
                <a:ext cx="184250" cy="254300"/>
              </a:xfrm>
              <a:custGeom>
                <a:rect b="b" l="l" r="r" t="t"/>
                <a:pathLst>
                  <a:path extrusionOk="0" h="10172" w="7370">
                    <a:moveTo>
                      <a:pt x="3449" y="1"/>
                    </a:moveTo>
                    <a:cubicBezTo>
                      <a:pt x="1" y="1"/>
                      <a:pt x="1027" y="10171"/>
                      <a:pt x="1490" y="10171"/>
                    </a:cubicBezTo>
                    <a:cubicBezTo>
                      <a:pt x="1502" y="10171"/>
                      <a:pt x="1514" y="10165"/>
                      <a:pt x="1525" y="10150"/>
                    </a:cubicBezTo>
                    <a:cubicBezTo>
                      <a:pt x="2090" y="9433"/>
                      <a:pt x="7370" y="362"/>
                      <a:pt x="3622" y="9"/>
                    </a:cubicBezTo>
                    <a:cubicBezTo>
                      <a:pt x="3563" y="3"/>
                      <a:pt x="3505" y="1"/>
                      <a:pt x="34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3" name="Google Shape;2323;p197"/>
              <p:cNvSpPr/>
              <p:nvPr/>
            </p:nvSpPr>
            <p:spPr>
              <a:xfrm>
                <a:off x="2965150" y="-602650"/>
                <a:ext cx="62000" cy="205775"/>
              </a:xfrm>
              <a:custGeom>
                <a:rect b="b" l="l" r="r" t="t"/>
                <a:pathLst>
                  <a:path extrusionOk="0" h="8231" w="2480">
                    <a:moveTo>
                      <a:pt x="2233" y="1"/>
                    </a:moveTo>
                    <a:cubicBezTo>
                      <a:pt x="2233" y="1"/>
                      <a:pt x="2223" y="134"/>
                      <a:pt x="2208" y="369"/>
                    </a:cubicBezTo>
                    <a:cubicBezTo>
                      <a:pt x="2185" y="601"/>
                      <a:pt x="2196" y="945"/>
                      <a:pt x="2131" y="1334"/>
                    </a:cubicBezTo>
                    <a:cubicBezTo>
                      <a:pt x="2105" y="1530"/>
                      <a:pt x="2077" y="1742"/>
                      <a:pt x="2047" y="1965"/>
                    </a:cubicBezTo>
                    <a:cubicBezTo>
                      <a:pt x="2020" y="2190"/>
                      <a:pt x="1954" y="2424"/>
                      <a:pt x="1914" y="2669"/>
                    </a:cubicBezTo>
                    <a:cubicBezTo>
                      <a:pt x="1865" y="2912"/>
                      <a:pt x="1826" y="3166"/>
                      <a:pt x="1752" y="3416"/>
                    </a:cubicBezTo>
                    <a:cubicBezTo>
                      <a:pt x="1685" y="3669"/>
                      <a:pt x="1617" y="3926"/>
                      <a:pt x="1550" y="4182"/>
                    </a:cubicBezTo>
                    <a:cubicBezTo>
                      <a:pt x="1389" y="4687"/>
                      <a:pt x="1251" y="5202"/>
                      <a:pt x="1061" y="5663"/>
                    </a:cubicBezTo>
                    <a:cubicBezTo>
                      <a:pt x="974" y="5896"/>
                      <a:pt x="890" y="6121"/>
                      <a:pt x="811" y="6336"/>
                    </a:cubicBezTo>
                    <a:cubicBezTo>
                      <a:pt x="721" y="6546"/>
                      <a:pt x="636" y="6745"/>
                      <a:pt x="557" y="6928"/>
                    </a:cubicBezTo>
                    <a:cubicBezTo>
                      <a:pt x="409" y="7299"/>
                      <a:pt x="253" y="7594"/>
                      <a:pt x="156" y="7806"/>
                    </a:cubicBezTo>
                    <a:cubicBezTo>
                      <a:pt x="56" y="8018"/>
                      <a:pt x="0" y="8138"/>
                      <a:pt x="0" y="8138"/>
                    </a:cubicBezTo>
                    <a:lnTo>
                      <a:pt x="159" y="8230"/>
                    </a:lnTo>
                    <a:cubicBezTo>
                      <a:pt x="159" y="8230"/>
                      <a:pt x="230" y="8115"/>
                      <a:pt x="351" y="7912"/>
                    </a:cubicBezTo>
                    <a:cubicBezTo>
                      <a:pt x="466" y="7705"/>
                      <a:pt x="659" y="7424"/>
                      <a:pt x="828" y="7056"/>
                    </a:cubicBezTo>
                    <a:cubicBezTo>
                      <a:pt x="1009" y="6692"/>
                      <a:pt x="1219" y="6267"/>
                      <a:pt x="1399" y="5792"/>
                    </a:cubicBezTo>
                    <a:cubicBezTo>
                      <a:pt x="1601" y="5325"/>
                      <a:pt x="1750" y="4803"/>
                      <a:pt x="1923" y="4290"/>
                    </a:cubicBezTo>
                    <a:cubicBezTo>
                      <a:pt x="2050" y="3762"/>
                      <a:pt x="2199" y="3239"/>
                      <a:pt x="2270" y="2735"/>
                    </a:cubicBezTo>
                    <a:cubicBezTo>
                      <a:pt x="2311" y="2483"/>
                      <a:pt x="2364" y="2244"/>
                      <a:pt x="2379" y="2008"/>
                    </a:cubicBezTo>
                    <a:cubicBezTo>
                      <a:pt x="2397" y="1774"/>
                      <a:pt x="2414" y="1552"/>
                      <a:pt x="2430" y="1348"/>
                    </a:cubicBezTo>
                    <a:cubicBezTo>
                      <a:pt x="2479" y="938"/>
                      <a:pt x="2426" y="608"/>
                      <a:pt x="2431" y="372"/>
                    </a:cubicBezTo>
                    <a:cubicBezTo>
                      <a:pt x="2421" y="137"/>
                      <a:pt x="2416" y="3"/>
                      <a:pt x="2416" y="3"/>
                    </a:cubicBezTo>
                    <a:lnTo>
                      <a:pt x="2233" y="1"/>
                    </a:ln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24" name="Google Shape;2324;p197"/>
            <p:cNvGrpSpPr/>
            <p:nvPr/>
          </p:nvGrpSpPr>
          <p:grpSpPr>
            <a:xfrm flipH="1" rot="-3612477">
              <a:off x="186006" y="2930569"/>
              <a:ext cx="90467" cy="181271"/>
              <a:chOff x="2523825" y="-685025"/>
              <a:chExt cx="214450" cy="429700"/>
            </a:xfrm>
          </p:grpSpPr>
          <p:sp>
            <p:nvSpPr>
              <p:cNvPr id="2325" name="Google Shape;2325;p197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6" name="Google Shape;2326;p197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7" name="Google Shape;2327;p197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28" name="Google Shape;2328;p197"/>
            <p:cNvGrpSpPr/>
            <p:nvPr/>
          </p:nvGrpSpPr>
          <p:grpSpPr>
            <a:xfrm>
              <a:off x="275141" y="3120956"/>
              <a:ext cx="271176" cy="292008"/>
              <a:chOff x="5937634" y="3212099"/>
              <a:chExt cx="281975" cy="303637"/>
            </a:xfrm>
          </p:grpSpPr>
          <p:sp>
            <p:nvSpPr>
              <p:cNvPr id="2329" name="Google Shape;2329;p197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0" name="Google Shape;2330;p197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1" name="Google Shape;2331;p197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2" name="Google Shape;2332;p197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3" name="Google Shape;2333;p197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4" name="Google Shape;2334;p197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5" name="Google Shape;2335;p197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6" name="Google Shape;2336;p197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7" name="Google Shape;2337;p197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8" name="Google Shape;2338;p197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9" name="Google Shape;2339;p197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0" name="Google Shape;2340;p197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1" name="Google Shape;2341;p197"/>
            <p:cNvGrpSpPr/>
            <p:nvPr/>
          </p:nvGrpSpPr>
          <p:grpSpPr>
            <a:xfrm>
              <a:off x="493914" y="2855626"/>
              <a:ext cx="99935" cy="98199"/>
              <a:chOff x="5397687" y="2595834"/>
              <a:chExt cx="157527" cy="154767"/>
            </a:xfrm>
          </p:grpSpPr>
          <p:sp>
            <p:nvSpPr>
              <p:cNvPr id="2342" name="Google Shape;2342;p197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3" name="Google Shape;2343;p197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4" name="Google Shape;2344;p197"/>
            <p:cNvGrpSpPr/>
            <p:nvPr/>
          </p:nvGrpSpPr>
          <p:grpSpPr>
            <a:xfrm rot="-1473678">
              <a:off x="428845" y="2972113"/>
              <a:ext cx="99935" cy="98205"/>
              <a:chOff x="5397687" y="2595834"/>
              <a:chExt cx="157527" cy="154767"/>
            </a:xfrm>
          </p:grpSpPr>
          <p:sp>
            <p:nvSpPr>
              <p:cNvPr id="2345" name="Google Shape;2345;p197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" name="Google Shape;2346;p197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2347" name="Shape 2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8" name="Google Shape;2348;p198"/>
          <p:cNvSpPr/>
          <p:nvPr/>
        </p:nvSpPr>
        <p:spPr>
          <a:xfrm rot="5400000">
            <a:off x="-1032226" y="1359944"/>
            <a:ext cx="2948444" cy="88400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9" name="Google Shape;2349;p198"/>
          <p:cNvSpPr/>
          <p:nvPr/>
        </p:nvSpPr>
        <p:spPr>
          <a:xfrm flipH="1" rot="5400000">
            <a:off x="7381922" y="3169519"/>
            <a:ext cx="2852088" cy="1095872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0" name="Google Shape;2350;p19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_1">
    <p:spTree>
      <p:nvGrpSpPr>
        <p:cNvPr id="2351" name="Shape 2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2" name="Google Shape;2352;p199"/>
          <p:cNvSpPr/>
          <p:nvPr/>
        </p:nvSpPr>
        <p:spPr>
          <a:xfrm>
            <a:off x="-572451" y="-205874"/>
            <a:ext cx="2778493" cy="1067594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3" name="Google Shape;2353;p199"/>
          <p:cNvSpPr/>
          <p:nvPr/>
        </p:nvSpPr>
        <p:spPr>
          <a:xfrm rot="-4489178">
            <a:off x="8082895" y="89577"/>
            <a:ext cx="1713949" cy="1212216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4" name="Google Shape;2354;p199"/>
          <p:cNvSpPr/>
          <p:nvPr/>
        </p:nvSpPr>
        <p:spPr>
          <a:xfrm rot="-9699706">
            <a:off x="3631638" y="4637085"/>
            <a:ext cx="2957485" cy="1136369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5" name="Google Shape;2355;p19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1_1_1_1_1_1">
    <p:spTree>
      <p:nvGrpSpPr>
        <p:cNvPr id="2356" name="Shape 2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7" name="Google Shape;2357;p200"/>
          <p:cNvSpPr/>
          <p:nvPr/>
        </p:nvSpPr>
        <p:spPr>
          <a:xfrm flipH="1" rot="10800000">
            <a:off x="6362006" y="24"/>
            <a:ext cx="2782035" cy="196758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8" name="Google Shape;2358;p200"/>
          <p:cNvSpPr/>
          <p:nvPr/>
        </p:nvSpPr>
        <p:spPr>
          <a:xfrm rot="8966446">
            <a:off x="-537464" y="-899233"/>
            <a:ext cx="2615001" cy="183582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9" name="Google Shape;2359;p200"/>
          <p:cNvSpPr/>
          <p:nvPr/>
        </p:nvSpPr>
        <p:spPr>
          <a:xfrm rot="10454287">
            <a:off x="-182969" y="4632929"/>
            <a:ext cx="2591297" cy="181918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0" name="Google Shape;2360;p20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1_1_1_1_1_1_1">
    <p:spTree>
      <p:nvGrpSpPr>
        <p:cNvPr id="2361" name="Shape 2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2" name="Google Shape;2362;p201"/>
          <p:cNvSpPr/>
          <p:nvPr/>
        </p:nvSpPr>
        <p:spPr>
          <a:xfrm>
            <a:off x="7071877" y="3931302"/>
            <a:ext cx="2072105" cy="1465528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3" name="Google Shape;2363;p201"/>
          <p:cNvSpPr/>
          <p:nvPr/>
        </p:nvSpPr>
        <p:spPr>
          <a:xfrm flipH="1" rot="-5400000">
            <a:off x="-447102" y="1392940"/>
            <a:ext cx="1749017" cy="854826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4" name="Google Shape;2364;p20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1_1_1_1_1_1_1_1">
    <p:spTree>
      <p:nvGrpSpPr>
        <p:cNvPr id="2365" name="Shape 2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6" name="Google Shape;2366;p202"/>
          <p:cNvSpPr/>
          <p:nvPr/>
        </p:nvSpPr>
        <p:spPr>
          <a:xfrm rot="10633865">
            <a:off x="169188" y="-3339077"/>
            <a:ext cx="5258266" cy="369149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7" name="Google Shape;2367;p202"/>
          <p:cNvSpPr/>
          <p:nvPr/>
        </p:nvSpPr>
        <p:spPr>
          <a:xfrm flipH="1" rot="10800000">
            <a:off x="-7" y="4250952"/>
            <a:ext cx="2322948" cy="892558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8" name="Google Shape;2368;p202"/>
          <p:cNvSpPr/>
          <p:nvPr/>
        </p:nvSpPr>
        <p:spPr>
          <a:xfrm flipH="1" rot="10800000">
            <a:off x="7880480" y="3902021"/>
            <a:ext cx="2540126" cy="1241478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69" name="Google Shape;2369;p202"/>
          <p:cNvGrpSpPr/>
          <p:nvPr/>
        </p:nvGrpSpPr>
        <p:grpSpPr>
          <a:xfrm>
            <a:off x="8020748" y="315454"/>
            <a:ext cx="626282" cy="702282"/>
            <a:chOff x="7783773" y="-4896"/>
            <a:chExt cx="626282" cy="702282"/>
          </a:xfrm>
        </p:grpSpPr>
        <p:grpSp>
          <p:nvGrpSpPr>
            <p:cNvPr id="2370" name="Google Shape;2370;p202"/>
            <p:cNvGrpSpPr/>
            <p:nvPr/>
          </p:nvGrpSpPr>
          <p:grpSpPr>
            <a:xfrm>
              <a:off x="8039167" y="402585"/>
              <a:ext cx="273770" cy="294801"/>
              <a:chOff x="5937634" y="3212099"/>
              <a:chExt cx="281975" cy="303637"/>
            </a:xfrm>
          </p:grpSpPr>
          <p:sp>
            <p:nvSpPr>
              <p:cNvPr id="2371" name="Google Shape;2371;p202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" name="Google Shape;2372;p202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" name="Google Shape;2373;p202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4" name="Google Shape;2374;p202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5" name="Google Shape;2375;p202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6" name="Google Shape;2376;p202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7" name="Google Shape;2377;p202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8" name="Google Shape;2378;p202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9" name="Google Shape;2379;p202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0" name="Google Shape;2380;p202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1" name="Google Shape;2381;p202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2" name="Google Shape;2382;p202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83" name="Google Shape;2383;p202"/>
            <p:cNvGrpSpPr/>
            <p:nvPr/>
          </p:nvGrpSpPr>
          <p:grpSpPr>
            <a:xfrm>
              <a:off x="7847325" y="343081"/>
              <a:ext cx="136575" cy="134183"/>
              <a:chOff x="5397687" y="2595834"/>
              <a:chExt cx="157527" cy="154767"/>
            </a:xfrm>
          </p:grpSpPr>
          <p:sp>
            <p:nvSpPr>
              <p:cNvPr id="2384" name="Google Shape;2384;p202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" name="Google Shape;2385;p202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86" name="Google Shape;2386;p202"/>
            <p:cNvGrpSpPr/>
            <p:nvPr/>
          </p:nvGrpSpPr>
          <p:grpSpPr>
            <a:xfrm rot="-2290952">
              <a:off x="7924384" y="93813"/>
              <a:ext cx="185942" cy="206452"/>
              <a:chOff x="5071176" y="2522737"/>
              <a:chExt cx="356745" cy="396095"/>
            </a:xfrm>
          </p:grpSpPr>
          <p:sp>
            <p:nvSpPr>
              <p:cNvPr id="2387" name="Google Shape;2387;p202"/>
              <p:cNvSpPr/>
              <p:nvPr/>
            </p:nvSpPr>
            <p:spPr>
              <a:xfrm>
                <a:off x="5071176" y="2522737"/>
                <a:ext cx="356745" cy="396095"/>
              </a:xfrm>
              <a:custGeom>
                <a:rect b="b" l="l" r="r" t="t"/>
                <a:pathLst>
                  <a:path extrusionOk="0" h="9472" w="8531">
                    <a:moveTo>
                      <a:pt x="2207" y="1"/>
                    </a:moveTo>
                    <a:cubicBezTo>
                      <a:pt x="2091" y="1"/>
                      <a:pt x="1965" y="19"/>
                      <a:pt x="1829" y="60"/>
                    </a:cubicBezTo>
                    <a:cubicBezTo>
                      <a:pt x="0" y="603"/>
                      <a:pt x="3040" y="9450"/>
                      <a:pt x="3217" y="9471"/>
                    </a:cubicBezTo>
                    <a:cubicBezTo>
                      <a:pt x="3217" y="9471"/>
                      <a:pt x="3218" y="9472"/>
                      <a:pt x="3219" y="9472"/>
                    </a:cubicBezTo>
                    <a:cubicBezTo>
                      <a:pt x="3530" y="9472"/>
                      <a:pt x="8531" y="1499"/>
                      <a:pt x="6410" y="400"/>
                    </a:cubicBezTo>
                    <a:cubicBezTo>
                      <a:pt x="6260" y="323"/>
                      <a:pt x="6116" y="288"/>
                      <a:pt x="5977" y="288"/>
                    </a:cubicBezTo>
                    <a:cubicBezTo>
                      <a:pt x="4764" y="288"/>
                      <a:pt x="3964" y="2934"/>
                      <a:pt x="3789" y="2934"/>
                    </a:cubicBezTo>
                    <a:cubicBezTo>
                      <a:pt x="3788" y="2934"/>
                      <a:pt x="3786" y="2934"/>
                      <a:pt x="3785" y="2933"/>
                    </a:cubicBezTo>
                    <a:cubicBezTo>
                      <a:pt x="3614" y="2888"/>
                      <a:pt x="3650" y="1"/>
                      <a:pt x="22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" name="Google Shape;2388;p202"/>
              <p:cNvSpPr/>
              <p:nvPr/>
            </p:nvSpPr>
            <p:spPr>
              <a:xfrm>
                <a:off x="5212811" y="2708867"/>
                <a:ext cx="100989" cy="185628"/>
              </a:xfrm>
              <a:custGeom>
                <a:rect b="b" l="l" r="r" t="t"/>
                <a:pathLst>
                  <a:path extrusionOk="0" h="4439" w="2415">
                    <a:moveTo>
                      <a:pt x="2381" y="0"/>
                    </a:moveTo>
                    <a:cubicBezTo>
                      <a:pt x="2370" y="0"/>
                      <a:pt x="2360" y="7"/>
                      <a:pt x="2354" y="17"/>
                    </a:cubicBezTo>
                    <a:cubicBezTo>
                      <a:pt x="2177" y="391"/>
                      <a:pt x="1987" y="758"/>
                      <a:pt x="1792" y="1122"/>
                    </a:cubicBezTo>
                    <a:cubicBezTo>
                      <a:pt x="1205" y="2217"/>
                      <a:pt x="546" y="3274"/>
                      <a:pt x="12" y="4397"/>
                    </a:cubicBezTo>
                    <a:cubicBezTo>
                      <a:pt x="0" y="4420"/>
                      <a:pt x="21" y="4439"/>
                      <a:pt x="40" y="4439"/>
                    </a:cubicBezTo>
                    <a:cubicBezTo>
                      <a:pt x="50" y="4439"/>
                      <a:pt x="59" y="4435"/>
                      <a:pt x="65" y="4424"/>
                    </a:cubicBezTo>
                    <a:cubicBezTo>
                      <a:pt x="264" y="4062"/>
                      <a:pt x="471" y="3704"/>
                      <a:pt x="677" y="3345"/>
                    </a:cubicBezTo>
                    <a:cubicBezTo>
                      <a:pt x="1042" y="2712"/>
                      <a:pt x="1565" y="1817"/>
                      <a:pt x="1889" y="1173"/>
                    </a:cubicBezTo>
                    <a:cubicBezTo>
                      <a:pt x="2078" y="803"/>
                      <a:pt x="2253" y="426"/>
                      <a:pt x="2409" y="41"/>
                    </a:cubicBezTo>
                    <a:cubicBezTo>
                      <a:pt x="2414" y="26"/>
                      <a:pt x="2408" y="9"/>
                      <a:pt x="2394" y="3"/>
                    </a:cubicBezTo>
                    <a:cubicBezTo>
                      <a:pt x="2390" y="1"/>
                      <a:pt x="2386" y="0"/>
                      <a:pt x="23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89" name="Google Shape;2389;p202"/>
            <p:cNvGrpSpPr/>
            <p:nvPr/>
          </p:nvGrpSpPr>
          <p:grpSpPr>
            <a:xfrm rot="2483769">
              <a:off x="8254402" y="136458"/>
              <a:ext cx="94567" cy="220479"/>
              <a:chOff x="2523825" y="-685025"/>
              <a:chExt cx="214450" cy="429700"/>
            </a:xfrm>
          </p:grpSpPr>
          <p:sp>
            <p:nvSpPr>
              <p:cNvPr id="2390" name="Google Shape;2390;p202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" name="Google Shape;2391;p202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" name="Google Shape;2392;p202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3" name="Google Shape;2393;p202"/>
            <p:cNvGrpSpPr/>
            <p:nvPr/>
          </p:nvGrpSpPr>
          <p:grpSpPr>
            <a:xfrm rot="-8168941">
              <a:off x="8221932" y="-16089"/>
              <a:ext cx="76345" cy="269823"/>
              <a:chOff x="1825350" y="-685725"/>
              <a:chExt cx="102125" cy="361075"/>
            </a:xfrm>
          </p:grpSpPr>
          <p:sp>
            <p:nvSpPr>
              <p:cNvPr id="2394" name="Google Shape;2394;p202"/>
              <p:cNvSpPr/>
              <p:nvPr/>
            </p:nvSpPr>
            <p:spPr>
              <a:xfrm>
                <a:off x="1825350" y="-685725"/>
                <a:ext cx="102125" cy="361075"/>
              </a:xfrm>
              <a:custGeom>
                <a:rect b="b" l="l" r="r" t="t"/>
                <a:pathLst>
                  <a:path extrusionOk="0" h="14443" w="4085">
                    <a:moveTo>
                      <a:pt x="352" y="0"/>
                    </a:moveTo>
                    <a:cubicBezTo>
                      <a:pt x="350" y="0"/>
                      <a:pt x="348" y="0"/>
                      <a:pt x="346" y="1"/>
                    </a:cubicBezTo>
                    <a:cubicBezTo>
                      <a:pt x="1" y="49"/>
                      <a:pt x="1684" y="4346"/>
                      <a:pt x="1967" y="7674"/>
                    </a:cubicBezTo>
                    <a:cubicBezTo>
                      <a:pt x="2250" y="10993"/>
                      <a:pt x="556" y="14442"/>
                      <a:pt x="826" y="14442"/>
                    </a:cubicBezTo>
                    <a:cubicBezTo>
                      <a:pt x="826" y="14442"/>
                      <a:pt x="827" y="14442"/>
                      <a:pt x="828" y="14442"/>
                    </a:cubicBezTo>
                    <a:cubicBezTo>
                      <a:pt x="1106" y="14426"/>
                      <a:pt x="4013" y="10965"/>
                      <a:pt x="4049" y="7421"/>
                    </a:cubicBezTo>
                    <a:cubicBezTo>
                      <a:pt x="4084" y="3898"/>
                      <a:pt x="715" y="0"/>
                      <a:pt x="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" name="Google Shape;2395;p202"/>
              <p:cNvSpPr/>
              <p:nvPr/>
            </p:nvSpPr>
            <p:spPr>
              <a:xfrm>
                <a:off x="1875075" y="-548750"/>
                <a:ext cx="11550" cy="112475"/>
              </a:xfrm>
              <a:custGeom>
                <a:rect b="b" l="l" r="r" t="t"/>
                <a:pathLst>
                  <a:path extrusionOk="0" h="4499" w="462">
                    <a:moveTo>
                      <a:pt x="101" y="1"/>
                    </a:moveTo>
                    <a:lnTo>
                      <a:pt x="1" y="24"/>
                    </a:lnTo>
                    <a:cubicBezTo>
                      <a:pt x="1" y="24"/>
                      <a:pt x="13" y="94"/>
                      <a:pt x="35" y="215"/>
                    </a:cubicBezTo>
                    <a:cubicBezTo>
                      <a:pt x="55" y="337"/>
                      <a:pt x="99" y="510"/>
                      <a:pt x="122" y="717"/>
                    </a:cubicBezTo>
                    <a:cubicBezTo>
                      <a:pt x="136" y="820"/>
                      <a:pt x="151" y="932"/>
                      <a:pt x="168" y="1051"/>
                    </a:cubicBezTo>
                    <a:cubicBezTo>
                      <a:pt x="186" y="1168"/>
                      <a:pt x="187" y="1296"/>
                      <a:pt x="202" y="1426"/>
                    </a:cubicBezTo>
                    <a:cubicBezTo>
                      <a:pt x="233" y="1686"/>
                      <a:pt x="232" y="1966"/>
                      <a:pt x="244" y="2244"/>
                    </a:cubicBezTo>
                    <a:cubicBezTo>
                      <a:pt x="243" y="2524"/>
                      <a:pt x="250" y="2804"/>
                      <a:pt x="233" y="3066"/>
                    </a:cubicBezTo>
                    <a:cubicBezTo>
                      <a:pt x="225" y="3328"/>
                      <a:pt x="210" y="3573"/>
                      <a:pt x="195" y="3784"/>
                    </a:cubicBezTo>
                    <a:cubicBezTo>
                      <a:pt x="165" y="4205"/>
                      <a:pt x="145" y="4485"/>
                      <a:pt x="145" y="4485"/>
                    </a:cubicBezTo>
                    <a:lnTo>
                      <a:pt x="246" y="4499"/>
                    </a:lnTo>
                    <a:cubicBezTo>
                      <a:pt x="246" y="4499"/>
                      <a:pt x="259" y="4429"/>
                      <a:pt x="281" y="4308"/>
                    </a:cubicBezTo>
                    <a:cubicBezTo>
                      <a:pt x="299" y="4185"/>
                      <a:pt x="340" y="4012"/>
                      <a:pt x="362" y="3800"/>
                    </a:cubicBezTo>
                    <a:cubicBezTo>
                      <a:pt x="386" y="3589"/>
                      <a:pt x="422" y="3343"/>
                      <a:pt x="435" y="3077"/>
                    </a:cubicBezTo>
                    <a:cubicBezTo>
                      <a:pt x="457" y="2811"/>
                      <a:pt x="455" y="2526"/>
                      <a:pt x="462" y="2241"/>
                    </a:cubicBezTo>
                    <a:cubicBezTo>
                      <a:pt x="446" y="1956"/>
                      <a:pt x="440" y="1672"/>
                      <a:pt x="404" y="1406"/>
                    </a:cubicBezTo>
                    <a:cubicBezTo>
                      <a:pt x="388" y="1274"/>
                      <a:pt x="379" y="1145"/>
                      <a:pt x="353" y="1024"/>
                    </a:cubicBezTo>
                    <a:cubicBezTo>
                      <a:pt x="329" y="902"/>
                      <a:pt x="307" y="789"/>
                      <a:pt x="286" y="682"/>
                    </a:cubicBezTo>
                    <a:cubicBezTo>
                      <a:pt x="251" y="470"/>
                      <a:pt x="186" y="307"/>
                      <a:pt x="157" y="187"/>
                    </a:cubicBezTo>
                    <a:cubicBezTo>
                      <a:pt x="121" y="68"/>
                      <a:pt x="101" y="1"/>
                      <a:pt x="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6" name="Google Shape;2396;p202"/>
            <p:cNvGrpSpPr/>
            <p:nvPr/>
          </p:nvGrpSpPr>
          <p:grpSpPr>
            <a:xfrm rot="4135069">
              <a:off x="7796205" y="241033"/>
              <a:ext cx="89951" cy="88375"/>
              <a:chOff x="5397687" y="2595834"/>
              <a:chExt cx="157527" cy="154767"/>
            </a:xfrm>
          </p:grpSpPr>
          <p:sp>
            <p:nvSpPr>
              <p:cNvPr id="2397" name="Google Shape;2397;p202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" name="Google Shape;2398;p202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399" name="Google Shape;2399;p20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TITLE_ONLY_1_1_1_1_1_1_1_1_1">
    <p:spTree>
      <p:nvGrpSpPr>
        <p:cNvPr id="2400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1" name="Google Shape;2401;p203"/>
          <p:cNvSpPr/>
          <p:nvPr/>
        </p:nvSpPr>
        <p:spPr>
          <a:xfrm rot="5899289">
            <a:off x="-690594" y="2631876"/>
            <a:ext cx="3108700" cy="2198675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2" name="Google Shape;2402;p203"/>
          <p:cNvSpPr/>
          <p:nvPr/>
        </p:nvSpPr>
        <p:spPr>
          <a:xfrm rot="5400000">
            <a:off x="7338220" y="898992"/>
            <a:ext cx="2919924" cy="1121937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3" name="Google Shape;2403;p203"/>
          <p:cNvSpPr txBox="1"/>
          <p:nvPr>
            <p:ph type="title"/>
          </p:nvPr>
        </p:nvSpPr>
        <p:spPr>
          <a:xfrm>
            <a:off x="717750" y="445025"/>
            <a:ext cx="77085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404" name="Shape 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5" name="Google Shape;2405;p204"/>
          <p:cNvSpPr/>
          <p:nvPr/>
        </p:nvSpPr>
        <p:spPr>
          <a:xfrm rot="727006">
            <a:off x="-49562" y="4668511"/>
            <a:ext cx="3528411" cy="2477075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6" name="Google Shape;2406;p204"/>
          <p:cNvSpPr/>
          <p:nvPr/>
        </p:nvSpPr>
        <p:spPr>
          <a:xfrm flipH="1">
            <a:off x="6667865" y="-1"/>
            <a:ext cx="3089087" cy="1186935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7" name="Google Shape;2407;p204"/>
          <p:cNvSpPr txBox="1"/>
          <p:nvPr>
            <p:ph type="title"/>
          </p:nvPr>
        </p:nvSpPr>
        <p:spPr>
          <a:xfrm>
            <a:off x="715100" y="3392700"/>
            <a:ext cx="45639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408" name="Google Shape;2408;p204"/>
          <p:cNvSpPr txBox="1"/>
          <p:nvPr>
            <p:ph idx="1" type="subTitle"/>
          </p:nvPr>
        </p:nvSpPr>
        <p:spPr>
          <a:xfrm>
            <a:off x="1094150" y="1061650"/>
            <a:ext cx="45639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409" name="Shape 2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0" name="Google Shape;2410;p205"/>
          <p:cNvSpPr txBox="1"/>
          <p:nvPr>
            <p:ph idx="1" type="subTitle"/>
          </p:nvPr>
        </p:nvSpPr>
        <p:spPr>
          <a:xfrm>
            <a:off x="1312325" y="1625600"/>
            <a:ext cx="3259800" cy="23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1" name="Google Shape;2411;p20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12" name="Google Shape;2412;p205"/>
          <p:cNvSpPr/>
          <p:nvPr/>
        </p:nvSpPr>
        <p:spPr>
          <a:xfrm>
            <a:off x="438700" y="4303072"/>
            <a:ext cx="4239629" cy="1271056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3" name="Google Shape;2413;p205"/>
          <p:cNvSpPr/>
          <p:nvPr/>
        </p:nvSpPr>
        <p:spPr>
          <a:xfrm flipH="1" rot="10800000">
            <a:off x="7042037" y="-413616"/>
            <a:ext cx="2567270" cy="181574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4" name="Google Shape;2414;p205"/>
          <p:cNvSpPr/>
          <p:nvPr/>
        </p:nvSpPr>
        <p:spPr>
          <a:xfrm rot="6115352">
            <a:off x="-2691592" y="-241449"/>
            <a:ext cx="3799962" cy="2667791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/>
          <p:nvPr/>
        </p:nvSpPr>
        <p:spPr>
          <a:xfrm>
            <a:off x="3611516" y="90688"/>
            <a:ext cx="5759923" cy="4381151"/>
          </a:xfrm>
          <a:custGeom>
            <a:rect b="b" l="l" r="r" t="t"/>
            <a:pathLst>
              <a:path extrusionOk="0" h="121513" w="179829">
                <a:moveTo>
                  <a:pt x="61345" y="0"/>
                </a:moveTo>
                <a:cubicBezTo>
                  <a:pt x="37675" y="0"/>
                  <a:pt x="24084" y="17648"/>
                  <a:pt x="24084" y="17648"/>
                </a:cubicBezTo>
                <a:cubicBezTo>
                  <a:pt x="7639" y="41365"/>
                  <a:pt x="1" y="77491"/>
                  <a:pt x="23784" y="98406"/>
                </a:cubicBezTo>
                <a:cubicBezTo>
                  <a:pt x="47534" y="119321"/>
                  <a:pt x="68750" y="119521"/>
                  <a:pt x="98804" y="121255"/>
                </a:cubicBezTo>
                <a:cubicBezTo>
                  <a:pt x="101819" y="121426"/>
                  <a:pt x="104742" y="121512"/>
                  <a:pt x="107576" y="121512"/>
                </a:cubicBezTo>
                <a:cubicBezTo>
                  <a:pt x="132968" y="121512"/>
                  <a:pt x="151208" y="114604"/>
                  <a:pt x="163751" y="99840"/>
                </a:cubicBezTo>
                <a:cubicBezTo>
                  <a:pt x="179829" y="80926"/>
                  <a:pt x="174091" y="43199"/>
                  <a:pt x="144304" y="33459"/>
                </a:cubicBezTo>
                <a:cubicBezTo>
                  <a:pt x="134997" y="30390"/>
                  <a:pt x="124423" y="30490"/>
                  <a:pt x="115950" y="25587"/>
                </a:cubicBezTo>
                <a:cubicBezTo>
                  <a:pt x="99838" y="16213"/>
                  <a:pt x="85662" y="202"/>
                  <a:pt x="61745" y="2"/>
                </a:cubicBezTo>
                <a:cubicBezTo>
                  <a:pt x="61611" y="1"/>
                  <a:pt x="61478" y="0"/>
                  <a:pt x="6134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" name="Google Shape;28;p3"/>
          <p:cNvGrpSpPr/>
          <p:nvPr/>
        </p:nvGrpSpPr>
        <p:grpSpPr>
          <a:xfrm>
            <a:off x="-342481" y="-349825"/>
            <a:ext cx="9486484" cy="5766978"/>
            <a:chOff x="-319356" y="-349825"/>
            <a:chExt cx="9486484" cy="5766978"/>
          </a:xfrm>
        </p:grpSpPr>
        <p:grpSp>
          <p:nvGrpSpPr>
            <p:cNvPr id="29" name="Google Shape;29;p3"/>
            <p:cNvGrpSpPr/>
            <p:nvPr/>
          </p:nvGrpSpPr>
          <p:grpSpPr>
            <a:xfrm flipH="1" rot="-2118701">
              <a:off x="8355850" y="4605229"/>
              <a:ext cx="677494" cy="678539"/>
              <a:chOff x="1176363" y="5022450"/>
              <a:chExt cx="551250" cy="552100"/>
            </a:xfrm>
          </p:grpSpPr>
          <p:sp>
            <p:nvSpPr>
              <p:cNvPr id="30" name="Google Shape;30;p3"/>
              <p:cNvSpPr/>
              <p:nvPr/>
            </p:nvSpPr>
            <p:spPr>
              <a:xfrm>
                <a:off x="1176363" y="5561175"/>
                <a:ext cx="54225" cy="5025"/>
              </a:xfrm>
              <a:custGeom>
                <a:rect b="b" l="l" r="r" t="t"/>
                <a:pathLst>
                  <a:path extrusionOk="0" fill="none" h="201" w="2169">
                    <a:moveTo>
                      <a:pt x="2168" y="201"/>
                    </a:moveTo>
                    <a:cubicBezTo>
                      <a:pt x="1434" y="134"/>
                      <a:pt x="701" y="67"/>
                      <a:pt x="0" y="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3"/>
              <p:cNvSpPr/>
              <p:nvPr/>
            </p:nvSpPr>
            <p:spPr>
              <a:xfrm>
                <a:off x="1272263" y="5043300"/>
                <a:ext cx="351100" cy="531250"/>
              </a:xfrm>
              <a:custGeom>
                <a:rect b="b" l="l" r="r" t="t"/>
                <a:pathLst>
                  <a:path extrusionOk="0" fill="none" h="21250" w="14044">
                    <a:moveTo>
                      <a:pt x="14044" y="1"/>
                    </a:moveTo>
                    <a:cubicBezTo>
                      <a:pt x="10474" y="1035"/>
                      <a:pt x="4670" y="2803"/>
                      <a:pt x="5171" y="7606"/>
                    </a:cubicBezTo>
                    <a:cubicBezTo>
                      <a:pt x="5437" y="10175"/>
                      <a:pt x="7672" y="12109"/>
                      <a:pt x="9407" y="13844"/>
                    </a:cubicBezTo>
                    <a:cubicBezTo>
                      <a:pt x="11008" y="15445"/>
                      <a:pt x="13310" y="18047"/>
                      <a:pt x="10841" y="20048"/>
                    </a:cubicBezTo>
                    <a:cubicBezTo>
                      <a:pt x="9540" y="21082"/>
                      <a:pt x="7405" y="21049"/>
                      <a:pt x="5838" y="21149"/>
                    </a:cubicBezTo>
                    <a:cubicBezTo>
                      <a:pt x="3870" y="21249"/>
                      <a:pt x="1935" y="21216"/>
                      <a:pt x="0" y="21049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3"/>
              <p:cNvSpPr/>
              <p:nvPr/>
            </p:nvSpPr>
            <p:spPr>
              <a:xfrm>
                <a:off x="1668363" y="5022450"/>
                <a:ext cx="59250" cy="10875"/>
              </a:xfrm>
              <a:custGeom>
                <a:rect b="b" l="l" r="r" t="t"/>
                <a:pathLst>
                  <a:path extrusionOk="0" fill="none" h="435" w="2370">
                    <a:moveTo>
                      <a:pt x="2369" y="1"/>
                    </a:moveTo>
                    <a:cubicBezTo>
                      <a:pt x="1569" y="134"/>
                      <a:pt x="768" y="267"/>
                      <a:pt x="1" y="434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" name="Google Shape;33;p3"/>
            <p:cNvGrpSpPr/>
            <p:nvPr/>
          </p:nvGrpSpPr>
          <p:grpSpPr>
            <a:xfrm flipH="1" rot="-4499953">
              <a:off x="480360" y="4707734"/>
              <a:ext cx="488889" cy="473526"/>
              <a:chOff x="3103563" y="2976000"/>
              <a:chExt cx="397800" cy="385300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3141088" y="3272875"/>
                <a:ext cx="9200" cy="70900"/>
              </a:xfrm>
              <a:custGeom>
                <a:rect b="b" l="l" r="r" t="t"/>
                <a:pathLst>
                  <a:path extrusionOk="0" fill="none" h="2836" w="368">
                    <a:moveTo>
                      <a:pt x="1" y="0"/>
                    </a:moveTo>
                    <a:cubicBezTo>
                      <a:pt x="101" y="968"/>
                      <a:pt x="234" y="1902"/>
                      <a:pt x="367" y="2836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3103563" y="2976000"/>
                <a:ext cx="32550" cy="256025"/>
              </a:xfrm>
              <a:custGeom>
                <a:rect b="b" l="l" r="r" t="t"/>
                <a:pathLst>
                  <a:path extrusionOk="0" fill="none" h="10241" w="1302">
                    <a:moveTo>
                      <a:pt x="0" y="0"/>
                    </a:moveTo>
                    <a:lnTo>
                      <a:pt x="1301" y="10241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3"/>
              <p:cNvSpPr/>
              <p:nvPr/>
            </p:nvSpPr>
            <p:spPr>
              <a:xfrm>
                <a:off x="3257013" y="3029350"/>
                <a:ext cx="72575" cy="329425"/>
              </a:xfrm>
              <a:custGeom>
                <a:rect b="b" l="l" r="r" t="t"/>
                <a:pathLst>
                  <a:path extrusionOk="0" fill="none" h="13177" w="2903">
                    <a:moveTo>
                      <a:pt x="2902" y="1"/>
                    </a:moveTo>
                    <a:cubicBezTo>
                      <a:pt x="1935" y="4404"/>
                      <a:pt x="968" y="8774"/>
                      <a:pt x="0" y="13177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" name="Google Shape;37;p3"/>
              <p:cNvSpPr/>
              <p:nvPr/>
            </p:nvSpPr>
            <p:spPr>
              <a:xfrm>
                <a:off x="3365413" y="3255350"/>
                <a:ext cx="53400" cy="105950"/>
              </a:xfrm>
              <a:custGeom>
                <a:rect b="b" l="l" r="r" t="t"/>
                <a:pathLst>
                  <a:path extrusionOk="0" fill="none" h="4238" w="2136">
                    <a:moveTo>
                      <a:pt x="2135" y="1"/>
                    </a:moveTo>
                    <a:lnTo>
                      <a:pt x="1" y="4237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3440463" y="3091900"/>
                <a:ext cx="60900" cy="121775"/>
              </a:xfrm>
              <a:custGeom>
                <a:rect b="b" l="l" r="r" t="t"/>
                <a:pathLst>
                  <a:path extrusionOk="0" fill="none" h="4871" w="2436">
                    <a:moveTo>
                      <a:pt x="2436" y="1"/>
                    </a:moveTo>
                    <a:lnTo>
                      <a:pt x="1" y="4871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" name="Google Shape;39;p3"/>
            <p:cNvGrpSpPr/>
            <p:nvPr/>
          </p:nvGrpSpPr>
          <p:grpSpPr>
            <a:xfrm flipH="1">
              <a:off x="-319356" y="1865787"/>
              <a:ext cx="802548" cy="757672"/>
              <a:chOff x="5091638" y="5657900"/>
              <a:chExt cx="402825" cy="380300"/>
            </a:xfrm>
          </p:grpSpPr>
          <p:sp>
            <p:nvSpPr>
              <p:cNvPr id="40" name="Google Shape;40;p3"/>
              <p:cNvSpPr/>
              <p:nvPr/>
            </p:nvSpPr>
            <p:spPr>
              <a:xfrm>
                <a:off x="5091638" y="5717950"/>
                <a:ext cx="402825" cy="320250"/>
              </a:xfrm>
              <a:custGeom>
                <a:rect b="b" l="l" r="r" t="t"/>
                <a:pathLst>
                  <a:path extrusionOk="0" fill="none" h="12810" w="16113">
                    <a:moveTo>
                      <a:pt x="12510" y="1"/>
                    </a:moveTo>
                    <a:cubicBezTo>
                      <a:pt x="13777" y="1035"/>
                      <a:pt x="16112" y="3203"/>
                      <a:pt x="14678" y="4971"/>
                    </a:cubicBezTo>
                    <a:cubicBezTo>
                      <a:pt x="13677" y="6205"/>
                      <a:pt x="11576" y="6472"/>
                      <a:pt x="10108" y="6705"/>
                    </a:cubicBezTo>
                    <a:cubicBezTo>
                      <a:pt x="7339" y="7172"/>
                      <a:pt x="3904" y="7172"/>
                      <a:pt x="1535" y="8840"/>
                    </a:cubicBezTo>
                    <a:cubicBezTo>
                      <a:pt x="1" y="9908"/>
                      <a:pt x="234" y="11442"/>
                      <a:pt x="1335" y="1281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3"/>
              <p:cNvSpPr/>
              <p:nvPr/>
            </p:nvSpPr>
            <p:spPr>
              <a:xfrm>
                <a:off x="5314313" y="5657900"/>
                <a:ext cx="47550" cy="28375"/>
              </a:xfrm>
              <a:custGeom>
                <a:rect b="b" l="l" r="r" t="t"/>
                <a:pathLst>
                  <a:path extrusionOk="0" fill="none" h="1135" w="1902">
                    <a:moveTo>
                      <a:pt x="0" y="1"/>
                    </a:moveTo>
                    <a:cubicBezTo>
                      <a:pt x="634" y="368"/>
                      <a:pt x="1268" y="735"/>
                      <a:pt x="1902" y="1135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2" name="Google Shape;42;p3"/>
            <p:cNvSpPr/>
            <p:nvPr/>
          </p:nvSpPr>
          <p:spPr>
            <a:xfrm flipH="1" rot="1970022">
              <a:off x="1494495" y="-38059"/>
              <a:ext cx="490487" cy="380615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 flipH="1">
              <a:off x="6662060" y="-349825"/>
              <a:ext cx="487800" cy="487800"/>
            </a:xfrm>
            <a:prstGeom prst="ellipse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" name="Google Shape;44;p3"/>
          <p:cNvSpPr txBox="1"/>
          <p:nvPr>
            <p:ph type="title"/>
          </p:nvPr>
        </p:nvSpPr>
        <p:spPr>
          <a:xfrm>
            <a:off x="4543424" y="2403777"/>
            <a:ext cx="3903900" cy="89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5" name="Google Shape;45;p3"/>
          <p:cNvSpPr txBox="1"/>
          <p:nvPr>
            <p:ph idx="1" type="body"/>
          </p:nvPr>
        </p:nvSpPr>
        <p:spPr>
          <a:xfrm>
            <a:off x="5031824" y="3502680"/>
            <a:ext cx="2927100" cy="5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6" name="Google Shape;46;p3"/>
          <p:cNvSpPr txBox="1"/>
          <p:nvPr>
            <p:ph hasCustomPrompt="1" idx="2" type="title"/>
          </p:nvPr>
        </p:nvSpPr>
        <p:spPr>
          <a:xfrm>
            <a:off x="5623724" y="1069299"/>
            <a:ext cx="1743300" cy="118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9000">
                <a:solidFill>
                  <a:schemeClr val="accent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CUSTOM_8_1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1"/>
          <p:cNvSpPr txBox="1"/>
          <p:nvPr>
            <p:ph idx="1" type="subTitle"/>
          </p:nvPr>
        </p:nvSpPr>
        <p:spPr>
          <a:xfrm>
            <a:off x="764304" y="2483799"/>
            <a:ext cx="1885800" cy="4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394" name="Google Shape;394;p21"/>
          <p:cNvSpPr txBox="1"/>
          <p:nvPr>
            <p:ph idx="2" type="subTitle"/>
          </p:nvPr>
        </p:nvSpPr>
        <p:spPr>
          <a:xfrm>
            <a:off x="704604" y="2790593"/>
            <a:ext cx="20052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5" name="Google Shape;395;p21"/>
          <p:cNvSpPr txBox="1"/>
          <p:nvPr>
            <p:ph idx="3" type="subTitle"/>
          </p:nvPr>
        </p:nvSpPr>
        <p:spPr>
          <a:xfrm>
            <a:off x="764304" y="3739249"/>
            <a:ext cx="1885800" cy="4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396" name="Google Shape;396;p21"/>
          <p:cNvSpPr txBox="1"/>
          <p:nvPr>
            <p:ph idx="4" type="subTitle"/>
          </p:nvPr>
        </p:nvSpPr>
        <p:spPr>
          <a:xfrm>
            <a:off x="704604" y="4048965"/>
            <a:ext cx="20052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7" name="Google Shape;397;p21"/>
          <p:cNvSpPr txBox="1"/>
          <p:nvPr>
            <p:ph idx="5" type="subTitle"/>
          </p:nvPr>
        </p:nvSpPr>
        <p:spPr>
          <a:xfrm>
            <a:off x="6435889" y="1531726"/>
            <a:ext cx="20052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98" name="Google Shape;398;p21"/>
          <p:cNvSpPr txBox="1"/>
          <p:nvPr>
            <p:ph idx="6" type="subTitle"/>
          </p:nvPr>
        </p:nvSpPr>
        <p:spPr>
          <a:xfrm>
            <a:off x="6495589" y="2483799"/>
            <a:ext cx="1885800" cy="4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399" name="Google Shape;399;p21"/>
          <p:cNvSpPr txBox="1"/>
          <p:nvPr>
            <p:ph idx="7" type="subTitle"/>
          </p:nvPr>
        </p:nvSpPr>
        <p:spPr>
          <a:xfrm>
            <a:off x="6435889" y="2790593"/>
            <a:ext cx="20052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0" name="Google Shape;400;p21"/>
          <p:cNvSpPr txBox="1"/>
          <p:nvPr>
            <p:ph idx="8" type="subTitle"/>
          </p:nvPr>
        </p:nvSpPr>
        <p:spPr>
          <a:xfrm>
            <a:off x="6495589" y="3741264"/>
            <a:ext cx="1885800" cy="4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401" name="Google Shape;401;p21"/>
          <p:cNvSpPr txBox="1"/>
          <p:nvPr>
            <p:ph idx="9" type="subTitle"/>
          </p:nvPr>
        </p:nvSpPr>
        <p:spPr>
          <a:xfrm>
            <a:off x="6435889" y="4048965"/>
            <a:ext cx="20052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2" name="Google Shape;402;p21"/>
          <p:cNvSpPr txBox="1"/>
          <p:nvPr>
            <p:ph idx="13" type="subTitle"/>
          </p:nvPr>
        </p:nvSpPr>
        <p:spPr>
          <a:xfrm>
            <a:off x="764304" y="1224398"/>
            <a:ext cx="1885800" cy="4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403" name="Google Shape;403;p21"/>
          <p:cNvSpPr txBox="1"/>
          <p:nvPr>
            <p:ph idx="14" type="subTitle"/>
          </p:nvPr>
        </p:nvSpPr>
        <p:spPr>
          <a:xfrm>
            <a:off x="704604" y="1533742"/>
            <a:ext cx="20052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4" name="Google Shape;404;p21"/>
          <p:cNvSpPr txBox="1"/>
          <p:nvPr>
            <p:ph idx="15" type="subTitle"/>
          </p:nvPr>
        </p:nvSpPr>
        <p:spPr>
          <a:xfrm>
            <a:off x="6495589" y="1224398"/>
            <a:ext cx="1885800" cy="4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grpSp>
        <p:nvGrpSpPr>
          <p:cNvPr id="405" name="Google Shape;405;p21"/>
          <p:cNvGrpSpPr/>
          <p:nvPr/>
        </p:nvGrpSpPr>
        <p:grpSpPr>
          <a:xfrm rot="2118701">
            <a:off x="4345003" y="4672904"/>
            <a:ext cx="677494" cy="678539"/>
            <a:chOff x="1176363" y="5022450"/>
            <a:chExt cx="551250" cy="552100"/>
          </a:xfrm>
        </p:grpSpPr>
        <p:sp>
          <p:nvSpPr>
            <p:cNvPr id="406" name="Google Shape;406;p21"/>
            <p:cNvSpPr/>
            <p:nvPr/>
          </p:nvSpPr>
          <p:spPr>
            <a:xfrm>
              <a:off x="1176363" y="5561175"/>
              <a:ext cx="54225" cy="5025"/>
            </a:xfrm>
            <a:custGeom>
              <a:rect b="b" l="l" r="r" t="t"/>
              <a:pathLst>
                <a:path extrusionOk="0" fill="none" h="201" w="2169">
                  <a:moveTo>
                    <a:pt x="2168" y="201"/>
                  </a:moveTo>
                  <a:cubicBezTo>
                    <a:pt x="1434" y="134"/>
                    <a:pt x="701" y="67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1"/>
            <p:cNvSpPr/>
            <p:nvPr/>
          </p:nvSpPr>
          <p:spPr>
            <a:xfrm>
              <a:off x="1272263" y="5043300"/>
              <a:ext cx="351100" cy="531250"/>
            </a:xfrm>
            <a:custGeom>
              <a:rect b="b" l="l" r="r" t="t"/>
              <a:pathLst>
                <a:path extrusionOk="0" fill="none" h="21250" w="14044">
                  <a:moveTo>
                    <a:pt x="14044" y="1"/>
                  </a:moveTo>
                  <a:cubicBezTo>
                    <a:pt x="10474" y="1035"/>
                    <a:pt x="4670" y="2803"/>
                    <a:pt x="5171" y="7606"/>
                  </a:cubicBezTo>
                  <a:cubicBezTo>
                    <a:pt x="5437" y="10175"/>
                    <a:pt x="7672" y="12109"/>
                    <a:pt x="9407" y="13844"/>
                  </a:cubicBezTo>
                  <a:cubicBezTo>
                    <a:pt x="11008" y="15445"/>
                    <a:pt x="13310" y="18047"/>
                    <a:pt x="10841" y="20048"/>
                  </a:cubicBezTo>
                  <a:cubicBezTo>
                    <a:pt x="9540" y="21082"/>
                    <a:pt x="7405" y="21049"/>
                    <a:pt x="5838" y="21149"/>
                  </a:cubicBezTo>
                  <a:cubicBezTo>
                    <a:pt x="3870" y="21249"/>
                    <a:pt x="1935" y="21216"/>
                    <a:pt x="0" y="21049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1"/>
            <p:cNvSpPr/>
            <p:nvPr/>
          </p:nvSpPr>
          <p:spPr>
            <a:xfrm>
              <a:off x="1668363" y="5022450"/>
              <a:ext cx="59250" cy="10875"/>
            </a:xfrm>
            <a:custGeom>
              <a:rect b="b" l="l" r="r" t="t"/>
              <a:pathLst>
                <a:path extrusionOk="0" fill="none" h="435" w="2370">
                  <a:moveTo>
                    <a:pt x="2369" y="1"/>
                  </a:moveTo>
                  <a:cubicBezTo>
                    <a:pt x="1569" y="134"/>
                    <a:pt x="768" y="267"/>
                    <a:pt x="1" y="434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9" name="Google Shape;409;p21"/>
          <p:cNvGrpSpPr/>
          <p:nvPr/>
        </p:nvGrpSpPr>
        <p:grpSpPr>
          <a:xfrm rot="-3403112">
            <a:off x="8538247" y="4640002"/>
            <a:ext cx="488884" cy="473522"/>
            <a:chOff x="3103563" y="2976000"/>
            <a:chExt cx="397800" cy="385300"/>
          </a:xfrm>
        </p:grpSpPr>
        <p:sp>
          <p:nvSpPr>
            <p:cNvPr id="410" name="Google Shape;410;p21"/>
            <p:cNvSpPr/>
            <p:nvPr/>
          </p:nvSpPr>
          <p:spPr>
            <a:xfrm>
              <a:off x="3141088" y="3272875"/>
              <a:ext cx="9200" cy="70900"/>
            </a:xfrm>
            <a:custGeom>
              <a:rect b="b" l="l" r="r" t="t"/>
              <a:pathLst>
                <a:path extrusionOk="0" fill="none" h="2836" w="368">
                  <a:moveTo>
                    <a:pt x="1" y="0"/>
                  </a:moveTo>
                  <a:cubicBezTo>
                    <a:pt x="101" y="968"/>
                    <a:pt x="234" y="1902"/>
                    <a:pt x="367" y="28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1"/>
            <p:cNvSpPr/>
            <p:nvPr/>
          </p:nvSpPr>
          <p:spPr>
            <a:xfrm>
              <a:off x="3103563" y="2976000"/>
              <a:ext cx="32550" cy="256025"/>
            </a:xfrm>
            <a:custGeom>
              <a:rect b="b" l="l" r="r" t="t"/>
              <a:pathLst>
                <a:path extrusionOk="0" fill="none" h="10241" w="1302">
                  <a:moveTo>
                    <a:pt x="0" y="0"/>
                  </a:moveTo>
                  <a:lnTo>
                    <a:pt x="1301" y="10241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1"/>
            <p:cNvSpPr/>
            <p:nvPr/>
          </p:nvSpPr>
          <p:spPr>
            <a:xfrm>
              <a:off x="3257013" y="3029350"/>
              <a:ext cx="72575" cy="329425"/>
            </a:xfrm>
            <a:custGeom>
              <a:rect b="b" l="l" r="r" t="t"/>
              <a:pathLst>
                <a:path extrusionOk="0" fill="none" h="13177" w="2903">
                  <a:moveTo>
                    <a:pt x="2902" y="1"/>
                  </a:moveTo>
                  <a:cubicBezTo>
                    <a:pt x="1935" y="4404"/>
                    <a:pt x="968" y="8774"/>
                    <a:pt x="0" y="13177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1"/>
            <p:cNvSpPr/>
            <p:nvPr/>
          </p:nvSpPr>
          <p:spPr>
            <a:xfrm>
              <a:off x="3365413" y="3255350"/>
              <a:ext cx="53400" cy="105950"/>
            </a:xfrm>
            <a:custGeom>
              <a:rect b="b" l="l" r="r" t="t"/>
              <a:pathLst>
                <a:path extrusionOk="0" fill="none" h="4238" w="2136">
                  <a:moveTo>
                    <a:pt x="2135" y="1"/>
                  </a:moveTo>
                  <a:lnTo>
                    <a:pt x="1" y="4237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1"/>
            <p:cNvSpPr/>
            <p:nvPr/>
          </p:nvSpPr>
          <p:spPr>
            <a:xfrm>
              <a:off x="3440463" y="3091900"/>
              <a:ext cx="60900" cy="121775"/>
            </a:xfrm>
            <a:custGeom>
              <a:rect b="b" l="l" r="r" t="t"/>
              <a:pathLst>
                <a:path extrusionOk="0" fill="none" h="4871" w="2436">
                  <a:moveTo>
                    <a:pt x="2436" y="1"/>
                  </a:moveTo>
                  <a:lnTo>
                    <a:pt x="1" y="4871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5" name="Google Shape;415;p21"/>
          <p:cNvGrpSpPr/>
          <p:nvPr/>
        </p:nvGrpSpPr>
        <p:grpSpPr>
          <a:xfrm>
            <a:off x="8381405" y="1943137"/>
            <a:ext cx="802548" cy="757672"/>
            <a:chOff x="5091638" y="5657900"/>
            <a:chExt cx="402825" cy="380300"/>
          </a:xfrm>
        </p:grpSpPr>
        <p:sp>
          <p:nvSpPr>
            <p:cNvPr id="416" name="Google Shape;416;p21"/>
            <p:cNvSpPr/>
            <p:nvPr/>
          </p:nvSpPr>
          <p:spPr>
            <a:xfrm>
              <a:off x="5091638" y="5717950"/>
              <a:ext cx="402825" cy="320250"/>
            </a:xfrm>
            <a:custGeom>
              <a:rect b="b" l="l" r="r" t="t"/>
              <a:pathLst>
                <a:path extrusionOk="0" fill="none" h="12810" w="16113">
                  <a:moveTo>
                    <a:pt x="12510" y="1"/>
                  </a:moveTo>
                  <a:cubicBezTo>
                    <a:pt x="13777" y="1035"/>
                    <a:pt x="16112" y="3203"/>
                    <a:pt x="14678" y="4971"/>
                  </a:cubicBezTo>
                  <a:cubicBezTo>
                    <a:pt x="13677" y="6205"/>
                    <a:pt x="11576" y="6472"/>
                    <a:pt x="10108" y="6705"/>
                  </a:cubicBezTo>
                  <a:cubicBezTo>
                    <a:pt x="7339" y="7172"/>
                    <a:pt x="3904" y="7172"/>
                    <a:pt x="1535" y="8840"/>
                  </a:cubicBezTo>
                  <a:cubicBezTo>
                    <a:pt x="1" y="9908"/>
                    <a:pt x="234" y="11442"/>
                    <a:pt x="1335" y="1281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1"/>
            <p:cNvSpPr/>
            <p:nvPr/>
          </p:nvSpPr>
          <p:spPr>
            <a:xfrm>
              <a:off x="5314313" y="5657900"/>
              <a:ext cx="47550" cy="28375"/>
            </a:xfrm>
            <a:custGeom>
              <a:rect b="b" l="l" r="r" t="t"/>
              <a:pathLst>
                <a:path extrusionOk="0" fill="none" h="1135" w="1902">
                  <a:moveTo>
                    <a:pt x="0" y="1"/>
                  </a:moveTo>
                  <a:cubicBezTo>
                    <a:pt x="634" y="368"/>
                    <a:pt x="1268" y="735"/>
                    <a:pt x="1902" y="1135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8" name="Google Shape;418;p21"/>
          <p:cNvGrpSpPr/>
          <p:nvPr/>
        </p:nvGrpSpPr>
        <p:grpSpPr>
          <a:xfrm rot="6300047">
            <a:off x="-165246" y="1054226"/>
            <a:ext cx="544223" cy="401785"/>
            <a:chOff x="3525538" y="7232375"/>
            <a:chExt cx="442825" cy="326925"/>
          </a:xfrm>
        </p:grpSpPr>
        <p:sp>
          <p:nvSpPr>
            <p:cNvPr id="419" name="Google Shape;419;p21"/>
            <p:cNvSpPr/>
            <p:nvPr/>
          </p:nvSpPr>
          <p:spPr>
            <a:xfrm>
              <a:off x="3940838" y="7344950"/>
              <a:ext cx="27525" cy="37550"/>
            </a:xfrm>
            <a:custGeom>
              <a:rect b="b" l="l" r="r" t="t"/>
              <a:pathLst>
                <a:path extrusionOk="0" fill="none" h="1502" w="1101">
                  <a:moveTo>
                    <a:pt x="0" y="0"/>
                  </a:moveTo>
                  <a:cubicBezTo>
                    <a:pt x="367" y="501"/>
                    <a:pt x="734" y="1001"/>
                    <a:pt x="1101" y="1502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1"/>
            <p:cNvSpPr/>
            <p:nvPr/>
          </p:nvSpPr>
          <p:spPr>
            <a:xfrm>
              <a:off x="3859113" y="7232375"/>
              <a:ext cx="53375" cy="73400"/>
            </a:xfrm>
            <a:custGeom>
              <a:rect b="b" l="l" r="r" t="t"/>
              <a:pathLst>
                <a:path extrusionOk="0" fill="none" h="2936" w="2135">
                  <a:moveTo>
                    <a:pt x="0" y="0"/>
                  </a:moveTo>
                  <a:lnTo>
                    <a:pt x="2135" y="2936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1"/>
            <p:cNvSpPr/>
            <p:nvPr/>
          </p:nvSpPr>
          <p:spPr>
            <a:xfrm>
              <a:off x="3744013" y="7307425"/>
              <a:ext cx="25" cy="251875"/>
            </a:xfrm>
            <a:custGeom>
              <a:rect b="b" l="l" r="r" t="t"/>
              <a:pathLst>
                <a:path extrusionOk="0" fill="none" h="10075" w="1">
                  <a:moveTo>
                    <a:pt x="1" y="0"/>
                  </a:moveTo>
                  <a:lnTo>
                    <a:pt x="1" y="10074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1"/>
            <p:cNvSpPr/>
            <p:nvPr/>
          </p:nvSpPr>
          <p:spPr>
            <a:xfrm>
              <a:off x="3525538" y="7470875"/>
              <a:ext cx="25875" cy="88425"/>
            </a:xfrm>
            <a:custGeom>
              <a:rect b="b" l="l" r="r" t="t"/>
              <a:pathLst>
                <a:path extrusionOk="0" fill="none" h="3537" w="1035">
                  <a:moveTo>
                    <a:pt x="1034" y="0"/>
                  </a:moveTo>
                  <a:cubicBezTo>
                    <a:pt x="701" y="1168"/>
                    <a:pt x="334" y="2335"/>
                    <a:pt x="0" y="35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1"/>
            <p:cNvSpPr/>
            <p:nvPr/>
          </p:nvSpPr>
          <p:spPr>
            <a:xfrm>
              <a:off x="3563888" y="7382475"/>
              <a:ext cx="14200" cy="47550"/>
            </a:xfrm>
            <a:custGeom>
              <a:rect b="b" l="l" r="r" t="t"/>
              <a:pathLst>
                <a:path extrusionOk="0" fill="none" h="1902" w="568">
                  <a:moveTo>
                    <a:pt x="568" y="1"/>
                  </a:moveTo>
                  <a:lnTo>
                    <a:pt x="1" y="1902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4" name="Google Shape;424;p21"/>
          <p:cNvSpPr/>
          <p:nvPr/>
        </p:nvSpPr>
        <p:spPr>
          <a:xfrm rot="-1970022">
            <a:off x="8687291" y="89141"/>
            <a:ext cx="490487" cy="380615"/>
          </a:xfrm>
          <a:custGeom>
            <a:rect b="b" l="l" r="r" t="t"/>
            <a:pathLst>
              <a:path extrusionOk="0" fill="none" h="6239" w="8040">
                <a:moveTo>
                  <a:pt x="0" y="1"/>
                </a:moveTo>
                <a:lnTo>
                  <a:pt x="1501" y="6239"/>
                </a:lnTo>
                <a:lnTo>
                  <a:pt x="8039" y="1035"/>
                </a:lnTo>
                <a:close/>
              </a:path>
            </a:pathLst>
          </a:custGeom>
          <a:noFill/>
          <a:ln cap="rnd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21"/>
          <p:cNvSpPr/>
          <p:nvPr/>
        </p:nvSpPr>
        <p:spPr>
          <a:xfrm>
            <a:off x="-144150" y="-112381"/>
            <a:ext cx="502058" cy="389594"/>
          </a:xfrm>
          <a:custGeom>
            <a:rect b="b" l="l" r="r" t="t"/>
            <a:pathLst>
              <a:path extrusionOk="0" fill="none" h="6239" w="8040">
                <a:moveTo>
                  <a:pt x="0" y="1"/>
                </a:moveTo>
                <a:lnTo>
                  <a:pt x="1501" y="6239"/>
                </a:lnTo>
                <a:lnTo>
                  <a:pt x="8039" y="1035"/>
                </a:lnTo>
                <a:close/>
              </a:path>
            </a:pathLst>
          </a:custGeom>
          <a:noFill/>
          <a:ln cap="rnd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21"/>
          <p:cNvSpPr/>
          <p:nvPr/>
        </p:nvSpPr>
        <p:spPr>
          <a:xfrm>
            <a:off x="236988" y="4632863"/>
            <a:ext cx="487800" cy="487800"/>
          </a:xfrm>
          <a:prstGeom prst="ellipse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21"/>
          <p:cNvSpPr txBox="1"/>
          <p:nvPr>
            <p:ph type="title"/>
          </p:nvPr>
        </p:nvSpPr>
        <p:spPr>
          <a:xfrm>
            <a:off x="724800" y="489659"/>
            <a:ext cx="76944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2415" name="Shape 2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" name="Google Shape;2416;p206"/>
          <p:cNvSpPr/>
          <p:nvPr/>
        </p:nvSpPr>
        <p:spPr>
          <a:xfrm rot="-9733263">
            <a:off x="-386358" y="-1058483"/>
            <a:ext cx="2770071" cy="1944669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7" name="Google Shape;2417;p206"/>
          <p:cNvSpPr/>
          <p:nvPr/>
        </p:nvSpPr>
        <p:spPr>
          <a:xfrm rot="-6521171">
            <a:off x="8038558" y="-94400"/>
            <a:ext cx="3041168" cy="213501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8" name="Google Shape;2418;p206"/>
          <p:cNvSpPr/>
          <p:nvPr/>
        </p:nvSpPr>
        <p:spPr>
          <a:xfrm flipH="1" rot="10800000">
            <a:off x="3" y="3826645"/>
            <a:ext cx="3427199" cy="1316850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9" name="Google Shape;2419;p206"/>
          <p:cNvSpPr txBox="1"/>
          <p:nvPr>
            <p:ph idx="1" type="subTitle"/>
          </p:nvPr>
        </p:nvSpPr>
        <p:spPr>
          <a:xfrm>
            <a:off x="1576625" y="1948800"/>
            <a:ext cx="2311800" cy="12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0" name="Google Shape;2420;p20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2421" name="Shape 2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2" name="Google Shape;2422;p207"/>
          <p:cNvSpPr/>
          <p:nvPr/>
        </p:nvSpPr>
        <p:spPr>
          <a:xfrm rot="-226399">
            <a:off x="1179563" y="4667862"/>
            <a:ext cx="5090583" cy="357377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3" name="Google Shape;2423;p207"/>
          <p:cNvSpPr/>
          <p:nvPr/>
        </p:nvSpPr>
        <p:spPr>
          <a:xfrm rot="-6647681">
            <a:off x="7543791" y="-324493"/>
            <a:ext cx="2430395" cy="1718986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4" name="Google Shape;2424;p207"/>
          <p:cNvSpPr txBox="1"/>
          <p:nvPr>
            <p:ph idx="1" type="subTitle"/>
          </p:nvPr>
        </p:nvSpPr>
        <p:spPr>
          <a:xfrm>
            <a:off x="720000" y="1287975"/>
            <a:ext cx="7704000" cy="12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5" name="Google Shape;2425;p20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2426" name="Shape 2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7" name="Google Shape;2427;p208"/>
          <p:cNvSpPr txBox="1"/>
          <p:nvPr>
            <p:ph idx="1" type="subTitle"/>
          </p:nvPr>
        </p:nvSpPr>
        <p:spPr>
          <a:xfrm>
            <a:off x="720000" y="1287975"/>
            <a:ext cx="7704000" cy="3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20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29" name="Google Shape;2429;p208"/>
          <p:cNvSpPr/>
          <p:nvPr/>
        </p:nvSpPr>
        <p:spPr>
          <a:xfrm rot="-3149412">
            <a:off x="5643841" y="2434835"/>
            <a:ext cx="4632893" cy="3252462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0" name="Google Shape;2430;p208"/>
          <p:cNvSpPr/>
          <p:nvPr/>
        </p:nvSpPr>
        <p:spPr>
          <a:xfrm rot="10424085">
            <a:off x="20" y="-1779107"/>
            <a:ext cx="3136206" cy="220173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431" name="Shape 2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2" name="Google Shape;2432;p209"/>
          <p:cNvSpPr/>
          <p:nvPr/>
        </p:nvSpPr>
        <p:spPr>
          <a:xfrm rot="8779539">
            <a:off x="-1036084" y="-794496"/>
            <a:ext cx="3609455" cy="2533971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3" name="Google Shape;2433;p209"/>
          <p:cNvSpPr/>
          <p:nvPr/>
        </p:nvSpPr>
        <p:spPr>
          <a:xfrm rot="-9800294">
            <a:off x="7315251" y="-154302"/>
            <a:ext cx="3609496" cy="2534000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4" name="Google Shape;2434;p209"/>
          <p:cNvSpPr/>
          <p:nvPr/>
        </p:nvSpPr>
        <p:spPr>
          <a:xfrm>
            <a:off x="275473" y="4560680"/>
            <a:ext cx="3609443" cy="2533963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5" name="Google Shape;2435;p209"/>
          <p:cNvSpPr txBox="1"/>
          <p:nvPr>
            <p:ph idx="1" type="subTitle"/>
          </p:nvPr>
        </p:nvSpPr>
        <p:spPr>
          <a:xfrm>
            <a:off x="2872793" y="1605163"/>
            <a:ext cx="20013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436" name="Google Shape;2436;p209"/>
          <p:cNvSpPr txBox="1"/>
          <p:nvPr>
            <p:ph idx="2" type="subTitle"/>
          </p:nvPr>
        </p:nvSpPr>
        <p:spPr>
          <a:xfrm>
            <a:off x="4263925" y="3062563"/>
            <a:ext cx="20013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437" name="Google Shape;2437;p209"/>
          <p:cNvSpPr txBox="1"/>
          <p:nvPr>
            <p:ph idx="3" type="subTitle"/>
          </p:nvPr>
        </p:nvSpPr>
        <p:spPr>
          <a:xfrm>
            <a:off x="2872793" y="2000788"/>
            <a:ext cx="3825900" cy="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8" name="Google Shape;2438;p209"/>
          <p:cNvSpPr txBox="1"/>
          <p:nvPr>
            <p:ph idx="4" type="subTitle"/>
          </p:nvPr>
        </p:nvSpPr>
        <p:spPr>
          <a:xfrm>
            <a:off x="2439450" y="3458188"/>
            <a:ext cx="3825900" cy="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9" name="Google Shape;2439;p20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2440" name="Shape 2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1" name="Google Shape;2441;p210"/>
          <p:cNvSpPr/>
          <p:nvPr/>
        </p:nvSpPr>
        <p:spPr>
          <a:xfrm rot="10800000">
            <a:off x="24" y="8"/>
            <a:ext cx="3547624" cy="106361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2" name="Google Shape;2442;p210"/>
          <p:cNvSpPr/>
          <p:nvPr/>
        </p:nvSpPr>
        <p:spPr>
          <a:xfrm rot="-410113">
            <a:off x="5235641" y="4470585"/>
            <a:ext cx="4634238" cy="325340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3" name="Google Shape;2443;p210"/>
          <p:cNvSpPr txBox="1"/>
          <p:nvPr>
            <p:ph idx="1" type="subTitle"/>
          </p:nvPr>
        </p:nvSpPr>
        <p:spPr>
          <a:xfrm>
            <a:off x="1100038" y="1649375"/>
            <a:ext cx="3298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444" name="Google Shape;2444;p210"/>
          <p:cNvSpPr txBox="1"/>
          <p:nvPr>
            <p:ph idx="2" type="subTitle"/>
          </p:nvPr>
        </p:nvSpPr>
        <p:spPr>
          <a:xfrm>
            <a:off x="4783538" y="1649375"/>
            <a:ext cx="3298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445" name="Google Shape;2445;p210"/>
          <p:cNvSpPr txBox="1"/>
          <p:nvPr>
            <p:ph idx="3" type="subTitle"/>
          </p:nvPr>
        </p:nvSpPr>
        <p:spPr>
          <a:xfrm>
            <a:off x="1100038" y="2165700"/>
            <a:ext cx="3298500" cy="19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46" name="Google Shape;2446;p210"/>
          <p:cNvSpPr txBox="1"/>
          <p:nvPr>
            <p:ph idx="4" type="subTitle"/>
          </p:nvPr>
        </p:nvSpPr>
        <p:spPr>
          <a:xfrm>
            <a:off x="4783536" y="2165700"/>
            <a:ext cx="3298500" cy="19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47" name="Google Shape;2447;p21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2448" name="Shape 2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9" name="Google Shape;2449;p211"/>
          <p:cNvSpPr/>
          <p:nvPr/>
        </p:nvSpPr>
        <p:spPr>
          <a:xfrm flipH="1" rot="-5155880">
            <a:off x="8158077" y="2846003"/>
            <a:ext cx="3224776" cy="2263912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0" name="Google Shape;2450;p211"/>
          <p:cNvSpPr/>
          <p:nvPr/>
        </p:nvSpPr>
        <p:spPr>
          <a:xfrm flipH="1" rot="-5400000">
            <a:off x="-752682" y="322557"/>
            <a:ext cx="2399990" cy="89462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1" name="Google Shape;2451;p211"/>
          <p:cNvSpPr txBox="1"/>
          <p:nvPr>
            <p:ph idx="1" type="subTitle"/>
          </p:nvPr>
        </p:nvSpPr>
        <p:spPr>
          <a:xfrm>
            <a:off x="7200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sp>
        <p:nvSpPr>
          <p:cNvPr id="2452" name="Google Shape;2452;p211"/>
          <p:cNvSpPr txBox="1"/>
          <p:nvPr>
            <p:ph idx="2" type="subTitle"/>
          </p:nvPr>
        </p:nvSpPr>
        <p:spPr>
          <a:xfrm>
            <a:off x="7200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3" name="Google Shape;2453;p211"/>
          <p:cNvSpPr txBox="1"/>
          <p:nvPr>
            <p:ph idx="3" type="subTitle"/>
          </p:nvPr>
        </p:nvSpPr>
        <p:spPr>
          <a:xfrm>
            <a:off x="34038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4" name="Google Shape;2454;p211"/>
          <p:cNvSpPr txBox="1"/>
          <p:nvPr>
            <p:ph idx="4" type="subTitle"/>
          </p:nvPr>
        </p:nvSpPr>
        <p:spPr>
          <a:xfrm>
            <a:off x="60876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5" name="Google Shape;2455;p21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56" name="Google Shape;2456;p211"/>
          <p:cNvSpPr txBox="1"/>
          <p:nvPr>
            <p:ph idx="5" type="subTitle"/>
          </p:nvPr>
        </p:nvSpPr>
        <p:spPr>
          <a:xfrm>
            <a:off x="34038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sp>
        <p:nvSpPr>
          <p:cNvPr id="2457" name="Google Shape;2457;p211"/>
          <p:cNvSpPr txBox="1"/>
          <p:nvPr>
            <p:ph idx="6" type="subTitle"/>
          </p:nvPr>
        </p:nvSpPr>
        <p:spPr>
          <a:xfrm>
            <a:off x="60876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grpSp>
        <p:nvGrpSpPr>
          <p:cNvPr id="2458" name="Google Shape;2458;p211"/>
          <p:cNvGrpSpPr/>
          <p:nvPr/>
        </p:nvGrpSpPr>
        <p:grpSpPr>
          <a:xfrm>
            <a:off x="253725" y="644768"/>
            <a:ext cx="687614" cy="897916"/>
            <a:chOff x="253725" y="644768"/>
            <a:chExt cx="687614" cy="897916"/>
          </a:xfrm>
        </p:grpSpPr>
        <p:sp>
          <p:nvSpPr>
            <p:cNvPr id="2459" name="Google Shape;2459;p211"/>
            <p:cNvSpPr/>
            <p:nvPr/>
          </p:nvSpPr>
          <p:spPr>
            <a:xfrm rot="-2043320">
              <a:off x="284850" y="1013957"/>
              <a:ext cx="172854" cy="164101"/>
            </a:xfrm>
            <a:custGeom>
              <a:rect b="b" l="l" r="r" t="t"/>
              <a:pathLst>
                <a:path extrusionOk="0" h="9430" w="9933">
                  <a:moveTo>
                    <a:pt x="8342" y="4852"/>
                  </a:moveTo>
                  <a:lnTo>
                    <a:pt x="8342" y="4853"/>
                  </a:lnTo>
                  <a:lnTo>
                    <a:pt x="8342" y="4853"/>
                  </a:lnTo>
                  <a:lnTo>
                    <a:pt x="8342" y="4853"/>
                  </a:lnTo>
                  <a:cubicBezTo>
                    <a:pt x="8342" y="4853"/>
                    <a:pt x="8342" y="4852"/>
                    <a:pt x="8342" y="4852"/>
                  </a:cubicBezTo>
                  <a:close/>
                  <a:moveTo>
                    <a:pt x="2797" y="6438"/>
                  </a:moveTo>
                  <a:cubicBezTo>
                    <a:pt x="2797" y="6441"/>
                    <a:pt x="2797" y="6443"/>
                    <a:pt x="2797" y="6443"/>
                  </a:cubicBezTo>
                  <a:cubicBezTo>
                    <a:pt x="2797" y="6443"/>
                    <a:pt x="2797" y="6443"/>
                    <a:pt x="2797" y="6442"/>
                  </a:cubicBezTo>
                  <a:lnTo>
                    <a:pt x="2797" y="6438"/>
                  </a:lnTo>
                  <a:close/>
                  <a:moveTo>
                    <a:pt x="4291" y="0"/>
                  </a:moveTo>
                  <a:cubicBezTo>
                    <a:pt x="2927" y="0"/>
                    <a:pt x="1798" y="452"/>
                    <a:pt x="1122" y="954"/>
                  </a:cubicBezTo>
                  <a:cubicBezTo>
                    <a:pt x="730" y="1225"/>
                    <a:pt x="478" y="1536"/>
                    <a:pt x="308" y="1742"/>
                  </a:cubicBezTo>
                  <a:cubicBezTo>
                    <a:pt x="178" y="1931"/>
                    <a:pt x="108" y="2032"/>
                    <a:pt x="108" y="2032"/>
                  </a:cubicBezTo>
                  <a:cubicBezTo>
                    <a:pt x="1" y="2188"/>
                    <a:pt x="22" y="2403"/>
                    <a:pt x="166" y="2532"/>
                  </a:cubicBezTo>
                  <a:cubicBezTo>
                    <a:pt x="239" y="2598"/>
                    <a:pt x="331" y="2630"/>
                    <a:pt x="422" y="2630"/>
                  </a:cubicBezTo>
                  <a:cubicBezTo>
                    <a:pt x="526" y="2630"/>
                    <a:pt x="630" y="2588"/>
                    <a:pt x="705" y="2505"/>
                  </a:cubicBezTo>
                  <a:cubicBezTo>
                    <a:pt x="705" y="2505"/>
                    <a:pt x="788" y="2414"/>
                    <a:pt x="942" y="2243"/>
                  </a:cubicBezTo>
                  <a:cubicBezTo>
                    <a:pt x="1085" y="2114"/>
                    <a:pt x="1296" y="1921"/>
                    <a:pt x="1632" y="1730"/>
                  </a:cubicBezTo>
                  <a:cubicBezTo>
                    <a:pt x="1958" y="1541"/>
                    <a:pt x="2392" y="1366"/>
                    <a:pt x="2919" y="1272"/>
                  </a:cubicBezTo>
                  <a:cubicBezTo>
                    <a:pt x="3189" y="1226"/>
                    <a:pt x="3483" y="1201"/>
                    <a:pt x="3793" y="1201"/>
                  </a:cubicBezTo>
                  <a:cubicBezTo>
                    <a:pt x="4089" y="1201"/>
                    <a:pt x="4399" y="1224"/>
                    <a:pt x="4719" y="1272"/>
                  </a:cubicBezTo>
                  <a:cubicBezTo>
                    <a:pt x="5373" y="1379"/>
                    <a:pt x="6071" y="1601"/>
                    <a:pt x="6706" y="1974"/>
                  </a:cubicBezTo>
                  <a:cubicBezTo>
                    <a:pt x="7340" y="2343"/>
                    <a:pt x="7902" y="2884"/>
                    <a:pt x="8179" y="3532"/>
                  </a:cubicBezTo>
                  <a:cubicBezTo>
                    <a:pt x="8317" y="3855"/>
                    <a:pt x="8382" y="4205"/>
                    <a:pt x="8366" y="4567"/>
                  </a:cubicBezTo>
                  <a:cubicBezTo>
                    <a:pt x="8364" y="4657"/>
                    <a:pt x="8346" y="4750"/>
                    <a:pt x="8339" y="4840"/>
                  </a:cubicBezTo>
                  <a:lnTo>
                    <a:pt x="8335" y="4875"/>
                  </a:lnTo>
                  <a:lnTo>
                    <a:pt x="8335" y="4880"/>
                  </a:lnTo>
                  <a:lnTo>
                    <a:pt x="8321" y="4940"/>
                  </a:lnTo>
                  <a:lnTo>
                    <a:pt x="8280" y="5115"/>
                  </a:lnTo>
                  <a:lnTo>
                    <a:pt x="8199" y="5466"/>
                  </a:lnTo>
                  <a:cubicBezTo>
                    <a:pt x="8172" y="5582"/>
                    <a:pt x="8149" y="5710"/>
                    <a:pt x="8106" y="5778"/>
                  </a:cubicBezTo>
                  <a:cubicBezTo>
                    <a:pt x="8023" y="5942"/>
                    <a:pt x="7976" y="6113"/>
                    <a:pt x="7884" y="6278"/>
                  </a:cubicBezTo>
                  <a:cubicBezTo>
                    <a:pt x="7771" y="6436"/>
                    <a:pt x="7686" y="6617"/>
                    <a:pt x="7560" y="6761"/>
                  </a:cubicBezTo>
                  <a:cubicBezTo>
                    <a:pt x="7308" y="7048"/>
                    <a:pt x="7025" y="7307"/>
                    <a:pt x="6680" y="7473"/>
                  </a:cubicBezTo>
                  <a:cubicBezTo>
                    <a:pt x="6240" y="7707"/>
                    <a:pt x="5721" y="7835"/>
                    <a:pt x="5204" y="7835"/>
                  </a:cubicBezTo>
                  <a:cubicBezTo>
                    <a:pt x="4937" y="7835"/>
                    <a:pt x="4670" y="7800"/>
                    <a:pt x="4414" y="7729"/>
                  </a:cubicBezTo>
                  <a:lnTo>
                    <a:pt x="4137" y="7651"/>
                  </a:lnTo>
                  <a:cubicBezTo>
                    <a:pt x="4046" y="7621"/>
                    <a:pt x="3966" y="7573"/>
                    <a:pt x="3880" y="7539"/>
                  </a:cubicBezTo>
                  <a:cubicBezTo>
                    <a:pt x="3697" y="7477"/>
                    <a:pt x="3564" y="7361"/>
                    <a:pt x="3410" y="7269"/>
                  </a:cubicBezTo>
                  <a:cubicBezTo>
                    <a:pt x="3154" y="7048"/>
                    <a:pt x="2913" y="6809"/>
                    <a:pt x="2842" y="6522"/>
                  </a:cubicBezTo>
                  <a:lnTo>
                    <a:pt x="2797" y="6420"/>
                  </a:lnTo>
                  <a:lnTo>
                    <a:pt x="2792" y="6408"/>
                  </a:lnTo>
                  <a:cubicBezTo>
                    <a:pt x="2790" y="6400"/>
                    <a:pt x="2790" y="6397"/>
                    <a:pt x="2789" y="6397"/>
                  </a:cubicBezTo>
                  <a:lnTo>
                    <a:pt x="2789" y="6397"/>
                  </a:lnTo>
                  <a:cubicBezTo>
                    <a:pt x="2789" y="6397"/>
                    <a:pt x="2790" y="6399"/>
                    <a:pt x="2790" y="6403"/>
                  </a:cubicBezTo>
                  <a:lnTo>
                    <a:pt x="2790" y="6403"/>
                  </a:lnTo>
                  <a:lnTo>
                    <a:pt x="2788" y="6388"/>
                  </a:lnTo>
                  <a:lnTo>
                    <a:pt x="2772" y="6305"/>
                  </a:lnTo>
                  <a:cubicBezTo>
                    <a:pt x="2755" y="6201"/>
                    <a:pt x="2720" y="6063"/>
                    <a:pt x="2719" y="5988"/>
                  </a:cubicBezTo>
                  <a:cubicBezTo>
                    <a:pt x="2717" y="5914"/>
                    <a:pt x="2712" y="5843"/>
                    <a:pt x="2704" y="5769"/>
                  </a:cubicBezTo>
                  <a:lnTo>
                    <a:pt x="2716" y="5531"/>
                  </a:lnTo>
                  <a:cubicBezTo>
                    <a:pt x="2752" y="5225"/>
                    <a:pt x="2862" y="4963"/>
                    <a:pt x="3049" y="4756"/>
                  </a:cubicBezTo>
                  <a:cubicBezTo>
                    <a:pt x="3403" y="4362"/>
                    <a:pt x="4010" y="4158"/>
                    <a:pt x="4570" y="4158"/>
                  </a:cubicBezTo>
                  <a:cubicBezTo>
                    <a:pt x="4606" y="4158"/>
                    <a:pt x="4642" y="4158"/>
                    <a:pt x="4677" y="4160"/>
                  </a:cubicBezTo>
                  <a:lnTo>
                    <a:pt x="4894" y="4179"/>
                  </a:lnTo>
                  <a:lnTo>
                    <a:pt x="4922" y="4181"/>
                  </a:lnTo>
                  <a:lnTo>
                    <a:pt x="4927" y="4181"/>
                  </a:lnTo>
                  <a:lnTo>
                    <a:pt x="4957" y="4189"/>
                  </a:lnTo>
                  <a:lnTo>
                    <a:pt x="5086" y="4221"/>
                  </a:lnTo>
                  <a:lnTo>
                    <a:pt x="5214" y="4254"/>
                  </a:lnTo>
                  <a:lnTo>
                    <a:pt x="5258" y="4283"/>
                  </a:lnTo>
                  <a:cubicBezTo>
                    <a:pt x="5285" y="4306"/>
                    <a:pt x="5321" y="4294"/>
                    <a:pt x="5355" y="4332"/>
                  </a:cubicBezTo>
                  <a:cubicBezTo>
                    <a:pt x="5510" y="4426"/>
                    <a:pt x="5603" y="4568"/>
                    <a:pt x="5632" y="4737"/>
                  </a:cubicBezTo>
                  <a:cubicBezTo>
                    <a:pt x="5663" y="4905"/>
                    <a:pt x="5630" y="5079"/>
                    <a:pt x="5563" y="5214"/>
                  </a:cubicBezTo>
                  <a:cubicBezTo>
                    <a:pt x="5496" y="5353"/>
                    <a:pt x="5385" y="5428"/>
                    <a:pt x="5281" y="5494"/>
                  </a:cubicBezTo>
                  <a:cubicBezTo>
                    <a:pt x="5180" y="5547"/>
                    <a:pt x="5068" y="5564"/>
                    <a:pt x="4960" y="5564"/>
                  </a:cubicBezTo>
                  <a:cubicBezTo>
                    <a:pt x="4829" y="5564"/>
                    <a:pt x="4703" y="5538"/>
                    <a:pt x="4607" y="5517"/>
                  </a:cubicBezTo>
                  <a:cubicBezTo>
                    <a:pt x="4426" y="5454"/>
                    <a:pt x="4329" y="5421"/>
                    <a:pt x="4329" y="5421"/>
                  </a:cubicBezTo>
                  <a:lnTo>
                    <a:pt x="4261" y="5398"/>
                  </a:lnTo>
                  <a:cubicBezTo>
                    <a:pt x="4221" y="5384"/>
                    <a:pt x="4180" y="5378"/>
                    <a:pt x="4139" y="5378"/>
                  </a:cubicBezTo>
                  <a:cubicBezTo>
                    <a:pt x="4001" y="5378"/>
                    <a:pt x="3868" y="5454"/>
                    <a:pt x="3801" y="5585"/>
                  </a:cubicBezTo>
                  <a:cubicBezTo>
                    <a:pt x="3707" y="5771"/>
                    <a:pt x="3783" y="5998"/>
                    <a:pt x="3969" y="6092"/>
                  </a:cubicBezTo>
                  <a:cubicBezTo>
                    <a:pt x="3969" y="6092"/>
                    <a:pt x="4097" y="6157"/>
                    <a:pt x="4336" y="6278"/>
                  </a:cubicBezTo>
                  <a:cubicBezTo>
                    <a:pt x="4508" y="6334"/>
                    <a:pt x="4761" y="6445"/>
                    <a:pt x="5097" y="6445"/>
                  </a:cubicBezTo>
                  <a:cubicBezTo>
                    <a:pt x="5252" y="6445"/>
                    <a:pt x="5423" y="6422"/>
                    <a:pt x="5612" y="6359"/>
                  </a:cubicBezTo>
                  <a:cubicBezTo>
                    <a:pt x="5896" y="6249"/>
                    <a:pt x="6201" y="6056"/>
                    <a:pt x="6404" y="5745"/>
                  </a:cubicBezTo>
                  <a:cubicBezTo>
                    <a:pt x="6605" y="5439"/>
                    <a:pt x="6730" y="5050"/>
                    <a:pt x="6701" y="4620"/>
                  </a:cubicBezTo>
                  <a:cubicBezTo>
                    <a:pt x="6681" y="4195"/>
                    <a:pt x="6459" y="3719"/>
                    <a:pt x="6072" y="3412"/>
                  </a:cubicBezTo>
                  <a:cubicBezTo>
                    <a:pt x="5990" y="3325"/>
                    <a:pt x="5857" y="3262"/>
                    <a:pt x="5739" y="3194"/>
                  </a:cubicBezTo>
                  <a:lnTo>
                    <a:pt x="5553" y="3103"/>
                  </a:lnTo>
                  <a:lnTo>
                    <a:pt x="5428" y="3062"/>
                  </a:lnTo>
                  <a:lnTo>
                    <a:pt x="5302" y="3021"/>
                  </a:lnTo>
                  <a:lnTo>
                    <a:pt x="5238" y="3000"/>
                  </a:lnTo>
                  <a:lnTo>
                    <a:pt x="5222" y="2994"/>
                  </a:lnTo>
                  <a:lnTo>
                    <a:pt x="5143" y="2976"/>
                  </a:lnTo>
                  <a:lnTo>
                    <a:pt x="5103" y="2969"/>
                  </a:lnTo>
                  <a:cubicBezTo>
                    <a:pt x="4997" y="2952"/>
                    <a:pt x="4889" y="2935"/>
                    <a:pt x="4780" y="2918"/>
                  </a:cubicBezTo>
                  <a:cubicBezTo>
                    <a:pt x="4642" y="2903"/>
                    <a:pt x="4499" y="2895"/>
                    <a:pt x="4353" y="2895"/>
                  </a:cubicBezTo>
                  <a:cubicBezTo>
                    <a:pt x="3589" y="2895"/>
                    <a:pt x="2737" y="3118"/>
                    <a:pt x="2045" y="3791"/>
                  </a:cubicBezTo>
                  <a:cubicBezTo>
                    <a:pt x="1640" y="4186"/>
                    <a:pt x="1366" y="4749"/>
                    <a:pt x="1274" y="5317"/>
                  </a:cubicBezTo>
                  <a:lnTo>
                    <a:pt x="1229" y="5744"/>
                  </a:lnTo>
                  <a:cubicBezTo>
                    <a:pt x="1231" y="5894"/>
                    <a:pt x="1237" y="6047"/>
                    <a:pt x="1246" y="6199"/>
                  </a:cubicBezTo>
                  <a:cubicBezTo>
                    <a:pt x="1256" y="6350"/>
                    <a:pt x="1279" y="6434"/>
                    <a:pt x="1294" y="6555"/>
                  </a:cubicBezTo>
                  <a:lnTo>
                    <a:pt x="1308" y="6640"/>
                  </a:lnTo>
                  <a:lnTo>
                    <a:pt x="1315" y="6682"/>
                  </a:lnTo>
                  <a:lnTo>
                    <a:pt x="1316" y="6692"/>
                  </a:lnTo>
                  <a:cubicBezTo>
                    <a:pt x="1316" y="6692"/>
                    <a:pt x="1316" y="6692"/>
                    <a:pt x="1316" y="6692"/>
                  </a:cubicBezTo>
                  <a:lnTo>
                    <a:pt x="1316" y="6692"/>
                  </a:lnTo>
                  <a:cubicBezTo>
                    <a:pt x="1316" y="6692"/>
                    <a:pt x="1328" y="6754"/>
                    <a:pt x="1329" y="6754"/>
                  </a:cubicBezTo>
                  <a:cubicBezTo>
                    <a:pt x="1329" y="6754"/>
                    <a:pt x="1329" y="6752"/>
                    <a:pt x="1328" y="6747"/>
                  </a:cubicBezTo>
                  <a:lnTo>
                    <a:pt x="1328" y="6747"/>
                  </a:lnTo>
                  <a:lnTo>
                    <a:pt x="1336" y="6775"/>
                  </a:lnTo>
                  <a:lnTo>
                    <a:pt x="1410" y="6996"/>
                  </a:lnTo>
                  <a:cubicBezTo>
                    <a:pt x="1577" y="7613"/>
                    <a:pt x="2003" y="8096"/>
                    <a:pt x="2450" y="8487"/>
                  </a:cubicBezTo>
                  <a:cubicBezTo>
                    <a:pt x="2691" y="8657"/>
                    <a:pt x="2930" y="8845"/>
                    <a:pt x="3198" y="8956"/>
                  </a:cubicBezTo>
                  <a:cubicBezTo>
                    <a:pt x="3458" y="9098"/>
                    <a:pt x="3734" y="9184"/>
                    <a:pt x="4013" y="9261"/>
                  </a:cubicBezTo>
                  <a:cubicBezTo>
                    <a:pt x="4414" y="9373"/>
                    <a:pt x="4830" y="9429"/>
                    <a:pt x="5248" y="9429"/>
                  </a:cubicBezTo>
                  <a:cubicBezTo>
                    <a:pt x="5994" y="9429"/>
                    <a:pt x="6748" y="9252"/>
                    <a:pt x="7432" y="8900"/>
                  </a:cubicBezTo>
                  <a:cubicBezTo>
                    <a:pt x="7971" y="8634"/>
                    <a:pt x="8426" y="8219"/>
                    <a:pt x="8808" y="7765"/>
                  </a:cubicBezTo>
                  <a:cubicBezTo>
                    <a:pt x="8996" y="7537"/>
                    <a:pt x="9131" y="7276"/>
                    <a:pt x="9289" y="7030"/>
                  </a:cubicBezTo>
                  <a:cubicBezTo>
                    <a:pt x="9429" y="6771"/>
                    <a:pt x="9526" y="6473"/>
                    <a:pt x="9636" y="6195"/>
                  </a:cubicBezTo>
                  <a:cubicBezTo>
                    <a:pt x="9699" y="6043"/>
                    <a:pt x="9716" y="5933"/>
                    <a:pt x="9742" y="5815"/>
                  </a:cubicBezTo>
                  <a:lnTo>
                    <a:pt x="9819" y="5463"/>
                  </a:lnTo>
                  <a:lnTo>
                    <a:pt x="9856" y="5288"/>
                  </a:lnTo>
                  <a:lnTo>
                    <a:pt x="9875" y="5200"/>
                  </a:lnTo>
                  <a:lnTo>
                    <a:pt x="9877" y="5190"/>
                  </a:lnTo>
                  <a:lnTo>
                    <a:pt x="9890" y="5116"/>
                  </a:lnTo>
                  <a:lnTo>
                    <a:pt x="9892" y="5089"/>
                  </a:lnTo>
                  <a:lnTo>
                    <a:pt x="9897" y="5035"/>
                  </a:lnTo>
                  <a:cubicBezTo>
                    <a:pt x="9906" y="4889"/>
                    <a:pt x="9925" y="4745"/>
                    <a:pt x="9924" y="4599"/>
                  </a:cubicBezTo>
                  <a:cubicBezTo>
                    <a:pt x="9932" y="4015"/>
                    <a:pt x="9802" y="3425"/>
                    <a:pt x="9560" y="2911"/>
                  </a:cubicBezTo>
                  <a:cubicBezTo>
                    <a:pt x="9075" y="1866"/>
                    <a:pt x="8218" y="1179"/>
                    <a:pt x="7383" y="747"/>
                  </a:cubicBezTo>
                  <a:cubicBezTo>
                    <a:pt x="6539" y="304"/>
                    <a:pt x="5671" y="97"/>
                    <a:pt x="4866" y="27"/>
                  </a:cubicBezTo>
                  <a:cubicBezTo>
                    <a:pt x="4671" y="9"/>
                    <a:pt x="4479" y="0"/>
                    <a:pt x="4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60" name="Google Shape;2460;p211"/>
            <p:cNvGrpSpPr/>
            <p:nvPr/>
          </p:nvGrpSpPr>
          <p:grpSpPr>
            <a:xfrm flipH="1" rot="4974716">
              <a:off x="333891" y="632924"/>
              <a:ext cx="449064" cy="535384"/>
              <a:chOff x="527713" y="768579"/>
              <a:chExt cx="449044" cy="535361"/>
            </a:xfrm>
          </p:grpSpPr>
          <p:grpSp>
            <p:nvGrpSpPr>
              <p:cNvPr id="2461" name="Google Shape;2461;p211"/>
              <p:cNvGrpSpPr/>
              <p:nvPr/>
            </p:nvGrpSpPr>
            <p:grpSpPr>
              <a:xfrm rot="4290869">
                <a:off x="797316" y="845780"/>
                <a:ext cx="76852" cy="271673"/>
                <a:chOff x="1825350" y="-685725"/>
                <a:chExt cx="102125" cy="361075"/>
              </a:xfrm>
            </p:grpSpPr>
            <p:sp>
              <p:nvSpPr>
                <p:cNvPr id="2462" name="Google Shape;2462;p211"/>
                <p:cNvSpPr/>
                <p:nvPr/>
              </p:nvSpPr>
              <p:spPr>
                <a:xfrm>
                  <a:off x="1825350" y="-685725"/>
                  <a:ext cx="102125" cy="361075"/>
                </a:xfrm>
                <a:custGeom>
                  <a:rect b="b" l="l" r="r" t="t"/>
                  <a:pathLst>
                    <a:path extrusionOk="0" h="14443" w="4085">
                      <a:moveTo>
                        <a:pt x="352" y="0"/>
                      </a:moveTo>
                      <a:cubicBezTo>
                        <a:pt x="350" y="0"/>
                        <a:pt x="348" y="0"/>
                        <a:pt x="346" y="1"/>
                      </a:cubicBezTo>
                      <a:cubicBezTo>
                        <a:pt x="1" y="49"/>
                        <a:pt x="1684" y="4346"/>
                        <a:pt x="1967" y="7674"/>
                      </a:cubicBezTo>
                      <a:cubicBezTo>
                        <a:pt x="2250" y="10993"/>
                        <a:pt x="556" y="14442"/>
                        <a:pt x="826" y="14442"/>
                      </a:cubicBezTo>
                      <a:cubicBezTo>
                        <a:pt x="826" y="14442"/>
                        <a:pt x="827" y="14442"/>
                        <a:pt x="828" y="14442"/>
                      </a:cubicBezTo>
                      <a:cubicBezTo>
                        <a:pt x="1106" y="14426"/>
                        <a:pt x="4013" y="10965"/>
                        <a:pt x="4049" y="7421"/>
                      </a:cubicBezTo>
                      <a:cubicBezTo>
                        <a:pt x="4084" y="3898"/>
                        <a:pt x="715" y="0"/>
                        <a:pt x="3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3" name="Google Shape;2463;p211"/>
                <p:cNvSpPr/>
                <p:nvPr/>
              </p:nvSpPr>
              <p:spPr>
                <a:xfrm>
                  <a:off x="1875075" y="-548750"/>
                  <a:ext cx="11550" cy="112475"/>
                </a:xfrm>
                <a:custGeom>
                  <a:rect b="b" l="l" r="r" t="t"/>
                  <a:pathLst>
                    <a:path extrusionOk="0" h="4499" w="462">
                      <a:moveTo>
                        <a:pt x="101" y="1"/>
                      </a:moveTo>
                      <a:lnTo>
                        <a:pt x="1" y="24"/>
                      </a:lnTo>
                      <a:cubicBezTo>
                        <a:pt x="1" y="24"/>
                        <a:pt x="13" y="94"/>
                        <a:pt x="35" y="215"/>
                      </a:cubicBezTo>
                      <a:cubicBezTo>
                        <a:pt x="55" y="337"/>
                        <a:pt x="99" y="510"/>
                        <a:pt x="122" y="717"/>
                      </a:cubicBezTo>
                      <a:cubicBezTo>
                        <a:pt x="136" y="820"/>
                        <a:pt x="151" y="932"/>
                        <a:pt x="168" y="1051"/>
                      </a:cubicBezTo>
                      <a:cubicBezTo>
                        <a:pt x="186" y="1168"/>
                        <a:pt x="187" y="1296"/>
                        <a:pt x="202" y="1426"/>
                      </a:cubicBezTo>
                      <a:cubicBezTo>
                        <a:pt x="233" y="1686"/>
                        <a:pt x="232" y="1966"/>
                        <a:pt x="244" y="2244"/>
                      </a:cubicBezTo>
                      <a:cubicBezTo>
                        <a:pt x="243" y="2524"/>
                        <a:pt x="250" y="2804"/>
                        <a:pt x="233" y="3066"/>
                      </a:cubicBezTo>
                      <a:cubicBezTo>
                        <a:pt x="225" y="3328"/>
                        <a:pt x="210" y="3573"/>
                        <a:pt x="195" y="3784"/>
                      </a:cubicBezTo>
                      <a:cubicBezTo>
                        <a:pt x="165" y="4205"/>
                        <a:pt x="145" y="4485"/>
                        <a:pt x="145" y="4485"/>
                      </a:cubicBezTo>
                      <a:lnTo>
                        <a:pt x="246" y="4499"/>
                      </a:lnTo>
                      <a:cubicBezTo>
                        <a:pt x="246" y="4499"/>
                        <a:pt x="259" y="4429"/>
                        <a:pt x="281" y="4308"/>
                      </a:cubicBezTo>
                      <a:cubicBezTo>
                        <a:pt x="299" y="4185"/>
                        <a:pt x="340" y="4012"/>
                        <a:pt x="362" y="3800"/>
                      </a:cubicBezTo>
                      <a:cubicBezTo>
                        <a:pt x="386" y="3589"/>
                        <a:pt x="422" y="3343"/>
                        <a:pt x="435" y="3077"/>
                      </a:cubicBezTo>
                      <a:cubicBezTo>
                        <a:pt x="457" y="2811"/>
                        <a:pt x="455" y="2526"/>
                        <a:pt x="462" y="2241"/>
                      </a:cubicBezTo>
                      <a:cubicBezTo>
                        <a:pt x="446" y="1956"/>
                        <a:pt x="440" y="1672"/>
                        <a:pt x="404" y="1406"/>
                      </a:cubicBezTo>
                      <a:cubicBezTo>
                        <a:pt x="388" y="1274"/>
                        <a:pt x="379" y="1145"/>
                        <a:pt x="353" y="1024"/>
                      </a:cubicBezTo>
                      <a:cubicBezTo>
                        <a:pt x="329" y="902"/>
                        <a:pt x="307" y="789"/>
                        <a:pt x="286" y="682"/>
                      </a:cubicBezTo>
                      <a:cubicBezTo>
                        <a:pt x="251" y="470"/>
                        <a:pt x="186" y="307"/>
                        <a:pt x="157" y="187"/>
                      </a:cubicBezTo>
                      <a:cubicBezTo>
                        <a:pt x="121" y="68"/>
                        <a:pt x="101" y="1"/>
                        <a:pt x="10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64" name="Google Shape;2464;p211"/>
              <p:cNvGrpSpPr/>
              <p:nvPr/>
            </p:nvGrpSpPr>
            <p:grpSpPr>
              <a:xfrm rot="1354541">
                <a:off x="647299" y="794142"/>
                <a:ext cx="183816" cy="253701"/>
                <a:chOff x="2916600" y="-617325"/>
                <a:chExt cx="184250" cy="254300"/>
              </a:xfrm>
            </p:grpSpPr>
            <p:sp>
              <p:nvSpPr>
                <p:cNvPr id="2465" name="Google Shape;2465;p211"/>
                <p:cNvSpPr/>
                <p:nvPr/>
              </p:nvSpPr>
              <p:spPr>
                <a:xfrm>
                  <a:off x="2916600" y="-617325"/>
                  <a:ext cx="184250" cy="254300"/>
                </a:xfrm>
                <a:custGeom>
                  <a:rect b="b" l="l" r="r" t="t"/>
                  <a:pathLst>
                    <a:path extrusionOk="0" h="10172" w="7370">
                      <a:moveTo>
                        <a:pt x="3449" y="1"/>
                      </a:moveTo>
                      <a:cubicBezTo>
                        <a:pt x="1" y="1"/>
                        <a:pt x="1027" y="10171"/>
                        <a:pt x="1490" y="10171"/>
                      </a:cubicBezTo>
                      <a:cubicBezTo>
                        <a:pt x="1502" y="10171"/>
                        <a:pt x="1514" y="10165"/>
                        <a:pt x="1525" y="10150"/>
                      </a:cubicBezTo>
                      <a:cubicBezTo>
                        <a:pt x="2090" y="9433"/>
                        <a:pt x="7370" y="362"/>
                        <a:pt x="3622" y="9"/>
                      </a:cubicBezTo>
                      <a:cubicBezTo>
                        <a:pt x="3563" y="3"/>
                        <a:pt x="3505" y="1"/>
                        <a:pt x="344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6" name="Google Shape;2466;p211"/>
                <p:cNvSpPr/>
                <p:nvPr/>
              </p:nvSpPr>
              <p:spPr>
                <a:xfrm>
                  <a:off x="2965150" y="-602650"/>
                  <a:ext cx="62000" cy="205775"/>
                </a:xfrm>
                <a:custGeom>
                  <a:rect b="b" l="l" r="r" t="t"/>
                  <a:pathLst>
                    <a:path extrusionOk="0" h="8231" w="2480">
                      <a:moveTo>
                        <a:pt x="2233" y="1"/>
                      </a:moveTo>
                      <a:cubicBezTo>
                        <a:pt x="2233" y="1"/>
                        <a:pt x="2223" y="134"/>
                        <a:pt x="2208" y="369"/>
                      </a:cubicBezTo>
                      <a:cubicBezTo>
                        <a:pt x="2185" y="601"/>
                        <a:pt x="2196" y="945"/>
                        <a:pt x="2131" y="1334"/>
                      </a:cubicBezTo>
                      <a:cubicBezTo>
                        <a:pt x="2105" y="1530"/>
                        <a:pt x="2077" y="1742"/>
                        <a:pt x="2047" y="1965"/>
                      </a:cubicBezTo>
                      <a:cubicBezTo>
                        <a:pt x="2020" y="2190"/>
                        <a:pt x="1954" y="2424"/>
                        <a:pt x="1914" y="2669"/>
                      </a:cubicBezTo>
                      <a:cubicBezTo>
                        <a:pt x="1865" y="2912"/>
                        <a:pt x="1826" y="3166"/>
                        <a:pt x="1752" y="3416"/>
                      </a:cubicBezTo>
                      <a:cubicBezTo>
                        <a:pt x="1685" y="3669"/>
                        <a:pt x="1617" y="3926"/>
                        <a:pt x="1550" y="4182"/>
                      </a:cubicBezTo>
                      <a:cubicBezTo>
                        <a:pt x="1389" y="4687"/>
                        <a:pt x="1251" y="5202"/>
                        <a:pt x="1061" y="5663"/>
                      </a:cubicBezTo>
                      <a:cubicBezTo>
                        <a:pt x="974" y="5896"/>
                        <a:pt x="890" y="6121"/>
                        <a:pt x="811" y="6336"/>
                      </a:cubicBezTo>
                      <a:cubicBezTo>
                        <a:pt x="721" y="6546"/>
                        <a:pt x="636" y="6745"/>
                        <a:pt x="557" y="6928"/>
                      </a:cubicBezTo>
                      <a:cubicBezTo>
                        <a:pt x="409" y="7299"/>
                        <a:pt x="253" y="7594"/>
                        <a:pt x="156" y="7806"/>
                      </a:cubicBezTo>
                      <a:cubicBezTo>
                        <a:pt x="56" y="8018"/>
                        <a:pt x="0" y="8138"/>
                        <a:pt x="0" y="8138"/>
                      </a:cubicBezTo>
                      <a:lnTo>
                        <a:pt x="159" y="8230"/>
                      </a:lnTo>
                      <a:cubicBezTo>
                        <a:pt x="159" y="8230"/>
                        <a:pt x="230" y="8115"/>
                        <a:pt x="351" y="7912"/>
                      </a:cubicBezTo>
                      <a:cubicBezTo>
                        <a:pt x="466" y="7705"/>
                        <a:pt x="659" y="7424"/>
                        <a:pt x="828" y="7056"/>
                      </a:cubicBezTo>
                      <a:cubicBezTo>
                        <a:pt x="1009" y="6692"/>
                        <a:pt x="1219" y="6267"/>
                        <a:pt x="1399" y="5792"/>
                      </a:cubicBezTo>
                      <a:cubicBezTo>
                        <a:pt x="1601" y="5325"/>
                        <a:pt x="1750" y="4803"/>
                        <a:pt x="1923" y="4290"/>
                      </a:cubicBezTo>
                      <a:cubicBezTo>
                        <a:pt x="2050" y="3762"/>
                        <a:pt x="2199" y="3239"/>
                        <a:pt x="2270" y="2735"/>
                      </a:cubicBezTo>
                      <a:cubicBezTo>
                        <a:pt x="2311" y="2483"/>
                        <a:pt x="2364" y="2244"/>
                        <a:pt x="2379" y="2008"/>
                      </a:cubicBezTo>
                      <a:cubicBezTo>
                        <a:pt x="2397" y="1774"/>
                        <a:pt x="2414" y="1552"/>
                        <a:pt x="2430" y="1348"/>
                      </a:cubicBezTo>
                      <a:cubicBezTo>
                        <a:pt x="2479" y="938"/>
                        <a:pt x="2426" y="608"/>
                        <a:pt x="2431" y="372"/>
                      </a:cubicBezTo>
                      <a:cubicBezTo>
                        <a:pt x="2421" y="137"/>
                        <a:pt x="2416" y="3"/>
                        <a:pt x="2416" y="3"/>
                      </a:cubicBezTo>
                      <a:lnTo>
                        <a:pt x="2233" y="1"/>
                      </a:lnTo>
                      <a:close/>
                    </a:path>
                  </a:pathLst>
                </a:custGeom>
                <a:solidFill>
                  <a:srgbClr val="3C354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67" name="Google Shape;2467;p211"/>
              <p:cNvGrpSpPr/>
              <p:nvPr/>
            </p:nvGrpSpPr>
            <p:grpSpPr>
              <a:xfrm rot="7251019">
                <a:off x="629630" y="982427"/>
                <a:ext cx="165313" cy="331243"/>
                <a:chOff x="2523825" y="-685025"/>
                <a:chExt cx="214450" cy="429700"/>
              </a:xfrm>
            </p:grpSpPr>
            <p:sp>
              <p:nvSpPr>
                <p:cNvPr id="2468" name="Google Shape;2468;p211"/>
                <p:cNvSpPr/>
                <p:nvPr/>
              </p:nvSpPr>
              <p:spPr>
                <a:xfrm>
                  <a:off x="2523825" y="-685025"/>
                  <a:ext cx="214450" cy="429700"/>
                </a:xfrm>
                <a:custGeom>
                  <a:rect b="b" l="l" r="r" t="t"/>
                  <a:pathLst>
                    <a:path extrusionOk="0" h="17188" w="8578">
                      <a:moveTo>
                        <a:pt x="5865" y="1"/>
                      </a:moveTo>
                      <a:cubicBezTo>
                        <a:pt x="3874" y="1"/>
                        <a:pt x="1160" y="3325"/>
                        <a:pt x="683" y="6656"/>
                      </a:cubicBezTo>
                      <a:cubicBezTo>
                        <a:pt x="1" y="11412"/>
                        <a:pt x="4331" y="17188"/>
                        <a:pt x="4921" y="17188"/>
                      </a:cubicBezTo>
                      <a:cubicBezTo>
                        <a:pt x="4929" y="17188"/>
                        <a:pt x="4936" y="17187"/>
                        <a:pt x="4943" y="17185"/>
                      </a:cubicBezTo>
                      <a:cubicBezTo>
                        <a:pt x="4943" y="17185"/>
                        <a:pt x="2597" y="11715"/>
                        <a:pt x="3742" y="7505"/>
                      </a:cubicBezTo>
                      <a:cubicBezTo>
                        <a:pt x="4341" y="5296"/>
                        <a:pt x="8577" y="1210"/>
                        <a:pt x="6596" y="175"/>
                      </a:cubicBezTo>
                      <a:cubicBezTo>
                        <a:pt x="6369" y="57"/>
                        <a:pt x="6123" y="1"/>
                        <a:pt x="586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9" name="Google Shape;2469;p211"/>
                <p:cNvSpPr/>
                <p:nvPr/>
              </p:nvSpPr>
              <p:spPr>
                <a:xfrm>
                  <a:off x="2644975" y="-677100"/>
                  <a:ext cx="45350" cy="106150"/>
                </a:xfrm>
                <a:custGeom>
                  <a:rect b="b" l="l" r="r" t="t"/>
                  <a:pathLst>
                    <a:path extrusionOk="0" h="4246" w="1814">
                      <a:moveTo>
                        <a:pt x="1347" y="0"/>
                      </a:moveTo>
                      <a:lnTo>
                        <a:pt x="1259" y="62"/>
                      </a:lnTo>
                      <a:cubicBezTo>
                        <a:pt x="1259" y="62"/>
                        <a:pt x="1299" y="124"/>
                        <a:pt x="1367" y="234"/>
                      </a:cubicBezTo>
                      <a:cubicBezTo>
                        <a:pt x="1405" y="289"/>
                        <a:pt x="1447" y="356"/>
                        <a:pt x="1473" y="435"/>
                      </a:cubicBezTo>
                      <a:cubicBezTo>
                        <a:pt x="1504" y="515"/>
                        <a:pt x="1547" y="598"/>
                        <a:pt x="1563" y="704"/>
                      </a:cubicBezTo>
                      <a:cubicBezTo>
                        <a:pt x="1574" y="755"/>
                        <a:pt x="1588" y="808"/>
                        <a:pt x="1598" y="863"/>
                      </a:cubicBezTo>
                      <a:cubicBezTo>
                        <a:pt x="1600" y="920"/>
                        <a:pt x="1602" y="978"/>
                        <a:pt x="1604" y="1038"/>
                      </a:cubicBezTo>
                      <a:cubicBezTo>
                        <a:pt x="1610" y="1097"/>
                        <a:pt x="1602" y="1159"/>
                        <a:pt x="1593" y="1222"/>
                      </a:cubicBezTo>
                      <a:cubicBezTo>
                        <a:pt x="1582" y="1284"/>
                        <a:pt x="1585" y="1349"/>
                        <a:pt x="1566" y="1413"/>
                      </a:cubicBezTo>
                      <a:cubicBezTo>
                        <a:pt x="1536" y="1542"/>
                        <a:pt x="1501" y="1674"/>
                        <a:pt x="1445" y="1804"/>
                      </a:cubicBezTo>
                      <a:cubicBezTo>
                        <a:pt x="1400" y="1937"/>
                        <a:pt x="1328" y="2065"/>
                        <a:pt x="1265" y="2194"/>
                      </a:cubicBezTo>
                      <a:cubicBezTo>
                        <a:pt x="1132" y="2451"/>
                        <a:pt x="972" y="2697"/>
                        <a:pt x="817" y="2925"/>
                      </a:cubicBezTo>
                      <a:cubicBezTo>
                        <a:pt x="661" y="3155"/>
                        <a:pt x="515" y="3369"/>
                        <a:pt x="390" y="3553"/>
                      </a:cubicBezTo>
                      <a:cubicBezTo>
                        <a:pt x="139" y="3923"/>
                        <a:pt x="0" y="4191"/>
                        <a:pt x="0" y="4191"/>
                      </a:cubicBezTo>
                      <a:lnTo>
                        <a:pt x="91" y="4246"/>
                      </a:lnTo>
                      <a:cubicBezTo>
                        <a:pt x="91" y="4246"/>
                        <a:pt x="259" y="4004"/>
                        <a:pt x="532" y="3655"/>
                      </a:cubicBezTo>
                      <a:cubicBezTo>
                        <a:pt x="802" y="3303"/>
                        <a:pt x="1173" y="2833"/>
                        <a:pt x="1464" y="2299"/>
                      </a:cubicBezTo>
                      <a:cubicBezTo>
                        <a:pt x="1531" y="2162"/>
                        <a:pt x="1602" y="2027"/>
                        <a:pt x="1650" y="1883"/>
                      </a:cubicBezTo>
                      <a:cubicBezTo>
                        <a:pt x="1707" y="1742"/>
                        <a:pt x="1743" y="1596"/>
                        <a:pt x="1773" y="1453"/>
                      </a:cubicBezTo>
                      <a:cubicBezTo>
                        <a:pt x="1794" y="1309"/>
                        <a:pt x="1814" y="1166"/>
                        <a:pt x="1799" y="1032"/>
                      </a:cubicBezTo>
                      <a:cubicBezTo>
                        <a:pt x="1792" y="964"/>
                        <a:pt x="1786" y="899"/>
                        <a:pt x="1780" y="835"/>
                      </a:cubicBezTo>
                      <a:cubicBezTo>
                        <a:pt x="1766" y="773"/>
                        <a:pt x="1747" y="715"/>
                        <a:pt x="1732" y="658"/>
                      </a:cubicBezTo>
                      <a:cubicBezTo>
                        <a:pt x="1708" y="543"/>
                        <a:pt x="1650" y="447"/>
                        <a:pt x="1605" y="361"/>
                      </a:cubicBezTo>
                      <a:cubicBezTo>
                        <a:pt x="1564" y="272"/>
                        <a:pt x="1516" y="210"/>
                        <a:pt x="1475" y="160"/>
                      </a:cubicBezTo>
                      <a:cubicBezTo>
                        <a:pt x="1394" y="58"/>
                        <a:pt x="1347" y="0"/>
                        <a:pt x="134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0" name="Google Shape;2470;p211"/>
                <p:cNvSpPr/>
                <p:nvPr/>
              </p:nvSpPr>
              <p:spPr>
                <a:xfrm>
                  <a:off x="2594325" y="-518425"/>
                  <a:ext cx="18675" cy="136625"/>
                </a:xfrm>
                <a:custGeom>
                  <a:rect b="b" l="l" r="r" t="t"/>
                  <a:pathLst>
                    <a:path extrusionOk="0" h="5465" w="747">
                      <a:moveTo>
                        <a:pt x="647" y="0"/>
                      </a:moveTo>
                      <a:cubicBezTo>
                        <a:pt x="647" y="0"/>
                        <a:pt x="612" y="80"/>
                        <a:pt x="550" y="218"/>
                      </a:cubicBezTo>
                      <a:cubicBezTo>
                        <a:pt x="518" y="287"/>
                        <a:pt x="481" y="371"/>
                        <a:pt x="438" y="467"/>
                      </a:cubicBezTo>
                      <a:cubicBezTo>
                        <a:pt x="390" y="561"/>
                        <a:pt x="352" y="675"/>
                        <a:pt x="317" y="804"/>
                      </a:cubicBezTo>
                      <a:cubicBezTo>
                        <a:pt x="281" y="931"/>
                        <a:pt x="241" y="1069"/>
                        <a:pt x="198" y="1216"/>
                      </a:cubicBezTo>
                      <a:cubicBezTo>
                        <a:pt x="159" y="1362"/>
                        <a:pt x="138" y="1519"/>
                        <a:pt x="109" y="1681"/>
                      </a:cubicBezTo>
                      <a:cubicBezTo>
                        <a:pt x="80" y="1844"/>
                        <a:pt x="50" y="2011"/>
                        <a:pt x="42" y="2183"/>
                      </a:cubicBezTo>
                      <a:cubicBezTo>
                        <a:pt x="28" y="2355"/>
                        <a:pt x="14" y="2530"/>
                        <a:pt x="0" y="2704"/>
                      </a:cubicBezTo>
                      <a:cubicBezTo>
                        <a:pt x="2" y="2879"/>
                        <a:pt x="5" y="3055"/>
                        <a:pt x="7" y="3227"/>
                      </a:cubicBezTo>
                      <a:cubicBezTo>
                        <a:pt x="3" y="3399"/>
                        <a:pt x="21" y="3568"/>
                        <a:pt x="35" y="3731"/>
                      </a:cubicBezTo>
                      <a:cubicBezTo>
                        <a:pt x="54" y="4059"/>
                        <a:pt x="110" y="4360"/>
                        <a:pt x="156" y="4618"/>
                      </a:cubicBezTo>
                      <a:cubicBezTo>
                        <a:pt x="193" y="4878"/>
                        <a:pt x="270" y="5085"/>
                        <a:pt x="305" y="5233"/>
                      </a:cubicBezTo>
                      <a:cubicBezTo>
                        <a:pt x="345" y="5380"/>
                        <a:pt x="368" y="5464"/>
                        <a:pt x="368" y="5464"/>
                      </a:cubicBezTo>
                      <a:lnTo>
                        <a:pt x="471" y="5436"/>
                      </a:lnTo>
                      <a:cubicBezTo>
                        <a:pt x="471" y="5436"/>
                        <a:pt x="455" y="5351"/>
                        <a:pt x="428" y="5203"/>
                      </a:cubicBezTo>
                      <a:cubicBezTo>
                        <a:pt x="404" y="5054"/>
                        <a:pt x="352" y="4846"/>
                        <a:pt x="328" y="4590"/>
                      </a:cubicBezTo>
                      <a:cubicBezTo>
                        <a:pt x="311" y="4462"/>
                        <a:pt x="294" y="4324"/>
                        <a:pt x="276" y="4178"/>
                      </a:cubicBezTo>
                      <a:cubicBezTo>
                        <a:pt x="259" y="4032"/>
                        <a:pt x="259" y="3876"/>
                        <a:pt x="244" y="3716"/>
                      </a:cubicBezTo>
                      <a:cubicBezTo>
                        <a:pt x="233" y="3556"/>
                        <a:pt x="219" y="3391"/>
                        <a:pt x="225" y="3222"/>
                      </a:cubicBezTo>
                      <a:cubicBezTo>
                        <a:pt x="225" y="3054"/>
                        <a:pt x="226" y="2883"/>
                        <a:pt x="227" y="2712"/>
                      </a:cubicBezTo>
                      <a:cubicBezTo>
                        <a:pt x="238" y="2541"/>
                        <a:pt x="249" y="2371"/>
                        <a:pt x="260" y="2203"/>
                      </a:cubicBezTo>
                      <a:cubicBezTo>
                        <a:pt x="265" y="2035"/>
                        <a:pt x="291" y="1871"/>
                        <a:pt x="317" y="1713"/>
                      </a:cubicBezTo>
                      <a:cubicBezTo>
                        <a:pt x="345" y="1556"/>
                        <a:pt x="358" y="1401"/>
                        <a:pt x="387" y="1259"/>
                      </a:cubicBezTo>
                      <a:cubicBezTo>
                        <a:pt x="421" y="1117"/>
                        <a:pt x="454" y="983"/>
                        <a:pt x="483" y="860"/>
                      </a:cubicBezTo>
                      <a:cubicBezTo>
                        <a:pt x="511" y="736"/>
                        <a:pt x="537" y="622"/>
                        <a:pt x="578" y="523"/>
                      </a:cubicBezTo>
                      <a:cubicBezTo>
                        <a:pt x="613" y="423"/>
                        <a:pt x="643" y="336"/>
                        <a:pt x="668" y="265"/>
                      </a:cubicBezTo>
                      <a:cubicBezTo>
                        <a:pt x="717" y="122"/>
                        <a:pt x="746" y="40"/>
                        <a:pt x="746" y="40"/>
                      </a:cubicBezTo>
                      <a:lnTo>
                        <a:pt x="64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471" name="Google Shape;2471;p211"/>
            <p:cNvGrpSpPr/>
            <p:nvPr/>
          </p:nvGrpSpPr>
          <p:grpSpPr>
            <a:xfrm rot="-1028607">
              <a:off x="396206" y="1197722"/>
              <a:ext cx="324549" cy="303880"/>
              <a:chOff x="3253250" y="-606750"/>
              <a:chExt cx="249000" cy="233125"/>
            </a:xfrm>
          </p:grpSpPr>
          <p:sp>
            <p:nvSpPr>
              <p:cNvPr id="2472" name="Google Shape;2472;p211"/>
              <p:cNvSpPr/>
              <p:nvPr/>
            </p:nvSpPr>
            <p:spPr>
              <a:xfrm>
                <a:off x="3253250" y="-606750"/>
                <a:ext cx="249000" cy="233125"/>
              </a:xfrm>
              <a:custGeom>
                <a:rect b="b" l="l" r="r" t="t"/>
                <a:pathLst>
                  <a:path extrusionOk="0" h="9325" w="9960">
                    <a:moveTo>
                      <a:pt x="5032" y="1"/>
                    </a:moveTo>
                    <a:cubicBezTo>
                      <a:pt x="2662" y="1"/>
                      <a:pt x="1600" y="1620"/>
                      <a:pt x="1208" y="2928"/>
                    </a:cubicBezTo>
                    <a:cubicBezTo>
                      <a:pt x="767" y="4405"/>
                      <a:pt x="1" y="7191"/>
                      <a:pt x="3402" y="8811"/>
                    </a:cubicBezTo>
                    <a:cubicBezTo>
                      <a:pt x="4154" y="9169"/>
                      <a:pt x="4848" y="9324"/>
                      <a:pt x="5479" y="9324"/>
                    </a:cubicBezTo>
                    <a:cubicBezTo>
                      <a:pt x="7705" y="9324"/>
                      <a:pt x="9143" y="7397"/>
                      <a:pt x="9500" y="5677"/>
                    </a:cubicBezTo>
                    <a:cubicBezTo>
                      <a:pt x="9960" y="3469"/>
                      <a:pt x="9519" y="663"/>
                      <a:pt x="6012" y="85"/>
                    </a:cubicBezTo>
                    <a:cubicBezTo>
                      <a:pt x="5663" y="28"/>
                      <a:pt x="5337" y="1"/>
                      <a:pt x="50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3" name="Google Shape;2473;p211"/>
              <p:cNvSpPr/>
              <p:nvPr/>
            </p:nvSpPr>
            <p:spPr>
              <a:xfrm>
                <a:off x="3347625" y="-525925"/>
                <a:ext cx="18275" cy="28675"/>
              </a:xfrm>
              <a:custGeom>
                <a:rect b="b" l="l" r="r" t="t"/>
                <a:pathLst>
                  <a:path extrusionOk="0" h="1147" w="731">
                    <a:moveTo>
                      <a:pt x="540" y="1"/>
                    </a:moveTo>
                    <a:cubicBezTo>
                      <a:pt x="353" y="1"/>
                      <a:pt x="0" y="1081"/>
                      <a:pt x="212" y="1144"/>
                    </a:cubicBezTo>
                    <a:cubicBezTo>
                      <a:pt x="217" y="1146"/>
                      <a:pt x="223" y="1146"/>
                      <a:pt x="230" y="1146"/>
                    </a:cubicBezTo>
                    <a:cubicBezTo>
                      <a:pt x="445" y="1146"/>
                      <a:pt x="730" y="56"/>
                      <a:pt x="553" y="3"/>
                    </a:cubicBezTo>
                    <a:cubicBezTo>
                      <a:pt x="549" y="1"/>
                      <a:pt x="544" y="1"/>
                      <a:pt x="540" y="1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4" name="Google Shape;2474;p211"/>
              <p:cNvSpPr/>
              <p:nvPr/>
            </p:nvSpPr>
            <p:spPr>
              <a:xfrm>
                <a:off x="3403575" y="-509175"/>
                <a:ext cx="18275" cy="28650"/>
              </a:xfrm>
              <a:custGeom>
                <a:rect b="b" l="l" r="r" t="t"/>
                <a:pathLst>
                  <a:path extrusionOk="0" h="1146" w="731">
                    <a:moveTo>
                      <a:pt x="539" y="0"/>
                    </a:moveTo>
                    <a:cubicBezTo>
                      <a:pt x="352" y="0"/>
                      <a:pt x="0" y="1080"/>
                      <a:pt x="211" y="1143"/>
                    </a:cubicBezTo>
                    <a:cubicBezTo>
                      <a:pt x="217" y="1144"/>
                      <a:pt x="223" y="1145"/>
                      <a:pt x="229" y="1145"/>
                    </a:cubicBezTo>
                    <a:cubicBezTo>
                      <a:pt x="444" y="1145"/>
                      <a:pt x="730" y="55"/>
                      <a:pt x="552" y="2"/>
                    </a:cubicBezTo>
                    <a:cubicBezTo>
                      <a:pt x="548" y="1"/>
                      <a:pt x="543" y="0"/>
                      <a:pt x="539" y="0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5" name="Google Shape;2475;p211"/>
              <p:cNvSpPr/>
              <p:nvPr/>
            </p:nvSpPr>
            <p:spPr>
              <a:xfrm>
                <a:off x="3279675" y="-509300"/>
                <a:ext cx="20800" cy="85950"/>
              </a:xfrm>
              <a:custGeom>
                <a:rect b="b" l="l" r="r" t="t"/>
                <a:pathLst>
                  <a:path extrusionOk="0" h="3438" w="832">
                    <a:moveTo>
                      <a:pt x="234" y="0"/>
                    </a:moveTo>
                    <a:cubicBezTo>
                      <a:pt x="210" y="0"/>
                      <a:pt x="186" y="14"/>
                      <a:pt x="181" y="43"/>
                    </a:cubicBezTo>
                    <a:cubicBezTo>
                      <a:pt x="0" y="1176"/>
                      <a:pt x="96" y="2423"/>
                      <a:pt x="719" y="3413"/>
                    </a:cubicBezTo>
                    <a:cubicBezTo>
                      <a:pt x="729" y="3430"/>
                      <a:pt x="745" y="3437"/>
                      <a:pt x="761" y="3437"/>
                    </a:cubicBezTo>
                    <a:cubicBezTo>
                      <a:pt x="796" y="3437"/>
                      <a:pt x="832" y="3402"/>
                      <a:pt x="813" y="3362"/>
                    </a:cubicBezTo>
                    <a:cubicBezTo>
                      <a:pt x="351" y="2321"/>
                      <a:pt x="276" y="1177"/>
                      <a:pt x="288" y="53"/>
                    </a:cubicBezTo>
                    <a:cubicBezTo>
                      <a:pt x="289" y="19"/>
                      <a:pt x="261" y="0"/>
                      <a:pt x="234" y="0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6" name="Google Shape;2476;p211"/>
              <p:cNvSpPr/>
              <p:nvPr/>
            </p:nvSpPr>
            <p:spPr>
              <a:xfrm>
                <a:off x="3312650" y="-600250"/>
                <a:ext cx="118950" cy="28950"/>
              </a:xfrm>
              <a:custGeom>
                <a:rect b="b" l="l" r="r" t="t"/>
                <a:pathLst>
                  <a:path extrusionOk="0" h="1158" w="4758">
                    <a:moveTo>
                      <a:pt x="2614" y="0"/>
                    </a:moveTo>
                    <a:cubicBezTo>
                      <a:pt x="1640" y="0"/>
                      <a:pt x="675" y="334"/>
                      <a:pt x="34" y="1070"/>
                    </a:cubicBezTo>
                    <a:cubicBezTo>
                      <a:pt x="0" y="1108"/>
                      <a:pt x="38" y="1157"/>
                      <a:pt x="78" y="1157"/>
                    </a:cubicBezTo>
                    <a:cubicBezTo>
                      <a:pt x="90" y="1157"/>
                      <a:pt x="102" y="1153"/>
                      <a:pt x="112" y="1142"/>
                    </a:cubicBezTo>
                    <a:cubicBezTo>
                      <a:pt x="806" y="502"/>
                      <a:pt x="1733" y="223"/>
                      <a:pt x="2669" y="223"/>
                    </a:cubicBezTo>
                    <a:cubicBezTo>
                      <a:pt x="3356" y="223"/>
                      <a:pt x="4048" y="373"/>
                      <a:pt x="4658" y="641"/>
                    </a:cubicBezTo>
                    <a:cubicBezTo>
                      <a:pt x="4666" y="645"/>
                      <a:pt x="4674" y="646"/>
                      <a:pt x="4681" y="646"/>
                    </a:cubicBezTo>
                    <a:cubicBezTo>
                      <a:pt x="4729" y="646"/>
                      <a:pt x="4758" y="575"/>
                      <a:pt x="4709" y="546"/>
                    </a:cubicBezTo>
                    <a:cubicBezTo>
                      <a:pt x="4097" y="192"/>
                      <a:pt x="3353" y="0"/>
                      <a:pt x="2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77" name="Google Shape;2477;p211"/>
            <p:cNvGrpSpPr/>
            <p:nvPr/>
          </p:nvGrpSpPr>
          <p:grpSpPr>
            <a:xfrm rot="-2043501">
              <a:off x="679197" y="1057274"/>
              <a:ext cx="213969" cy="237571"/>
              <a:chOff x="5071176" y="2522737"/>
              <a:chExt cx="356745" cy="396095"/>
            </a:xfrm>
          </p:grpSpPr>
          <p:sp>
            <p:nvSpPr>
              <p:cNvPr id="2478" name="Google Shape;2478;p211"/>
              <p:cNvSpPr/>
              <p:nvPr/>
            </p:nvSpPr>
            <p:spPr>
              <a:xfrm>
                <a:off x="5071176" y="2522737"/>
                <a:ext cx="356745" cy="396095"/>
              </a:xfrm>
              <a:custGeom>
                <a:rect b="b" l="l" r="r" t="t"/>
                <a:pathLst>
                  <a:path extrusionOk="0" h="9472" w="8531">
                    <a:moveTo>
                      <a:pt x="2207" y="1"/>
                    </a:moveTo>
                    <a:cubicBezTo>
                      <a:pt x="2091" y="1"/>
                      <a:pt x="1965" y="19"/>
                      <a:pt x="1829" y="60"/>
                    </a:cubicBezTo>
                    <a:cubicBezTo>
                      <a:pt x="0" y="603"/>
                      <a:pt x="3040" y="9450"/>
                      <a:pt x="3217" y="9471"/>
                    </a:cubicBezTo>
                    <a:cubicBezTo>
                      <a:pt x="3217" y="9471"/>
                      <a:pt x="3218" y="9472"/>
                      <a:pt x="3219" y="9472"/>
                    </a:cubicBezTo>
                    <a:cubicBezTo>
                      <a:pt x="3530" y="9472"/>
                      <a:pt x="8531" y="1499"/>
                      <a:pt x="6410" y="400"/>
                    </a:cubicBezTo>
                    <a:cubicBezTo>
                      <a:pt x="6260" y="323"/>
                      <a:pt x="6116" y="288"/>
                      <a:pt x="5977" y="288"/>
                    </a:cubicBezTo>
                    <a:cubicBezTo>
                      <a:pt x="4764" y="288"/>
                      <a:pt x="3964" y="2934"/>
                      <a:pt x="3789" y="2934"/>
                    </a:cubicBezTo>
                    <a:cubicBezTo>
                      <a:pt x="3788" y="2934"/>
                      <a:pt x="3786" y="2934"/>
                      <a:pt x="3785" y="2933"/>
                    </a:cubicBezTo>
                    <a:cubicBezTo>
                      <a:pt x="3614" y="2888"/>
                      <a:pt x="3650" y="1"/>
                      <a:pt x="22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9" name="Google Shape;2479;p211"/>
              <p:cNvSpPr/>
              <p:nvPr/>
            </p:nvSpPr>
            <p:spPr>
              <a:xfrm>
                <a:off x="5212811" y="2708867"/>
                <a:ext cx="100989" cy="185628"/>
              </a:xfrm>
              <a:custGeom>
                <a:rect b="b" l="l" r="r" t="t"/>
                <a:pathLst>
                  <a:path extrusionOk="0" h="4439" w="2415">
                    <a:moveTo>
                      <a:pt x="2381" y="0"/>
                    </a:moveTo>
                    <a:cubicBezTo>
                      <a:pt x="2370" y="0"/>
                      <a:pt x="2360" y="7"/>
                      <a:pt x="2354" y="17"/>
                    </a:cubicBezTo>
                    <a:cubicBezTo>
                      <a:pt x="2177" y="391"/>
                      <a:pt x="1987" y="758"/>
                      <a:pt x="1792" y="1122"/>
                    </a:cubicBezTo>
                    <a:cubicBezTo>
                      <a:pt x="1205" y="2217"/>
                      <a:pt x="546" y="3274"/>
                      <a:pt x="12" y="4397"/>
                    </a:cubicBezTo>
                    <a:cubicBezTo>
                      <a:pt x="0" y="4420"/>
                      <a:pt x="21" y="4439"/>
                      <a:pt x="40" y="4439"/>
                    </a:cubicBezTo>
                    <a:cubicBezTo>
                      <a:pt x="50" y="4439"/>
                      <a:pt x="59" y="4435"/>
                      <a:pt x="65" y="4424"/>
                    </a:cubicBezTo>
                    <a:cubicBezTo>
                      <a:pt x="264" y="4062"/>
                      <a:pt x="471" y="3704"/>
                      <a:pt x="677" y="3345"/>
                    </a:cubicBezTo>
                    <a:cubicBezTo>
                      <a:pt x="1042" y="2712"/>
                      <a:pt x="1565" y="1817"/>
                      <a:pt x="1889" y="1173"/>
                    </a:cubicBezTo>
                    <a:cubicBezTo>
                      <a:pt x="2078" y="803"/>
                      <a:pt x="2253" y="426"/>
                      <a:pt x="2409" y="41"/>
                    </a:cubicBezTo>
                    <a:cubicBezTo>
                      <a:pt x="2414" y="26"/>
                      <a:pt x="2408" y="9"/>
                      <a:pt x="2394" y="3"/>
                    </a:cubicBezTo>
                    <a:cubicBezTo>
                      <a:pt x="2390" y="1"/>
                      <a:pt x="2386" y="0"/>
                      <a:pt x="23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2480" name="Shape 2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1" name="Google Shape;2481;p212"/>
          <p:cNvSpPr/>
          <p:nvPr/>
        </p:nvSpPr>
        <p:spPr>
          <a:xfrm flipH="1">
            <a:off x="2793792" y="4077275"/>
            <a:ext cx="3556405" cy="106618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2" name="Google Shape;2482;p212"/>
          <p:cNvSpPr/>
          <p:nvPr/>
        </p:nvSpPr>
        <p:spPr>
          <a:xfrm rot="-10097472">
            <a:off x="6877782" y="-1508120"/>
            <a:ext cx="3164696" cy="2221750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3" name="Google Shape;2483;p212"/>
          <p:cNvSpPr/>
          <p:nvPr/>
        </p:nvSpPr>
        <p:spPr>
          <a:xfrm flipH="1" rot="-9513020">
            <a:off x="-443039" y="-1535170"/>
            <a:ext cx="2959440" cy="2077636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4" name="Google Shape;2484;p21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85" name="Google Shape;2485;p212"/>
          <p:cNvSpPr txBox="1"/>
          <p:nvPr>
            <p:ph idx="1" type="subTitle"/>
          </p:nvPr>
        </p:nvSpPr>
        <p:spPr>
          <a:xfrm>
            <a:off x="720000" y="299301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486" name="Google Shape;2486;p212"/>
          <p:cNvSpPr txBox="1"/>
          <p:nvPr>
            <p:ph idx="2" type="subTitle"/>
          </p:nvPr>
        </p:nvSpPr>
        <p:spPr>
          <a:xfrm>
            <a:off x="858000" y="171951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7" name="Google Shape;2487;p212"/>
          <p:cNvSpPr txBox="1"/>
          <p:nvPr>
            <p:ph idx="3" type="subTitle"/>
          </p:nvPr>
        </p:nvSpPr>
        <p:spPr>
          <a:xfrm>
            <a:off x="3477900" y="240256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8" name="Google Shape;2488;p212"/>
          <p:cNvSpPr txBox="1"/>
          <p:nvPr>
            <p:ph idx="4" type="subTitle"/>
          </p:nvPr>
        </p:nvSpPr>
        <p:spPr>
          <a:xfrm>
            <a:off x="6161700" y="171951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9" name="Google Shape;2489;p212"/>
          <p:cNvSpPr txBox="1"/>
          <p:nvPr>
            <p:ph idx="5" type="subTitle"/>
          </p:nvPr>
        </p:nvSpPr>
        <p:spPr>
          <a:xfrm>
            <a:off x="3339900" y="367606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490" name="Google Shape;2490;p212"/>
          <p:cNvSpPr txBox="1"/>
          <p:nvPr>
            <p:ph idx="6" type="subTitle"/>
          </p:nvPr>
        </p:nvSpPr>
        <p:spPr>
          <a:xfrm>
            <a:off x="5959800" y="299301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213"/>
          <p:cNvSpPr/>
          <p:nvPr/>
        </p:nvSpPr>
        <p:spPr>
          <a:xfrm rot="10800000">
            <a:off x="3427615" y="3982663"/>
            <a:ext cx="2432113" cy="1188686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3" name="Google Shape;2493;p213"/>
          <p:cNvSpPr/>
          <p:nvPr/>
        </p:nvSpPr>
        <p:spPr>
          <a:xfrm>
            <a:off x="7035288" y="-813138"/>
            <a:ext cx="2429611" cy="1705677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4" name="Google Shape;2494;p213"/>
          <p:cNvSpPr/>
          <p:nvPr/>
        </p:nvSpPr>
        <p:spPr>
          <a:xfrm>
            <a:off x="-7" y="2"/>
            <a:ext cx="2322948" cy="892558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5" name="Google Shape;2495;p213"/>
          <p:cNvSpPr txBox="1"/>
          <p:nvPr>
            <p:ph idx="1" type="subTitle"/>
          </p:nvPr>
        </p:nvSpPr>
        <p:spPr>
          <a:xfrm>
            <a:off x="2576300" y="1514373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496" name="Google Shape;2496;p213"/>
          <p:cNvSpPr txBox="1"/>
          <p:nvPr>
            <p:ph idx="2" type="subTitle"/>
          </p:nvPr>
        </p:nvSpPr>
        <p:spPr>
          <a:xfrm>
            <a:off x="2576292" y="1834876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7" name="Google Shape;2497;p213"/>
          <p:cNvSpPr txBox="1"/>
          <p:nvPr>
            <p:ph idx="3" type="subTitle"/>
          </p:nvPr>
        </p:nvSpPr>
        <p:spPr>
          <a:xfrm>
            <a:off x="5000242" y="1834851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8" name="Google Shape;2498;p213"/>
          <p:cNvSpPr txBox="1"/>
          <p:nvPr>
            <p:ph idx="4" type="subTitle"/>
          </p:nvPr>
        </p:nvSpPr>
        <p:spPr>
          <a:xfrm>
            <a:off x="2576292" y="3426563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9" name="Google Shape;2499;p213"/>
          <p:cNvSpPr txBox="1"/>
          <p:nvPr>
            <p:ph idx="5" type="subTitle"/>
          </p:nvPr>
        </p:nvSpPr>
        <p:spPr>
          <a:xfrm>
            <a:off x="5000242" y="3426563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0" name="Google Shape;2500;p2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01" name="Google Shape;2501;p213"/>
          <p:cNvSpPr txBox="1"/>
          <p:nvPr>
            <p:ph idx="6" type="subTitle"/>
          </p:nvPr>
        </p:nvSpPr>
        <p:spPr>
          <a:xfrm>
            <a:off x="2576300" y="3107798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502" name="Google Shape;2502;p213"/>
          <p:cNvSpPr txBox="1"/>
          <p:nvPr>
            <p:ph idx="7" type="subTitle"/>
          </p:nvPr>
        </p:nvSpPr>
        <p:spPr>
          <a:xfrm>
            <a:off x="5000250" y="1514373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503" name="Google Shape;2503;p213"/>
          <p:cNvSpPr txBox="1"/>
          <p:nvPr>
            <p:ph idx="8" type="subTitle"/>
          </p:nvPr>
        </p:nvSpPr>
        <p:spPr>
          <a:xfrm>
            <a:off x="5000250" y="3107798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504" name="Shape 2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5" name="Google Shape;2505;p214"/>
          <p:cNvSpPr/>
          <p:nvPr/>
        </p:nvSpPr>
        <p:spPr>
          <a:xfrm rot="6483727">
            <a:off x="-2033547" y="97437"/>
            <a:ext cx="3290798" cy="231026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6" name="Google Shape;2506;p214"/>
          <p:cNvSpPr/>
          <p:nvPr/>
        </p:nvSpPr>
        <p:spPr>
          <a:xfrm rot="5771406">
            <a:off x="8211569" y="2586149"/>
            <a:ext cx="3475197" cy="243971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7" name="Google Shape;2507;p2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08" name="Google Shape;2508;p214"/>
          <p:cNvSpPr txBox="1"/>
          <p:nvPr>
            <p:ph idx="1" type="subTitle"/>
          </p:nvPr>
        </p:nvSpPr>
        <p:spPr>
          <a:xfrm>
            <a:off x="72000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9" name="Google Shape;2509;p214"/>
          <p:cNvSpPr txBox="1"/>
          <p:nvPr>
            <p:ph idx="2" type="subTitle"/>
          </p:nvPr>
        </p:nvSpPr>
        <p:spPr>
          <a:xfrm>
            <a:off x="340380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0" name="Google Shape;2510;p214"/>
          <p:cNvSpPr txBox="1"/>
          <p:nvPr>
            <p:ph idx="3" type="subTitle"/>
          </p:nvPr>
        </p:nvSpPr>
        <p:spPr>
          <a:xfrm>
            <a:off x="609005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1" name="Google Shape;2511;p214"/>
          <p:cNvSpPr txBox="1"/>
          <p:nvPr>
            <p:ph idx="4" type="subTitle"/>
          </p:nvPr>
        </p:nvSpPr>
        <p:spPr>
          <a:xfrm>
            <a:off x="7200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2" name="Google Shape;2512;p214"/>
          <p:cNvSpPr txBox="1"/>
          <p:nvPr>
            <p:ph idx="5" type="subTitle"/>
          </p:nvPr>
        </p:nvSpPr>
        <p:spPr>
          <a:xfrm>
            <a:off x="34038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3" name="Google Shape;2513;p214"/>
          <p:cNvSpPr txBox="1"/>
          <p:nvPr>
            <p:ph idx="6" type="subTitle"/>
          </p:nvPr>
        </p:nvSpPr>
        <p:spPr>
          <a:xfrm>
            <a:off x="60876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4" name="Google Shape;2514;p214"/>
          <p:cNvSpPr txBox="1"/>
          <p:nvPr>
            <p:ph idx="7" type="subTitle"/>
          </p:nvPr>
        </p:nvSpPr>
        <p:spPr>
          <a:xfrm>
            <a:off x="71510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15" name="Google Shape;2515;p214"/>
          <p:cNvSpPr txBox="1"/>
          <p:nvPr>
            <p:ph idx="8" type="subTitle"/>
          </p:nvPr>
        </p:nvSpPr>
        <p:spPr>
          <a:xfrm>
            <a:off x="340380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16" name="Google Shape;2516;p214"/>
          <p:cNvSpPr txBox="1"/>
          <p:nvPr>
            <p:ph idx="9" type="subTitle"/>
          </p:nvPr>
        </p:nvSpPr>
        <p:spPr>
          <a:xfrm>
            <a:off x="609005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17" name="Google Shape;2517;p214"/>
          <p:cNvSpPr txBox="1"/>
          <p:nvPr>
            <p:ph idx="13" type="subTitle"/>
          </p:nvPr>
        </p:nvSpPr>
        <p:spPr>
          <a:xfrm>
            <a:off x="7151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18" name="Google Shape;2518;p214"/>
          <p:cNvSpPr txBox="1"/>
          <p:nvPr>
            <p:ph idx="14" type="subTitle"/>
          </p:nvPr>
        </p:nvSpPr>
        <p:spPr>
          <a:xfrm>
            <a:off x="34038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19" name="Google Shape;2519;p214"/>
          <p:cNvSpPr txBox="1"/>
          <p:nvPr>
            <p:ph idx="15" type="subTitle"/>
          </p:nvPr>
        </p:nvSpPr>
        <p:spPr>
          <a:xfrm>
            <a:off x="60925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520" name="Shape 2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1" name="Google Shape;2521;p215"/>
          <p:cNvSpPr/>
          <p:nvPr/>
        </p:nvSpPr>
        <p:spPr>
          <a:xfrm rot="10800000">
            <a:off x="3503578" y="-179697"/>
            <a:ext cx="3835297" cy="1149896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2" name="Google Shape;2522;p215"/>
          <p:cNvSpPr/>
          <p:nvPr/>
        </p:nvSpPr>
        <p:spPr>
          <a:xfrm rot="9715328">
            <a:off x="962580" y="4472327"/>
            <a:ext cx="2937868" cy="206249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3" name="Google Shape;2523;p215"/>
          <p:cNvSpPr txBox="1"/>
          <p:nvPr>
            <p:ph hasCustomPrompt="1" type="title"/>
          </p:nvPr>
        </p:nvSpPr>
        <p:spPr>
          <a:xfrm>
            <a:off x="715100" y="1562813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524" name="Google Shape;2524;p215"/>
          <p:cNvSpPr txBox="1"/>
          <p:nvPr>
            <p:ph idx="1" type="subTitle"/>
          </p:nvPr>
        </p:nvSpPr>
        <p:spPr>
          <a:xfrm>
            <a:off x="715100" y="3401397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5" name="Google Shape;2525;p215"/>
          <p:cNvSpPr txBox="1"/>
          <p:nvPr>
            <p:ph hasCustomPrompt="1" idx="2" type="title"/>
          </p:nvPr>
        </p:nvSpPr>
        <p:spPr>
          <a:xfrm>
            <a:off x="3402350" y="1562818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526" name="Google Shape;2526;p215"/>
          <p:cNvSpPr txBox="1"/>
          <p:nvPr>
            <p:ph idx="3" type="subTitle"/>
          </p:nvPr>
        </p:nvSpPr>
        <p:spPr>
          <a:xfrm>
            <a:off x="3402350" y="3401405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7" name="Google Shape;2527;p215"/>
          <p:cNvSpPr txBox="1"/>
          <p:nvPr>
            <p:ph hasCustomPrompt="1" idx="4" type="title"/>
          </p:nvPr>
        </p:nvSpPr>
        <p:spPr>
          <a:xfrm>
            <a:off x="6089800" y="1562810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528" name="Google Shape;2528;p215"/>
          <p:cNvSpPr txBox="1"/>
          <p:nvPr>
            <p:ph idx="5" type="subTitle"/>
          </p:nvPr>
        </p:nvSpPr>
        <p:spPr>
          <a:xfrm>
            <a:off x="6089800" y="3401394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9_1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22"/>
          <p:cNvGrpSpPr/>
          <p:nvPr/>
        </p:nvGrpSpPr>
        <p:grpSpPr>
          <a:xfrm>
            <a:off x="-223662" y="97771"/>
            <a:ext cx="9455428" cy="5265507"/>
            <a:chOff x="-223662" y="97771"/>
            <a:chExt cx="9455428" cy="5265507"/>
          </a:xfrm>
        </p:grpSpPr>
        <p:grpSp>
          <p:nvGrpSpPr>
            <p:cNvPr id="430" name="Google Shape;430;p22"/>
            <p:cNvGrpSpPr/>
            <p:nvPr/>
          </p:nvGrpSpPr>
          <p:grpSpPr>
            <a:xfrm rot="2118701">
              <a:off x="386053" y="4551354"/>
              <a:ext cx="677494" cy="678539"/>
              <a:chOff x="1176363" y="5022450"/>
              <a:chExt cx="551250" cy="552100"/>
            </a:xfrm>
          </p:grpSpPr>
          <p:sp>
            <p:nvSpPr>
              <p:cNvPr id="431" name="Google Shape;431;p22"/>
              <p:cNvSpPr/>
              <p:nvPr/>
            </p:nvSpPr>
            <p:spPr>
              <a:xfrm>
                <a:off x="1176363" y="5561175"/>
                <a:ext cx="54225" cy="5025"/>
              </a:xfrm>
              <a:custGeom>
                <a:rect b="b" l="l" r="r" t="t"/>
                <a:pathLst>
                  <a:path extrusionOk="0" fill="none" h="201" w="2169">
                    <a:moveTo>
                      <a:pt x="2168" y="201"/>
                    </a:moveTo>
                    <a:cubicBezTo>
                      <a:pt x="1434" y="134"/>
                      <a:pt x="701" y="67"/>
                      <a:pt x="0" y="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22"/>
              <p:cNvSpPr/>
              <p:nvPr/>
            </p:nvSpPr>
            <p:spPr>
              <a:xfrm>
                <a:off x="1272263" y="5043300"/>
                <a:ext cx="351100" cy="531250"/>
              </a:xfrm>
              <a:custGeom>
                <a:rect b="b" l="l" r="r" t="t"/>
                <a:pathLst>
                  <a:path extrusionOk="0" fill="none" h="21250" w="14044">
                    <a:moveTo>
                      <a:pt x="14044" y="1"/>
                    </a:moveTo>
                    <a:cubicBezTo>
                      <a:pt x="10474" y="1035"/>
                      <a:pt x="4670" y="2803"/>
                      <a:pt x="5171" y="7606"/>
                    </a:cubicBezTo>
                    <a:cubicBezTo>
                      <a:pt x="5437" y="10175"/>
                      <a:pt x="7672" y="12109"/>
                      <a:pt x="9407" y="13844"/>
                    </a:cubicBezTo>
                    <a:cubicBezTo>
                      <a:pt x="11008" y="15445"/>
                      <a:pt x="13310" y="18047"/>
                      <a:pt x="10841" y="20048"/>
                    </a:cubicBezTo>
                    <a:cubicBezTo>
                      <a:pt x="9540" y="21082"/>
                      <a:pt x="7405" y="21049"/>
                      <a:pt x="5838" y="21149"/>
                    </a:cubicBezTo>
                    <a:cubicBezTo>
                      <a:pt x="3870" y="21249"/>
                      <a:pt x="1935" y="21216"/>
                      <a:pt x="0" y="21049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22"/>
              <p:cNvSpPr/>
              <p:nvPr/>
            </p:nvSpPr>
            <p:spPr>
              <a:xfrm>
                <a:off x="1668363" y="5022450"/>
                <a:ext cx="59250" cy="10875"/>
              </a:xfrm>
              <a:custGeom>
                <a:rect b="b" l="l" r="r" t="t"/>
                <a:pathLst>
                  <a:path extrusionOk="0" fill="none" h="435" w="2370">
                    <a:moveTo>
                      <a:pt x="2369" y="1"/>
                    </a:moveTo>
                    <a:cubicBezTo>
                      <a:pt x="1569" y="134"/>
                      <a:pt x="768" y="267"/>
                      <a:pt x="1" y="434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4" name="Google Shape;434;p22"/>
            <p:cNvGrpSpPr/>
            <p:nvPr/>
          </p:nvGrpSpPr>
          <p:grpSpPr>
            <a:xfrm rot="4499953">
              <a:off x="8586036" y="4520634"/>
              <a:ext cx="488889" cy="473526"/>
              <a:chOff x="3103563" y="2976000"/>
              <a:chExt cx="397800" cy="385300"/>
            </a:xfrm>
          </p:grpSpPr>
          <p:sp>
            <p:nvSpPr>
              <p:cNvPr id="435" name="Google Shape;435;p22"/>
              <p:cNvSpPr/>
              <p:nvPr/>
            </p:nvSpPr>
            <p:spPr>
              <a:xfrm>
                <a:off x="3141088" y="3272875"/>
                <a:ext cx="9200" cy="70900"/>
              </a:xfrm>
              <a:custGeom>
                <a:rect b="b" l="l" r="r" t="t"/>
                <a:pathLst>
                  <a:path extrusionOk="0" fill="none" h="2836" w="368">
                    <a:moveTo>
                      <a:pt x="1" y="0"/>
                    </a:moveTo>
                    <a:cubicBezTo>
                      <a:pt x="101" y="968"/>
                      <a:pt x="234" y="1902"/>
                      <a:pt x="367" y="2836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22"/>
              <p:cNvSpPr/>
              <p:nvPr/>
            </p:nvSpPr>
            <p:spPr>
              <a:xfrm>
                <a:off x="3103563" y="2976000"/>
                <a:ext cx="32550" cy="256025"/>
              </a:xfrm>
              <a:custGeom>
                <a:rect b="b" l="l" r="r" t="t"/>
                <a:pathLst>
                  <a:path extrusionOk="0" fill="none" h="10241" w="1302">
                    <a:moveTo>
                      <a:pt x="0" y="0"/>
                    </a:moveTo>
                    <a:lnTo>
                      <a:pt x="1301" y="10241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22"/>
              <p:cNvSpPr/>
              <p:nvPr/>
            </p:nvSpPr>
            <p:spPr>
              <a:xfrm>
                <a:off x="3257013" y="3029350"/>
                <a:ext cx="72575" cy="329425"/>
              </a:xfrm>
              <a:custGeom>
                <a:rect b="b" l="l" r="r" t="t"/>
                <a:pathLst>
                  <a:path extrusionOk="0" fill="none" h="13177" w="2903">
                    <a:moveTo>
                      <a:pt x="2902" y="1"/>
                    </a:moveTo>
                    <a:cubicBezTo>
                      <a:pt x="1935" y="4404"/>
                      <a:pt x="968" y="8774"/>
                      <a:pt x="0" y="13177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22"/>
              <p:cNvSpPr/>
              <p:nvPr/>
            </p:nvSpPr>
            <p:spPr>
              <a:xfrm>
                <a:off x="3365413" y="3255350"/>
                <a:ext cx="53400" cy="105950"/>
              </a:xfrm>
              <a:custGeom>
                <a:rect b="b" l="l" r="r" t="t"/>
                <a:pathLst>
                  <a:path extrusionOk="0" fill="none" h="4238" w="2136">
                    <a:moveTo>
                      <a:pt x="2135" y="1"/>
                    </a:moveTo>
                    <a:lnTo>
                      <a:pt x="1" y="4237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22"/>
              <p:cNvSpPr/>
              <p:nvPr/>
            </p:nvSpPr>
            <p:spPr>
              <a:xfrm>
                <a:off x="3440463" y="3091900"/>
                <a:ext cx="60900" cy="121775"/>
              </a:xfrm>
              <a:custGeom>
                <a:rect b="b" l="l" r="r" t="t"/>
                <a:pathLst>
                  <a:path extrusionOk="0" fill="none" h="4871" w="2436">
                    <a:moveTo>
                      <a:pt x="2436" y="1"/>
                    </a:moveTo>
                    <a:lnTo>
                      <a:pt x="1" y="4871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0" name="Google Shape;440;p22"/>
            <p:cNvGrpSpPr/>
            <p:nvPr/>
          </p:nvGrpSpPr>
          <p:grpSpPr>
            <a:xfrm>
              <a:off x="8429218" y="2192925"/>
              <a:ext cx="802548" cy="757672"/>
              <a:chOff x="5091638" y="5657900"/>
              <a:chExt cx="402825" cy="380300"/>
            </a:xfrm>
          </p:grpSpPr>
          <p:sp>
            <p:nvSpPr>
              <p:cNvPr id="441" name="Google Shape;441;p22"/>
              <p:cNvSpPr/>
              <p:nvPr/>
            </p:nvSpPr>
            <p:spPr>
              <a:xfrm>
                <a:off x="5091638" y="5717950"/>
                <a:ext cx="402825" cy="320250"/>
              </a:xfrm>
              <a:custGeom>
                <a:rect b="b" l="l" r="r" t="t"/>
                <a:pathLst>
                  <a:path extrusionOk="0" fill="none" h="12810" w="16113">
                    <a:moveTo>
                      <a:pt x="12510" y="1"/>
                    </a:moveTo>
                    <a:cubicBezTo>
                      <a:pt x="13777" y="1035"/>
                      <a:pt x="16112" y="3203"/>
                      <a:pt x="14678" y="4971"/>
                    </a:cubicBezTo>
                    <a:cubicBezTo>
                      <a:pt x="13677" y="6205"/>
                      <a:pt x="11576" y="6472"/>
                      <a:pt x="10108" y="6705"/>
                    </a:cubicBezTo>
                    <a:cubicBezTo>
                      <a:pt x="7339" y="7172"/>
                      <a:pt x="3904" y="7172"/>
                      <a:pt x="1535" y="8840"/>
                    </a:cubicBezTo>
                    <a:cubicBezTo>
                      <a:pt x="1" y="9908"/>
                      <a:pt x="234" y="11442"/>
                      <a:pt x="1335" y="1281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22"/>
              <p:cNvSpPr/>
              <p:nvPr/>
            </p:nvSpPr>
            <p:spPr>
              <a:xfrm>
                <a:off x="5314313" y="5657900"/>
                <a:ext cx="47550" cy="28375"/>
              </a:xfrm>
              <a:custGeom>
                <a:rect b="b" l="l" r="r" t="t"/>
                <a:pathLst>
                  <a:path extrusionOk="0" fill="none" h="1135" w="1902">
                    <a:moveTo>
                      <a:pt x="0" y="1"/>
                    </a:moveTo>
                    <a:cubicBezTo>
                      <a:pt x="634" y="368"/>
                      <a:pt x="1268" y="735"/>
                      <a:pt x="1902" y="1135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3" name="Google Shape;443;p22"/>
            <p:cNvGrpSpPr/>
            <p:nvPr/>
          </p:nvGrpSpPr>
          <p:grpSpPr>
            <a:xfrm rot="6300047">
              <a:off x="658879" y="471589"/>
              <a:ext cx="544223" cy="401785"/>
              <a:chOff x="3525538" y="7232375"/>
              <a:chExt cx="442825" cy="326925"/>
            </a:xfrm>
          </p:grpSpPr>
          <p:sp>
            <p:nvSpPr>
              <p:cNvPr id="444" name="Google Shape;444;p22"/>
              <p:cNvSpPr/>
              <p:nvPr/>
            </p:nvSpPr>
            <p:spPr>
              <a:xfrm>
                <a:off x="3940838" y="7344950"/>
                <a:ext cx="27525" cy="37550"/>
              </a:xfrm>
              <a:custGeom>
                <a:rect b="b" l="l" r="r" t="t"/>
                <a:pathLst>
                  <a:path extrusionOk="0" fill="none" h="1502" w="1101">
                    <a:moveTo>
                      <a:pt x="0" y="0"/>
                    </a:moveTo>
                    <a:cubicBezTo>
                      <a:pt x="367" y="501"/>
                      <a:pt x="734" y="1001"/>
                      <a:pt x="1101" y="1502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22"/>
              <p:cNvSpPr/>
              <p:nvPr/>
            </p:nvSpPr>
            <p:spPr>
              <a:xfrm>
                <a:off x="3859113" y="7232375"/>
                <a:ext cx="53375" cy="73400"/>
              </a:xfrm>
              <a:custGeom>
                <a:rect b="b" l="l" r="r" t="t"/>
                <a:pathLst>
                  <a:path extrusionOk="0" fill="none" h="2936" w="2135">
                    <a:moveTo>
                      <a:pt x="0" y="0"/>
                    </a:moveTo>
                    <a:lnTo>
                      <a:pt x="2135" y="2936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22"/>
              <p:cNvSpPr/>
              <p:nvPr/>
            </p:nvSpPr>
            <p:spPr>
              <a:xfrm>
                <a:off x="3744013" y="7307425"/>
                <a:ext cx="25" cy="251875"/>
              </a:xfrm>
              <a:custGeom>
                <a:rect b="b" l="l" r="r" t="t"/>
                <a:pathLst>
                  <a:path extrusionOk="0" fill="none" h="10075" w="1">
                    <a:moveTo>
                      <a:pt x="1" y="0"/>
                    </a:moveTo>
                    <a:lnTo>
                      <a:pt x="1" y="10074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22"/>
              <p:cNvSpPr/>
              <p:nvPr/>
            </p:nvSpPr>
            <p:spPr>
              <a:xfrm>
                <a:off x="3525538" y="7470875"/>
                <a:ext cx="25875" cy="88425"/>
              </a:xfrm>
              <a:custGeom>
                <a:rect b="b" l="l" r="r" t="t"/>
                <a:pathLst>
                  <a:path extrusionOk="0" fill="none" h="3537" w="1035">
                    <a:moveTo>
                      <a:pt x="1034" y="0"/>
                    </a:moveTo>
                    <a:cubicBezTo>
                      <a:pt x="701" y="1168"/>
                      <a:pt x="334" y="2335"/>
                      <a:pt x="0" y="3536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22"/>
              <p:cNvSpPr/>
              <p:nvPr/>
            </p:nvSpPr>
            <p:spPr>
              <a:xfrm>
                <a:off x="3563888" y="7382475"/>
                <a:ext cx="14200" cy="47550"/>
              </a:xfrm>
              <a:custGeom>
                <a:rect b="b" l="l" r="r" t="t"/>
                <a:pathLst>
                  <a:path extrusionOk="0" fill="none" h="1902" w="568">
                    <a:moveTo>
                      <a:pt x="568" y="1"/>
                    </a:moveTo>
                    <a:lnTo>
                      <a:pt x="1" y="1902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9" name="Google Shape;449;p22"/>
            <p:cNvSpPr/>
            <p:nvPr/>
          </p:nvSpPr>
          <p:spPr>
            <a:xfrm rot="-1970022">
              <a:off x="8144066" y="200341"/>
              <a:ext cx="490487" cy="380615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2983163" y="2625794"/>
              <a:ext cx="502058" cy="389594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-223662" y="3085975"/>
              <a:ext cx="487800" cy="487800"/>
            </a:xfrm>
            <a:prstGeom prst="ellipse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2" name="Google Shape;452;p22"/>
          <p:cNvSpPr txBox="1"/>
          <p:nvPr>
            <p:ph idx="1" type="subTitle"/>
          </p:nvPr>
        </p:nvSpPr>
        <p:spPr>
          <a:xfrm>
            <a:off x="3560786" y="3622052"/>
            <a:ext cx="2196300" cy="84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3" name="Google Shape;453;p22"/>
          <p:cNvSpPr txBox="1"/>
          <p:nvPr>
            <p:ph idx="2" type="subTitle"/>
          </p:nvPr>
        </p:nvSpPr>
        <p:spPr>
          <a:xfrm>
            <a:off x="1131798" y="1584646"/>
            <a:ext cx="1998000" cy="84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4" name="Google Shape;454;p22"/>
          <p:cNvSpPr txBox="1"/>
          <p:nvPr>
            <p:ph idx="3" type="subTitle"/>
          </p:nvPr>
        </p:nvSpPr>
        <p:spPr>
          <a:xfrm>
            <a:off x="3736286" y="3295100"/>
            <a:ext cx="1845300" cy="3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b="1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9pPr>
          </a:lstStyle>
          <a:p/>
        </p:txBody>
      </p:sp>
      <p:sp>
        <p:nvSpPr>
          <p:cNvPr id="455" name="Google Shape;455;p22"/>
          <p:cNvSpPr txBox="1"/>
          <p:nvPr>
            <p:ph idx="4" type="subTitle"/>
          </p:nvPr>
        </p:nvSpPr>
        <p:spPr>
          <a:xfrm>
            <a:off x="848048" y="1252639"/>
            <a:ext cx="2500800" cy="3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b="1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9pPr>
          </a:lstStyle>
          <a:p/>
        </p:txBody>
      </p:sp>
      <p:sp>
        <p:nvSpPr>
          <p:cNvPr id="456" name="Google Shape;456;p22"/>
          <p:cNvSpPr txBox="1"/>
          <p:nvPr>
            <p:ph idx="5" type="subTitle"/>
          </p:nvPr>
        </p:nvSpPr>
        <p:spPr>
          <a:xfrm>
            <a:off x="6180544" y="1584646"/>
            <a:ext cx="2082900" cy="8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7" name="Google Shape;457;p22"/>
          <p:cNvSpPr txBox="1"/>
          <p:nvPr>
            <p:ph idx="6" type="subTitle"/>
          </p:nvPr>
        </p:nvSpPr>
        <p:spPr>
          <a:xfrm>
            <a:off x="6158944" y="1245679"/>
            <a:ext cx="2126100" cy="3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b="1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Lora"/>
              <a:buNone/>
              <a:defRPr sz="1800">
                <a:latin typeface="Lora"/>
                <a:ea typeface="Lora"/>
                <a:cs typeface="Lora"/>
                <a:sym typeface="Lora"/>
              </a:defRPr>
            </a:lvl9pPr>
          </a:lstStyle>
          <a:p/>
        </p:txBody>
      </p:sp>
      <p:sp>
        <p:nvSpPr>
          <p:cNvPr id="458" name="Google Shape;458;p22"/>
          <p:cNvSpPr txBox="1"/>
          <p:nvPr>
            <p:ph type="title"/>
          </p:nvPr>
        </p:nvSpPr>
        <p:spPr>
          <a:xfrm>
            <a:off x="724800" y="489659"/>
            <a:ext cx="76944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2529" name="Shape 2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0" name="Google Shape;2530;p216"/>
          <p:cNvSpPr/>
          <p:nvPr/>
        </p:nvSpPr>
        <p:spPr>
          <a:xfrm rot="2355625">
            <a:off x="-3156866" y="2079077"/>
            <a:ext cx="6003359" cy="4214630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1" name="Google Shape;2531;p216"/>
          <p:cNvSpPr/>
          <p:nvPr/>
        </p:nvSpPr>
        <p:spPr>
          <a:xfrm flipH="1" rot="10800000">
            <a:off x="5663125" y="1"/>
            <a:ext cx="3480869" cy="2461897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2" name="Google Shape;2532;p216"/>
          <p:cNvSpPr txBox="1"/>
          <p:nvPr>
            <p:ph type="ctrTitle"/>
          </p:nvPr>
        </p:nvSpPr>
        <p:spPr>
          <a:xfrm>
            <a:off x="2429950" y="535000"/>
            <a:ext cx="4284000" cy="9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533" name="Google Shape;2533;p216"/>
          <p:cNvSpPr txBox="1"/>
          <p:nvPr>
            <p:ph idx="1" type="subTitle"/>
          </p:nvPr>
        </p:nvSpPr>
        <p:spPr>
          <a:xfrm>
            <a:off x="3160900" y="1569163"/>
            <a:ext cx="28224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534" name="Google Shape;2534;p216"/>
          <p:cNvSpPr txBox="1"/>
          <p:nvPr/>
        </p:nvSpPr>
        <p:spPr>
          <a:xfrm>
            <a:off x="2541400" y="3857925"/>
            <a:ext cx="42840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CREDITS: This presentation template was created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, including icons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/>
              </a:rPr>
              <a:t>Flaticon</a:t>
            </a: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and infographics &amp; images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/>
              </a:rPr>
              <a:t>Freepik</a:t>
            </a:r>
            <a:endParaRPr b="1" sz="1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2535" name="Shape 2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6" name="Google Shape;2536;p217"/>
          <p:cNvSpPr/>
          <p:nvPr/>
        </p:nvSpPr>
        <p:spPr>
          <a:xfrm flipH="1" rot="-9512988">
            <a:off x="5411053" y="-1031429"/>
            <a:ext cx="3873019" cy="271900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7" name="Google Shape;2537;p217"/>
          <p:cNvSpPr/>
          <p:nvPr/>
        </p:nvSpPr>
        <p:spPr>
          <a:xfrm flipH="1" rot="-9512988">
            <a:off x="77053" y="4245421"/>
            <a:ext cx="3873019" cy="271900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8" name="Google Shape;2538;p217"/>
          <p:cNvSpPr/>
          <p:nvPr/>
        </p:nvSpPr>
        <p:spPr>
          <a:xfrm flipH="1" rot="10800000">
            <a:off x="6781648" y="4492733"/>
            <a:ext cx="1331418" cy="65076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218"/>
          <p:cNvSpPr/>
          <p:nvPr/>
        </p:nvSpPr>
        <p:spPr>
          <a:xfrm flipH="1" rot="5400000">
            <a:off x="6909927" y="2909427"/>
            <a:ext cx="3227852" cy="1240294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1" name="Google Shape;2541;p218"/>
          <p:cNvSpPr/>
          <p:nvPr/>
        </p:nvSpPr>
        <p:spPr>
          <a:xfrm flipH="1" rot="9361438">
            <a:off x="-472451" y="-590591"/>
            <a:ext cx="3547661" cy="1063628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42" name="Google Shape;2542;p218"/>
          <p:cNvGrpSpPr/>
          <p:nvPr/>
        </p:nvGrpSpPr>
        <p:grpSpPr>
          <a:xfrm>
            <a:off x="270898" y="4054182"/>
            <a:ext cx="559760" cy="781502"/>
            <a:chOff x="270898" y="4054182"/>
            <a:chExt cx="559760" cy="781502"/>
          </a:xfrm>
        </p:grpSpPr>
        <p:grpSp>
          <p:nvGrpSpPr>
            <p:cNvPr id="2543" name="Google Shape;2543;p218"/>
            <p:cNvGrpSpPr/>
            <p:nvPr/>
          </p:nvGrpSpPr>
          <p:grpSpPr>
            <a:xfrm flipH="1" rot="-2700000">
              <a:off x="398707" y="4114344"/>
              <a:ext cx="278908" cy="262536"/>
              <a:chOff x="3835427" y="2983238"/>
              <a:chExt cx="278911" cy="262539"/>
            </a:xfrm>
          </p:grpSpPr>
          <p:sp>
            <p:nvSpPr>
              <p:cNvPr id="2544" name="Google Shape;2544;p218"/>
              <p:cNvSpPr/>
              <p:nvPr/>
            </p:nvSpPr>
            <p:spPr>
              <a:xfrm>
                <a:off x="3835427" y="3033346"/>
                <a:ext cx="136176" cy="73781"/>
              </a:xfrm>
              <a:custGeom>
                <a:rect b="b" l="l" r="r" t="t"/>
                <a:pathLst>
                  <a:path extrusionOk="0" h="2294" w="4234">
                    <a:moveTo>
                      <a:pt x="2024" y="1"/>
                    </a:moveTo>
                    <a:cubicBezTo>
                      <a:pt x="948" y="1"/>
                      <a:pt x="1" y="1598"/>
                      <a:pt x="1" y="1598"/>
                    </a:cubicBezTo>
                    <a:cubicBezTo>
                      <a:pt x="1" y="1598"/>
                      <a:pt x="1261" y="2293"/>
                      <a:pt x="2023" y="2293"/>
                    </a:cubicBezTo>
                    <a:cubicBezTo>
                      <a:pt x="2109" y="2293"/>
                      <a:pt x="2189" y="2284"/>
                      <a:pt x="2260" y="2265"/>
                    </a:cubicBezTo>
                    <a:cubicBezTo>
                      <a:pt x="2957" y="2070"/>
                      <a:pt x="4234" y="1440"/>
                      <a:pt x="4234" y="1440"/>
                    </a:cubicBezTo>
                    <a:cubicBezTo>
                      <a:pt x="4234" y="1440"/>
                      <a:pt x="3147" y="35"/>
                      <a:pt x="2056" y="1"/>
                    </a:cubicBezTo>
                    <a:cubicBezTo>
                      <a:pt x="2046" y="1"/>
                      <a:pt x="2035" y="1"/>
                      <a:pt x="20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5" name="Google Shape;2545;p218"/>
              <p:cNvSpPr/>
              <p:nvPr/>
            </p:nvSpPr>
            <p:spPr>
              <a:xfrm>
                <a:off x="3953847" y="3155336"/>
                <a:ext cx="112794" cy="90441"/>
              </a:xfrm>
              <a:custGeom>
                <a:rect b="b" l="l" r="r" t="t"/>
                <a:pathLst>
                  <a:path extrusionOk="0" h="2812" w="3507">
                    <a:moveTo>
                      <a:pt x="2153" y="0"/>
                    </a:moveTo>
                    <a:cubicBezTo>
                      <a:pt x="1711" y="0"/>
                      <a:pt x="1246" y="73"/>
                      <a:pt x="900" y="310"/>
                    </a:cubicBezTo>
                    <a:cubicBezTo>
                      <a:pt x="1" y="927"/>
                      <a:pt x="182" y="2812"/>
                      <a:pt x="182" y="2812"/>
                    </a:cubicBezTo>
                    <a:cubicBezTo>
                      <a:pt x="182" y="2812"/>
                      <a:pt x="1951" y="2586"/>
                      <a:pt x="2399" y="2017"/>
                    </a:cubicBezTo>
                    <a:cubicBezTo>
                      <a:pt x="2847" y="1448"/>
                      <a:pt x="3506" y="187"/>
                      <a:pt x="3506" y="187"/>
                    </a:cubicBezTo>
                    <a:cubicBezTo>
                      <a:pt x="3506" y="187"/>
                      <a:pt x="2860" y="0"/>
                      <a:pt x="215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6" name="Google Shape;2546;p218"/>
              <p:cNvSpPr/>
              <p:nvPr/>
            </p:nvSpPr>
            <p:spPr>
              <a:xfrm>
                <a:off x="3977357" y="2983238"/>
                <a:ext cx="87000" cy="136433"/>
              </a:xfrm>
              <a:custGeom>
                <a:rect b="b" l="l" r="r" t="t"/>
                <a:pathLst>
                  <a:path extrusionOk="0" h="4242" w="2705">
                    <a:moveTo>
                      <a:pt x="1672" y="1"/>
                    </a:moveTo>
                    <a:cubicBezTo>
                      <a:pt x="1672" y="1"/>
                      <a:pt x="1" y="1049"/>
                      <a:pt x="115" y="2137"/>
                    </a:cubicBezTo>
                    <a:cubicBezTo>
                      <a:pt x="229" y="3224"/>
                      <a:pt x="1811" y="4242"/>
                      <a:pt x="1811" y="4242"/>
                    </a:cubicBezTo>
                    <a:cubicBezTo>
                      <a:pt x="1811" y="4242"/>
                      <a:pt x="2390" y="2933"/>
                      <a:pt x="2548" y="2226"/>
                    </a:cubicBezTo>
                    <a:cubicBezTo>
                      <a:pt x="2705" y="1518"/>
                      <a:pt x="1672" y="1"/>
                      <a:pt x="16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7" name="Google Shape;2547;p218"/>
              <p:cNvSpPr/>
              <p:nvPr/>
            </p:nvSpPr>
            <p:spPr>
              <a:xfrm>
                <a:off x="3872735" y="3061873"/>
                <a:ext cx="85198" cy="10196"/>
              </a:xfrm>
              <a:custGeom>
                <a:rect b="b" l="l" r="r" t="t"/>
                <a:pathLst>
                  <a:path extrusionOk="0" h="317" w="2649">
                    <a:moveTo>
                      <a:pt x="1505" y="0"/>
                    </a:moveTo>
                    <a:cubicBezTo>
                      <a:pt x="1007" y="0"/>
                      <a:pt x="500" y="112"/>
                      <a:pt x="34" y="259"/>
                    </a:cubicBezTo>
                    <a:cubicBezTo>
                      <a:pt x="1" y="269"/>
                      <a:pt x="12" y="317"/>
                      <a:pt x="42" y="317"/>
                    </a:cubicBezTo>
                    <a:cubicBezTo>
                      <a:pt x="44" y="317"/>
                      <a:pt x="46" y="316"/>
                      <a:pt x="48" y="316"/>
                    </a:cubicBezTo>
                    <a:cubicBezTo>
                      <a:pt x="544" y="218"/>
                      <a:pt x="1056" y="124"/>
                      <a:pt x="1564" y="124"/>
                    </a:cubicBezTo>
                    <a:cubicBezTo>
                      <a:pt x="1913" y="124"/>
                      <a:pt x="2260" y="169"/>
                      <a:pt x="2597" y="287"/>
                    </a:cubicBezTo>
                    <a:cubicBezTo>
                      <a:pt x="2601" y="288"/>
                      <a:pt x="2604" y="289"/>
                      <a:pt x="2608" y="289"/>
                    </a:cubicBezTo>
                    <a:cubicBezTo>
                      <a:pt x="2635" y="289"/>
                      <a:pt x="2649" y="246"/>
                      <a:pt x="2620" y="233"/>
                    </a:cubicBezTo>
                    <a:cubicBezTo>
                      <a:pt x="2268" y="66"/>
                      <a:pt x="1889" y="0"/>
                      <a:pt x="15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8" name="Google Shape;2548;p218"/>
              <p:cNvSpPr/>
              <p:nvPr/>
            </p:nvSpPr>
            <p:spPr>
              <a:xfrm>
                <a:off x="4003022" y="3025370"/>
                <a:ext cx="29879" cy="92660"/>
              </a:xfrm>
              <a:custGeom>
                <a:rect b="b" l="l" r="r" t="t"/>
                <a:pathLst>
                  <a:path extrusionOk="0" h="2881" w="929">
                    <a:moveTo>
                      <a:pt x="410" y="1"/>
                    </a:moveTo>
                    <a:cubicBezTo>
                      <a:pt x="400" y="1"/>
                      <a:pt x="389" y="6"/>
                      <a:pt x="384" y="18"/>
                    </a:cubicBezTo>
                    <a:cubicBezTo>
                      <a:pt x="1" y="960"/>
                      <a:pt x="278" y="2071"/>
                      <a:pt x="866" y="2868"/>
                    </a:cubicBezTo>
                    <a:cubicBezTo>
                      <a:pt x="872" y="2877"/>
                      <a:pt x="880" y="2880"/>
                      <a:pt x="888" y="2880"/>
                    </a:cubicBezTo>
                    <a:cubicBezTo>
                      <a:pt x="908" y="2880"/>
                      <a:pt x="929" y="2857"/>
                      <a:pt x="915" y="2836"/>
                    </a:cubicBezTo>
                    <a:cubicBezTo>
                      <a:pt x="422" y="2005"/>
                      <a:pt x="155" y="985"/>
                      <a:pt x="440" y="38"/>
                    </a:cubicBezTo>
                    <a:cubicBezTo>
                      <a:pt x="447" y="16"/>
                      <a:pt x="428" y="1"/>
                      <a:pt x="4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9" name="Google Shape;2549;p218"/>
              <p:cNvSpPr/>
              <p:nvPr/>
            </p:nvSpPr>
            <p:spPr>
              <a:xfrm>
                <a:off x="3990383" y="3158970"/>
                <a:ext cx="76611" cy="51074"/>
              </a:xfrm>
              <a:custGeom>
                <a:rect b="b" l="l" r="r" t="t"/>
                <a:pathLst>
                  <a:path extrusionOk="0" h="1588" w="2382">
                    <a:moveTo>
                      <a:pt x="2338" y="0"/>
                    </a:moveTo>
                    <a:cubicBezTo>
                      <a:pt x="2335" y="0"/>
                      <a:pt x="2332" y="1"/>
                      <a:pt x="2329" y="2"/>
                    </a:cubicBezTo>
                    <a:cubicBezTo>
                      <a:pt x="1458" y="315"/>
                      <a:pt x="565" y="770"/>
                      <a:pt x="16" y="1542"/>
                    </a:cubicBezTo>
                    <a:cubicBezTo>
                      <a:pt x="0" y="1564"/>
                      <a:pt x="21" y="1587"/>
                      <a:pt x="42" y="1587"/>
                    </a:cubicBezTo>
                    <a:cubicBezTo>
                      <a:pt x="50" y="1587"/>
                      <a:pt x="58" y="1584"/>
                      <a:pt x="64" y="1577"/>
                    </a:cubicBezTo>
                    <a:cubicBezTo>
                      <a:pt x="212" y="1401"/>
                      <a:pt x="381" y="1245"/>
                      <a:pt x="560" y="1102"/>
                    </a:cubicBezTo>
                    <a:cubicBezTo>
                      <a:pt x="1104" y="670"/>
                      <a:pt x="1723" y="352"/>
                      <a:pt x="2350" y="58"/>
                    </a:cubicBezTo>
                    <a:cubicBezTo>
                      <a:pt x="2381" y="44"/>
                      <a:pt x="2366" y="0"/>
                      <a:pt x="2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0" name="Google Shape;2550;p218"/>
              <p:cNvSpPr/>
              <p:nvPr/>
            </p:nvSpPr>
            <p:spPr>
              <a:xfrm>
                <a:off x="3949344" y="3067309"/>
                <a:ext cx="164994" cy="159301"/>
              </a:xfrm>
              <a:custGeom>
                <a:rect b="b" l="l" r="r" t="t"/>
                <a:pathLst>
                  <a:path extrusionOk="0" h="4953" w="5130">
                    <a:moveTo>
                      <a:pt x="8" y="0"/>
                    </a:moveTo>
                    <a:cubicBezTo>
                      <a:pt x="3" y="0"/>
                      <a:pt x="1" y="2"/>
                      <a:pt x="1" y="5"/>
                    </a:cubicBezTo>
                    <a:cubicBezTo>
                      <a:pt x="54" y="253"/>
                      <a:pt x="1787" y="1292"/>
                      <a:pt x="2553" y="1847"/>
                    </a:cubicBezTo>
                    <a:cubicBezTo>
                      <a:pt x="3319" y="2402"/>
                      <a:pt x="4665" y="4908"/>
                      <a:pt x="4776" y="4947"/>
                    </a:cubicBezTo>
                    <a:cubicBezTo>
                      <a:pt x="4786" y="4951"/>
                      <a:pt x="4796" y="4952"/>
                      <a:pt x="4806" y="4952"/>
                    </a:cubicBezTo>
                    <a:cubicBezTo>
                      <a:pt x="4922" y="4952"/>
                      <a:pt x="5096" y="4766"/>
                      <a:pt x="5112" y="4671"/>
                    </a:cubicBezTo>
                    <a:cubicBezTo>
                      <a:pt x="5129" y="4567"/>
                      <a:pt x="4110" y="2875"/>
                      <a:pt x="3068" y="1911"/>
                    </a:cubicBezTo>
                    <a:cubicBezTo>
                      <a:pt x="2064" y="980"/>
                      <a:pt x="134" y="0"/>
                      <a:pt x="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1" name="Google Shape;2551;p218"/>
              <p:cNvSpPr/>
              <p:nvPr/>
            </p:nvSpPr>
            <p:spPr>
              <a:xfrm>
                <a:off x="3887947" y="3036884"/>
                <a:ext cx="43998" cy="11546"/>
              </a:xfrm>
              <a:custGeom>
                <a:rect b="b" l="l" r="r" t="t"/>
                <a:pathLst>
                  <a:path extrusionOk="0" h="359" w="1368">
                    <a:moveTo>
                      <a:pt x="419" y="0"/>
                    </a:moveTo>
                    <a:cubicBezTo>
                      <a:pt x="288" y="0"/>
                      <a:pt x="158" y="16"/>
                      <a:pt x="33" y="49"/>
                    </a:cubicBezTo>
                    <a:cubicBezTo>
                      <a:pt x="0" y="57"/>
                      <a:pt x="7" y="108"/>
                      <a:pt x="40" y="108"/>
                    </a:cubicBezTo>
                    <a:cubicBezTo>
                      <a:pt x="41" y="108"/>
                      <a:pt x="41" y="108"/>
                      <a:pt x="42" y="108"/>
                    </a:cubicBezTo>
                    <a:cubicBezTo>
                      <a:pt x="86" y="106"/>
                      <a:pt x="130" y="105"/>
                      <a:pt x="174" y="105"/>
                    </a:cubicBezTo>
                    <a:cubicBezTo>
                      <a:pt x="571" y="105"/>
                      <a:pt x="959" y="184"/>
                      <a:pt x="1323" y="356"/>
                    </a:cubicBezTo>
                    <a:cubicBezTo>
                      <a:pt x="1326" y="358"/>
                      <a:pt x="1330" y="358"/>
                      <a:pt x="1334" y="358"/>
                    </a:cubicBezTo>
                    <a:cubicBezTo>
                      <a:pt x="1343" y="358"/>
                      <a:pt x="1352" y="354"/>
                      <a:pt x="1358" y="346"/>
                    </a:cubicBezTo>
                    <a:cubicBezTo>
                      <a:pt x="1368" y="333"/>
                      <a:pt x="1366" y="315"/>
                      <a:pt x="1352" y="304"/>
                    </a:cubicBezTo>
                    <a:cubicBezTo>
                      <a:pt x="1088" y="105"/>
                      <a:pt x="752" y="0"/>
                      <a:pt x="4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2" name="Google Shape;2552;p218"/>
              <p:cNvSpPr/>
              <p:nvPr/>
            </p:nvSpPr>
            <p:spPr>
              <a:xfrm>
                <a:off x="3995914" y="3161221"/>
                <a:ext cx="34382" cy="7333"/>
              </a:xfrm>
              <a:custGeom>
                <a:rect b="b" l="l" r="r" t="t"/>
                <a:pathLst>
                  <a:path extrusionOk="0" h="228" w="1069">
                    <a:moveTo>
                      <a:pt x="1039" y="1"/>
                    </a:moveTo>
                    <a:cubicBezTo>
                      <a:pt x="1038" y="1"/>
                      <a:pt x="1037" y="1"/>
                      <a:pt x="1036" y="1"/>
                    </a:cubicBezTo>
                    <a:cubicBezTo>
                      <a:pt x="696" y="30"/>
                      <a:pt x="362" y="84"/>
                      <a:pt x="32" y="168"/>
                    </a:cubicBezTo>
                    <a:cubicBezTo>
                      <a:pt x="1" y="175"/>
                      <a:pt x="6" y="226"/>
                      <a:pt x="39" y="227"/>
                    </a:cubicBezTo>
                    <a:cubicBezTo>
                      <a:pt x="58" y="227"/>
                      <a:pt x="76" y="227"/>
                      <a:pt x="95" y="227"/>
                    </a:cubicBezTo>
                    <a:cubicBezTo>
                      <a:pt x="419" y="227"/>
                      <a:pt x="743" y="170"/>
                      <a:pt x="1049" y="58"/>
                    </a:cubicBezTo>
                    <a:cubicBezTo>
                      <a:pt x="1061" y="54"/>
                      <a:pt x="1069" y="42"/>
                      <a:pt x="1068" y="29"/>
                    </a:cubicBezTo>
                    <a:cubicBezTo>
                      <a:pt x="1067" y="13"/>
                      <a:pt x="1055" y="1"/>
                      <a:pt x="10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3" name="Google Shape;2553;p218"/>
              <p:cNvSpPr/>
              <p:nvPr/>
            </p:nvSpPr>
            <p:spPr>
              <a:xfrm>
                <a:off x="3993470" y="3004786"/>
                <a:ext cx="23414" cy="20616"/>
              </a:xfrm>
              <a:custGeom>
                <a:rect b="b" l="l" r="r" t="t"/>
                <a:pathLst>
                  <a:path extrusionOk="0" h="641" w="728">
                    <a:moveTo>
                      <a:pt x="695" y="1"/>
                    </a:moveTo>
                    <a:cubicBezTo>
                      <a:pt x="691" y="1"/>
                      <a:pt x="686" y="2"/>
                      <a:pt x="682" y="4"/>
                    </a:cubicBezTo>
                    <a:cubicBezTo>
                      <a:pt x="412" y="140"/>
                      <a:pt x="176" y="345"/>
                      <a:pt x="6" y="595"/>
                    </a:cubicBezTo>
                    <a:cubicBezTo>
                      <a:pt x="1" y="628"/>
                      <a:pt x="8" y="641"/>
                      <a:pt x="23" y="641"/>
                    </a:cubicBezTo>
                    <a:cubicBezTo>
                      <a:pt x="68" y="641"/>
                      <a:pt x="180" y="528"/>
                      <a:pt x="223" y="496"/>
                    </a:cubicBezTo>
                    <a:lnTo>
                      <a:pt x="390" y="352"/>
                    </a:lnTo>
                    <a:cubicBezTo>
                      <a:pt x="499" y="254"/>
                      <a:pt x="610" y="159"/>
                      <a:pt x="716" y="52"/>
                    </a:cubicBezTo>
                    <a:cubicBezTo>
                      <a:pt x="725" y="43"/>
                      <a:pt x="727" y="29"/>
                      <a:pt x="722" y="18"/>
                    </a:cubicBezTo>
                    <a:cubicBezTo>
                      <a:pt x="717" y="7"/>
                      <a:pt x="706" y="1"/>
                      <a:pt x="6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54" name="Google Shape;2554;p218"/>
            <p:cNvGrpSpPr/>
            <p:nvPr/>
          </p:nvGrpSpPr>
          <p:grpSpPr>
            <a:xfrm flipH="1" rot="2555683">
              <a:off x="658106" y="4225958"/>
              <a:ext cx="113839" cy="217879"/>
              <a:chOff x="4548616" y="2930331"/>
              <a:chExt cx="144989" cy="277498"/>
            </a:xfrm>
          </p:grpSpPr>
          <p:sp>
            <p:nvSpPr>
              <p:cNvPr id="2555" name="Google Shape;2555;p218"/>
              <p:cNvSpPr/>
              <p:nvPr/>
            </p:nvSpPr>
            <p:spPr>
              <a:xfrm>
                <a:off x="4548616" y="2930331"/>
                <a:ext cx="144989" cy="277498"/>
              </a:xfrm>
              <a:custGeom>
                <a:rect b="b" l="l" r="r" t="t"/>
                <a:pathLst>
                  <a:path extrusionOk="0" h="8628" w="4508">
                    <a:moveTo>
                      <a:pt x="1666" y="1"/>
                    </a:moveTo>
                    <a:cubicBezTo>
                      <a:pt x="1653" y="1"/>
                      <a:pt x="1643" y="2"/>
                      <a:pt x="1634" y="5"/>
                    </a:cubicBezTo>
                    <a:cubicBezTo>
                      <a:pt x="1314" y="111"/>
                      <a:pt x="1" y="3908"/>
                      <a:pt x="1" y="4085"/>
                    </a:cubicBezTo>
                    <a:cubicBezTo>
                      <a:pt x="1" y="4263"/>
                      <a:pt x="1634" y="5505"/>
                      <a:pt x="1634" y="5753"/>
                    </a:cubicBezTo>
                    <a:cubicBezTo>
                      <a:pt x="1634" y="6002"/>
                      <a:pt x="577" y="8599"/>
                      <a:pt x="781" y="8627"/>
                    </a:cubicBezTo>
                    <a:cubicBezTo>
                      <a:pt x="783" y="8628"/>
                      <a:pt x="785" y="8628"/>
                      <a:pt x="787" y="8628"/>
                    </a:cubicBezTo>
                    <a:cubicBezTo>
                      <a:pt x="1072" y="8628"/>
                      <a:pt x="4259" y="5929"/>
                      <a:pt x="4295" y="5647"/>
                    </a:cubicBezTo>
                    <a:cubicBezTo>
                      <a:pt x="4330" y="5363"/>
                      <a:pt x="2734" y="4121"/>
                      <a:pt x="2769" y="3979"/>
                    </a:cubicBezTo>
                    <a:cubicBezTo>
                      <a:pt x="2804" y="3837"/>
                      <a:pt x="4508" y="2027"/>
                      <a:pt x="4508" y="1885"/>
                    </a:cubicBezTo>
                    <a:cubicBezTo>
                      <a:pt x="4508" y="1748"/>
                      <a:pt x="2094" y="1"/>
                      <a:pt x="16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6" name="Google Shape;2556;p218"/>
              <p:cNvSpPr/>
              <p:nvPr/>
            </p:nvSpPr>
            <p:spPr>
              <a:xfrm>
                <a:off x="4557492" y="3058400"/>
                <a:ext cx="52264" cy="54483"/>
              </a:xfrm>
              <a:custGeom>
                <a:rect b="b" l="l" r="r" t="t"/>
                <a:pathLst>
                  <a:path extrusionOk="0" h="1694" w="1625">
                    <a:moveTo>
                      <a:pt x="43" y="1"/>
                    </a:moveTo>
                    <a:cubicBezTo>
                      <a:pt x="21" y="1"/>
                      <a:pt x="1" y="28"/>
                      <a:pt x="19" y="49"/>
                    </a:cubicBezTo>
                    <a:cubicBezTo>
                      <a:pt x="257" y="340"/>
                      <a:pt x="514" y="615"/>
                      <a:pt x="771" y="890"/>
                    </a:cubicBezTo>
                    <a:cubicBezTo>
                      <a:pt x="1033" y="1160"/>
                      <a:pt x="1293" y="1431"/>
                      <a:pt x="1571" y="1686"/>
                    </a:cubicBezTo>
                    <a:cubicBezTo>
                      <a:pt x="1577" y="1691"/>
                      <a:pt x="1584" y="1693"/>
                      <a:pt x="1591" y="1693"/>
                    </a:cubicBezTo>
                    <a:cubicBezTo>
                      <a:pt x="1598" y="1693"/>
                      <a:pt x="1604" y="1691"/>
                      <a:pt x="1610" y="1686"/>
                    </a:cubicBezTo>
                    <a:cubicBezTo>
                      <a:pt x="1623" y="1676"/>
                      <a:pt x="1625" y="1657"/>
                      <a:pt x="1614" y="1644"/>
                    </a:cubicBezTo>
                    <a:cubicBezTo>
                      <a:pt x="1130" y="1069"/>
                      <a:pt x="612" y="522"/>
                      <a:pt x="63" y="9"/>
                    </a:cubicBezTo>
                    <a:cubicBezTo>
                      <a:pt x="57" y="3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7" name="Google Shape;2557;p218"/>
              <p:cNvSpPr/>
              <p:nvPr/>
            </p:nvSpPr>
            <p:spPr>
              <a:xfrm>
                <a:off x="4593224" y="3128545"/>
                <a:ext cx="58986" cy="55834"/>
              </a:xfrm>
              <a:custGeom>
                <a:rect b="b" l="l" r="r" t="t"/>
                <a:pathLst>
                  <a:path extrusionOk="0" h="1736" w="1834">
                    <a:moveTo>
                      <a:pt x="1802" y="1"/>
                    </a:moveTo>
                    <a:cubicBezTo>
                      <a:pt x="1795" y="1"/>
                      <a:pt x="1788" y="3"/>
                      <a:pt x="1782" y="7"/>
                    </a:cubicBezTo>
                    <a:cubicBezTo>
                      <a:pt x="1471" y="268"/>
                      <a:pt x="1175" y="545"/>
                      <a:pt x="879" y="823"/>
                    </a:cubicBezTo>
                    <a:cubicBezTo>
                      <a:pt x="587" y="1105"/>
                      <a:pt x="295" y="1387"/>
                      <a:pt x="20" y="1686"/>
                    </a:cubicBezTo>
                    <a:cubicBezTo>
                      <a:pt x="1" y="1707"/>
                      <a:pt x="21" y="1736"/>
                      <a:pt x="44" y="1736"/>
                    </a:cubicBezTo>
                    <a:cubicBezTo>
                      <a:pt x="50" y="1736"/>
                      <a:pt x="56" y="1734"/>
                      <a:pt x="62" y="1728"/>
                    </a:cubicBezTo>
                    <a:cubicBezTo>
                      <a:pt x="374" y="1468"/>
                      <a:pt x="670" y="1191"/>
                      <a:pt x="966" y="913"/>
                    </a:cubicBezTo>
                    <a:cubicBezTo>
                      <a:pt x="1257" y="631"/>
                      <a:pt x="1548" y="350"/>
                      <a:pt x="1823" y="51"/>
                    </a:cubicBezTo>
                    <a:cubicBezTo>
                      <a:pt x="1833" y="40"/>
                      <a:pt x="1834" y="23"/>
                      <a:pt x="1824" y="11"/>
                    </a:cubicBezTo>
                    <a:cubicBezTo>
                      <a:pt x="1818" y="4"/>
                      <a:pt x="1810" y="1"/>
                      <a:pt x="18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8" name="Google Shape;2558;p218"/>
              <p:cNvSpPr/>
              <p:nvPr/>
            </p:nvSpPr>
            <p:spPr>
              <a:xfrm>
                <a:off x="4575310" y="2941492"/>
                <a:ext cx="30297" cy="72462"/>
              </a:xfrm>
              <a:custGeom>
                <a:rect b="b" l="l" r="r" t="t"/>
                <a:pathLst>
                  <a:path extrusionOk="0" h="2253" w="942">
                    <a:moveTo>
                      <a:pt x="908" y="0"/>
                    </a:moveTo>
                    <a:cubicBezTo>
                      <a:pt x="898" y="0"/>
                      <a:pt x="889" y="5"/>
                      <a:pt x="883" y="14"/>
                    </a:cubicBezTo>
                    <a:cubicBezTo>
                      <a:pt x="469" y="693"/>
                      <a:pt x="245" y="1461"/>
                      <a:pt x="8" y="2214"/>
                    </a:cubicBezTo>
                    <a:cubicBezTo>
                      <a:pt x="1" y="2236"/>
                      <a:pt x="20" y="2252"/>
                      <a:pt x="38" y="2252"/>
                    </a:cubicBezTo>
                    <a:cubicBezTo>
                      <a:pt x="48" y="2252"/>
                      <a:pt x="58" y="2247"/>
                      <a:pt x="63" y="2235"/>
                    </a:cubicBezTo>
                    <a:cubicBezTo>
                      <a:pt x="146" y="2055"/>
                      <a:pt x="219" y="1871"/>
                      <a:pt x="289" y="1687"/>
                    </a:cubicBezTo>
                    <a:lnTo>
                      <a:pt x="496" y="1134"/>
                    </a:lnTo>
                    <a:cubicBezTo>
                      <a:pt x="629" y="764"/>
                      <a:pt x="774" y="400"/>
                      <a:pt x="935" y="42"/>
                    </a:cubicBezTo>
                    <a:cubicBezTo>
                      <a:pt x="942" y="28"/>
                      <a:pt x="936" y="13"/>
                      <a:pt x="924" y="5"/>
                    </a:cubicBezTo>
                    <a:cubicBezTo>
                      <a:pt x="919" y="2"/>
                      <a:pt x="913" y="0"/>
                      <a:pt x="9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59" name="Google Shape;2559;p218"/>
            <p:cNvGrpSpPr/>
            <p:nvPr/>
          </p:nvGrpSpPr>
          <p:grpSpPr>
            <a:xfrm flipH="1" rot="-844037">
              <a:off x="446178" y="4462605"/>
              <a:ext cx="315547" cy="339832"/>
              <a:chOff x="5937634" y="3212099"/>
              <a:chExt cx="281975" cy="303637"/>
            </a:xfrm>
          </p:grpSpPr>
          <p:sp>
            <p:nvSpPr>
              <p:cNvPr id="2560" name="Google Shape;2560;p218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" name="Google Shape;2561;p218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2" name="Google Shape;2562;p218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3" name="Google Shape;2563;p218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4" name="Google Shape;2564;p218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5" name="Google Shape;2565;p218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6" name="Google Shape;2566;p218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" name="Google Shape;2567;p218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8" name="Google Shape;2568;p218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9" name="Google Shape;2569;p218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" name="Google Shape;2570;p218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1" name="Google Shape;2571;p218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72" name="Google Shape;2572;p218"/>
            <p:cNvSpPr/>
            <p:nvPr/>
          </p:nvSpPr>
          <p:spPr>
            <a:xfrm rot="-2043293">
              <a:off x="297193" y="4342534"/>
              <a:ext cx="146027" cy="138633"/>
            </a:xfrm>
            <a:custGeom>
              <a:rect b="b" l="l" r="r" t="t"/>
              <a:pathLst>
                <a:path extrusionOk="0" h="9430" w="9933">
                  <a:moveTo>
                    <a:pt x="8342" y="4852"/>
                  </a:moveTo>
                  <a:lnTo>
                    <a:pt x="8342" y="4853"/>
                  </a:lnTo>
                  <a:lnTo>
                    <a:pt x="8342" y="4853"/>
                  </a:lnTo>
                  <a:lnTo>
                    <a:pt x="8342" y="4853"/>
                  </a:lnTo>
                  <a:cubicBezTo>
                    <a:pt x="8342" y="4853"/>
                    <a:pt x="8342" y="4852"/>
                    <a:pt x="8342" y="4852"/>
                  </a:cubicBezTo>
                  <a:close/>
                  <a:moveTo>
                    <a:pt x="2797" y="6438"/>
                  </a:moveTo>
                  <a:cubicBezTo>
                    <a:pt x="2797" y="6441"/>
                    <a:pt x="2797" y="6443"/>
                    <a:pt x="2797" y="6443"/>
                  </a:cubicBezTo>
                  <a:cubicBezTo>
                    <a:pt x="2797" y="6443"/>
                    <a:pt x="2797" y="6443"/>
                    <a:pt x="2797" y="6442"/>
                  </a:cubicBezTo>
                  <a:lnTo>
                    <a:pt x="2797" y="6438"/>
                  </a:lnTo>
                  <a:close/>
                  <a:moveTo>
                    <a:pt x="4291" y="0"/>
                  </a:moveTo>
                  <a:cubicBezTo>
                    <a:pt x="2927" y="0"/>
                    <a:pt x="1798" y="452"/>
                    <a:pt x="1122" y="954"/>
                  </a:cubicBezTo>
                  <a:cubicBezTo>
                    <a:pt x="730" y="1225"/>
                    <a:pt x="478" y="1536"/>
                    <a:pt x="308" y="1742"/>
                  </a:cubicBezTo>
                  <a:cubicBezTo>
                    <a:pt x="178" y="1931"/>
                    <a:pt x="108" y="2032"/>
                    <a:pt x="108" y="2032"/>
                  </a:cubicBezTo>
                  <a:cubicBezTo>
                    <a:pt x="1" y="2188"/>
                    <a:pt x="22" y="2403"/>
                    <a:pt x="166" y="2532"/>
                  </a:cubicBezTo>
                  <a:cubicBezTo>
                    <a:pt x="239" y="2598"/>
                    <a:pt x="331" y="2630"/>
                    <a:pt x="422" y="2630"/>
                  </a:cubicBezTo>
                  <a:cubicBezTo>
                    <a:pt x="526" y="2630"/>
                    <a:pt x="630" y="2588"/>
                    <a:pt x="705" y="2505"/>
                  </a:cubicBezTo>
                  <a:cubicBezTo>
                    <a:pt x="705" y="2505"/>
                    <a:pt x="788" y="2414"/>
                    <a:pt x="942" y="2243"/>
                  </a:cubicBezTo>
                  <a:cubicBezTo>
                    <a:pt x="1085" y="2114"/>
                    <a:pt x="1296" y="1921"/>
                    <a:pt x="1632" y="1730"/>
                  </a:cubicBezTo>
                  <a:cubicBezTo>
                    <a:pt x="1958" y="1541"/>
                    <a:pt x="2392" y="1366"/>
                    <a:pt x="2919" y="1272"/>
                  </a:cubicBezTo>
                  <a:cubicBezTo>
                    <a:pt x="3189" y="1226"/>
                    <a:pt x="3483" y="1201"/>
                    <a:pt x="3793" y="1201"/>
                  </a:cubicBezTo>
                  <a:cubicBezTo>
                    <a:pt x="4089" y="1201"/>
                    <a:pt x="4399" y="1224"/>
                    <a:pt x="4719" y="1272"/>
                  </a:cubicBezTo>
                  <a:cubicBezTo>
                    <a:pt x="5373" y="1379"/>
                    <a:pt x="6071" y="1601"/>
                    <a:pt x="6706" y="1974"/>
                  </a:cubicBezTo>
                  <a:cubicBezTo>
                    <a:pt x="7340" y="2343"/>
                    <a:pt x="7902" y="2884"/>
                    <a:pt x="8179" y="3532"/>
                  </a:cubicBezTo>
                  <a:cubicBezTo>
                    <a:pt x="8317" y="3855"/>
                    <a:pt x="8382" y="4205"/>
                    <a:pt x="8366" y="4567"/>
                  </a:cubicBezTo>
                  <a:cubicBezTo>
                    <a:pt x="8364" y="4657"/>
                    <a:pt x="8346" y="4750"/>
                    <a:pt x="8339" y="4840"/>
                  </a:cubicBezTo>
                  <a:lnTo>
                    <a:pt x="8335" y="4875"/>
                  </a:lnTo>
                  <a:lnTo>
                    <a:pt x="8335" y="4880"/>
                  </a:lnTo>
                  <a:lnTo>
                    <a:pt x="8321" y="4940"/>
                  </a:lnTo>
                  <a:lnTo>
                    <a:pt x="8280" y="5115"/>
                  </a:lnTo>
                  <a:lnTo>
                    <a:pt x="8199" y="5466"/>
                  </a:lnTo>
                  <a:cubicBezTo>
                    <a:pt x="8172" y="5582"/>
                    <a:pt x="8149" y="5710"/>
                    <a:pt x="8106" y="5778"/>
                  </a:cubicBezTo>
                  <a:cubicBezTo>
                    <a:pt x="8023" y="5942"/>
                    <a:pt x="7976" y="6113"/>
                    <a:pt x="7884" y="6278"/>
                  </a:cubicBezTo>
                  <a:cubicBezTo>
                    <a:pt x="7771" y="6436"/>
                    <a:pt x="7686" y="6617"/>
                    <a:pt x="7560" y="6761"/>
                  </a:cubicBezTo>
                  <a:cubicBezTo>
                    <a:pt x="7308" y="7048"/>
                    <a:pt x="7025" y="7307"/>
                    <a:pt x="6680" y="7473"/>
                  </a:cubicBezTo>
                  <a:cubicBezTo>
                    <a:pt x="6240" y="7707"/>
                    <a:pt x="5721" y="7835"/>
                    <a:pt x="5204" y="7835"/>
                  </a:cubicBezTo>
                  <a:cubicBezTo>
                    <a:pt x="4937" y="7835"/>
                    <a:pt x="4670" y="7800"/>
                    <a:pt x="4414" y="7729"/>
                  </a:cubicBezTo>
                  <a:lnTo>
                    <a:pt x="4137" y="7651"/>
                  </a:lnTo>
                  <a:cubicBezTo>
                    <a:pt x="4046" y="7621"/>
                    <a:pt x="3966" y="7573"/>
                    <a:pt x="3880" y="7539"/>
                  </a:cubicBezTo>
                  <a:cubicBezTo>
                    <a:pt x="3697" y="7477"/>
                    <a:pt x="3564" y="7361"/>
                    <a:pt x="3410" y="7269"/>
                  </a:cubicBezTo>
                  <a:cubicBezTo>
                    <a:pt x="3154" y="7048"/>
                    <a:pt x="2913" y="6809"/>
                    <a:pt x="2842" y="6522"/>
                  </a:cubicBezTo>
                  <a:lnTo>
                    <a:pt x="2797" y="6420"/>
                  </a:lnTo>
                  <a:lnTo>
                    <a:pt x="2792" y="6408"/>
                  </a:lnTo>
                  <a:cubicBezTo>
                    <a:pt x="2790" y="6400"/>
                    <a:pt x="2790" y="6397"/>
                    <a:pt x="2789" y="6397"/>
                  </a:cubicBezTo>
                  <a:lnTo>
                    <a:pt x="2789" y="6397"/>
                  </a:lnTo>
                  <a:cubicBezTo>
                    <a:pt x="2789" y="6397"/>
                    <a:pt x="2790" y="6399"/>
                    <a:pt x="2790" y="6403"/>
                  </a:cubicBezTo>
                  <a:lnTo>
                    <a:pt x="2790" y="6403"/>
                  </a:lnTo>
                  <a:lnTo>
                    <a:pt x="2788" y="6388"/>
                  </a:lnTo>
                  <a:lnTo>
                    <a:pt x="2772" y="6305"/>
                  </a:lnTo>
                  <a:cubicBezTo>
                    <a:pt x="2755" y="6201"/>
                    <a:pt x="2720" y="6063"/>
                    <a:pt x="2719" y="5988"/>
                  </a:cubicBezTo>
                  <a:cubicBezTo>
                    <a:pt x="2717" y="5914"/>
                    <a:pt x="2712" y="5843"/>
                    <a:pt x="2704" y="5769"/>
                  </a:cubicBezTo>
                  <a:lnTo>
                    <a:pt x="2716" y="5531"/>
                  </a:lnTo>
                  <a:cubicBezTo>
                    <a:pt x="2752" y="5225"/>
                    <a:pt x="2862" y="4963"/>
                    <a:pt x="3049" y="4756"/>
                  </a:cubicBezTo>
                  <a:cubicBezTo>
                    <a:pt x="3403" y="4362"/>
                    <a:pt x="4010" y="4158"/>
                    <a:pt x="4570" y="4158"/>
                  </a:cubicBezTo>
                  <a:cubicBezTo>
                    <a:pt x="4606" y="4158"/>
                    <a:pt x="4642" y="4158"/>
                    <a:pt x="4677" y="4160"/>
                  </a:cubicBezTo>
                  <a:lnTo>
                    <a:pt x="4894" y="4179"/>
                  </a:lnTo>
                  <a:lnTo>
                    <a:pt x="4922" y="4181"/>
                  </a:lnTo>
                  <a:lnTo>
                    <a:pt x="4927" y="4181"/>
                  </a:lnTo>
                  <a:lnTo>
                    <a:pt x="4957" y="4189"/>
                  </a:lnTo>
                  <a:lnTo>
                    <a:pt x="5086" y="4221"/>
                  </a:lnTo>
                  <a:lnTo>
                    <a:pt x="5214" y="4254"/>
                  </a:lnTo>
                  <a:lnTo>
                    <a:pt x="5258" y="4283"/>
                  </a:lnTo>
                  <a:cubicBezTo>
                    <a:pt x="5285" y="4306"/>
                    <a:pt x="5321" y="4294"/>
                    <a:pt x="5355" y="4332"/>
                  </a:cubicBezTo>
                  <a:cubicBezTo>
                    <a:pt x="5510" y="4426"/>
                    <a:pt x="5603" y="4568"/>
                    <a:pt x="5632" y="4737"/>
                  </a:cubicBezTo>
                  <a:cubicBezTo>
                    <a:pt x="5663" y="4905"/>
                    <a:pt x="5630" y="5079"/>
                    <a:pt x="5563" y="5214"/>
                  </a:cubicBezTo>
                  <a:cubicBezTo>
                    <a:pt x="5496" y="5353"/>
                    <a:pt x="5385" y="5428"/>
                    <a:pt x="5281" y="5494"/>
                  </a:cubicBezTo>
                  <a:cubicBezTo>
                    <a:pt x="5180" y="5547"/>
                    <a:pt x="5068" y="5564"/>
                    <a:pt x="4960" y="5564"/>
                  </a:cubicBezTo>
                  <a:cubicBezTo>
                    <a:pt x="4829" y="5564"/>
                    <a:pt x="4703" y="5538"/>
                    <a:pt x="4607" y="5517"/>
                  </a:cubicBezTo>
                  <a:cubicBezTo>
                    <a:pt x="4426" y="5454"/>
                    <a:pt x="4329" y="5421"/>
                    <a:pt x="4329" y="5421"/>
                  </a:cubicBezTo>
                  <a:lnTo>
                    <a:pt x="4261" y="5398"/>
                  </a:lnTo>
                  <a:cubicBezTo>
                    <a:pt x="4221" y="5384"/>
                    <a:pt x="4180" y="5378"/>
                    <a:pt x="4139" y="5378"/>
                  </a:cubicBezTo>
                  <a:cubicBezTo>
                    <a:pt x="4001" y="5378"/>
                    <a:pt x="3868" y="5454"/>
                    <a:pt x="3801" y="5585"/>
                  </a:cubicBezTo>
                  <a:cubicBezTo>
                    <a:pt x="3707" y="5771"/>
                    <a:pt x="3783" y="5998"/>
                    <a:pt x="3969" y="6092"/>
                  </a:cubicBezTo>
                  <a:cubicBezTo>
                    <a:pt x="3969" y="6092"/>
                    <a:pt x="4097" y="6157"/>
                    <a:pt x="4336" y="6278"/>
                  </a:cubicBezTo>
                  <a:cubicBezTo>
                    <a:pt x="4508" y="6334"/>
                    <a:pt x="4761" y="6445"/>
                    <a:pt x="5097" y="6445"/>
                  </a:cubicBezTo>
                  <a:cubicBezTo>
                    <a:pt x="5252" y="6445"/>
                    <a:pt x="5423" y="6422"/>
                    <a:pt x="5612" y="6359"/>
                  </a:cubicBezTo>
                  <a:cubicBezTo>
                    <a:pt x="5896" y="6249"/>
                    <a:pt x="6201" y="6056"/>
                    <a:pt x="6404" y="5745"/>
                  </a:cubicBezTo>
                  <a:cubicBezTo>
                    <a:pt x="6605" y="5439"/>
                    <a:pt x="6730" y="5050"/>
                    <a:pt x="6701" y="4620"/>
                  </a:cubicBezTo>
                  <a:cubicBezTo>
                    <a:pt x="6681" y="4195"/>
                    <a:pt x="6459" y="3719"/>
                    <a:pt x="6072" y="3412"/>
                  </a:cubicBezTo>
                  <a:cubicBezTo>
                    <a:pt x="5990" y="3325"/>
                    <a:pt x="5857" y="3262"/>
                    <a:pt x="5739" y="3194"/>
                  </a:cubicBezTo>
                  <a:lnTo>
                    <a:pt x="5553" y="3103"/>
                  </a:lnTo>
                  <a:lnTo>
                    <a:pt x="5428" y="3062"/>
                  </a:lnTo>
                  <a:lnTo>
                    <a:pt x="5302" y="3021"/>
                  </a:lnTo>
                  <a:lnTo>
                    <a:pt x="5238" y="3000"/>
                  </a:lnTo>
                  <a:lnTo>
                    <a:pt x="5222" y="2994"/>
                  </a:lnTo>
                  <a:lnTo>
                    <a:pt x="5143" y="2976"/>
                  </a:lnTo>
                  <a:lnTo>
                    <a:pt x="5103" y="2969"/>
                  </a:lnTo>
                  <a:cubicBezTo>
                    <a:pt x="4997" y="2952"/>
                    <a:pt x="4889" y="2935"/>
                    <a:pt x="4780" y="2918"/>
                  </a:cubicBezTo>
                  <a:cubicBezTo>
                    <a:pt x="4642" y="2903"/>
                    <a:pt x="4499" y="2895"/>
                    <a:pt x="4353" y="2895"/>
                  </a:cubicBezTo>
                  <a:cubicBezTo>
                    <a:pt x="3589" y="2895"/>
                    <a:pt x="2737" y="3118"/>
                    <a:pt x="2045" y="3791"/>
                  </a:cubicBezTo>
                  <a:cubicBezTo>
                    <a:pt x="1640" y="4186"/>
                    <a:pt x="1366" y="4749"/>
                    <a:pt x="1274" y="5317"/>
                  </a:cubicBezTo>
                  <a:lnTo>
                    <a:pt x="1229" y="5744"/>
                  </a:lnTo>
                  <a:cubicBezTo>
                    <a:pt x="1231" y="5894"/>
                    <a:pt x="1237" y="6047"/>
                    <a:pt x="1246" y="6199"/>
                  </a:cubicBezTo>
                  <a:cubicBezTo>
                    <a:pt x="1256" y="6350"/>
                    <a:pt x="1279" y="6434"/>
                    <a:pt x="1294" y="6555"/>
                  </a:cubicBezTo>
                  <a:lnTo>
                    <a:pt x="1308" y="6640"/>
                  </a:lnTo>
                  <a:lnTo>
                    <a:pt x="1315" y="6682"/>
                  </a:lnTo>
                  <a:lnTo>
                    <a:pt x="1316" y="6692"/>
                  </a:lnTo>
                  <a:cubicBezTo>
                    <a:pt x="1316" y="6692"/>
                    <a:pt x="1316" y="6692"/>
                    <a:pt x="1316" y="6692"/>
                  </a:cubicBezTo>
                  <a:lnTo>
                    <a:pt x="1316" y="6692"/>
                  </a:lnTo>
                  <a:cubicBezTo>
                    <a:pt x="1316" y="6692"/>
                    <a:pt x="1328" y="6754"/>
                    <a:pt x="1329" y="6754"/>
                  </a:cubicBezTo>
                  <a:cubicBezTo>
                    <a:pt x="1329" y="6754"/>
                    <a:pt x="1329" y="6752"/>
                    <a:pt x="1328" y="6747"/>
                  </a:cubicBezTo>
                  <a:lnTo>
                    <a:pt x="1328" y="6747"/>
                  </a:lnTo>
                  <a:lnTo>
                    <a:pt x="1336" y="6775"/>
                  </a:lnTo>
                  <a:lnTo>
                    <a:pt x="1410" y="6996"/>
                  </a:lnTo>
                  <a:cubicBezTo>
                    <a:pt x="1577" y="7613"/>
                    <a:pt x="2003" y="8096"/>
                    <a:pt x="2450" y="8487"/>
                  </a:cubicBezTo>
                  <a:cubicBezTo>
                    <a:pt x="2691" y="8657"/>
                    <a:pt x="2930" y="8845"/>
                    <a:pt x="3198" y="8956"/>
                  </a:cubicBezTo>
                  <a:cubicBezTo>
                    <a:pt x="3458" y="9098"/>
                    <a:pt x="3734" y="9184"/>
                    <a:pt x="4013" y="9261"/>
                  </a:cubicBezTo>
                  <a:cubicBezTo>
                    <a:pt x="4414" y="9373"/>
                    <a:pt x="4830" y="9429"/>
                    <a:pt x="5248" y="9429"/>
                  </a:cubicBezTo>
                  <a:cubicBezTo>
                    <a:pt x="5994" y="9429"/>
                    <a:pt x="6748" y="9252"/>
                    <a:pt x="7432" y="8900"/>
                  </a:cubicBezTo>
                  <a:cubicBezTo>
                    <a:pt x="7971" y="8634"/>
                    <a:pt x="8426" y="8219"/>
                    <a:pt x="8808" y="7765"/>
                  </a:cubicBezTo>
                  <a:cubicBezTo>
                    <a:pt x="8996" y="7537"/>
                    <a:pt x="9131" y="7276"/>
                    <a:pt x="9289" y="7030"/>
                  </a:cubicBezTo>
                  <a:cubicBezTo>
                    <a:pt x="9429" y="6771"/>
                    <a:pt x="9526" y="6473"/>
                    <a:pt x="9636" y="6195"/>
                  </a:cubicBezTo>
                  <a:cubicBezTo>
                    <a:pt x="9699" y="6043"/>
                    <a:pt x="9716" y="5933"/>
                    <a:pt x="9742" y="5815"/>
                  </a:cubicBezTo>
                  <a:lnTo>
                    <a:pt x="9819" y="5463"/>
                  </a:lnTo>
                  <a:lnTo>
                    <a:pt x="9856" y="5288"/>
                  </a:lnTo>
                  <a:lnTo>
                    <a:pt x="9875" y="5200"/>
                  </a:lnTo>
                  <a:lnTo>
                    <a:pt x="9877" y="5190"/>
                  </a:lnTo>
                  <a:lnTo>
                    <a:pt x="9890" y="5116"/>
                  </a:lnTo>
                  <a:lnTo>
                    <a:pt x="9892" y="5089"/>
                  </a:lnTo>
                  <a:lnTo>
                    <a:pt x="9897" y="5035"/>
                  </a:lnTo>
                  <a:cubicBezTo>
                    <a:pt x="9906" y="4889"/>
                    <a:pt x="9925" y="4745"/>
                    <a:pt x="9924" y="4599"/>
                  </a:cubicBezTo>
                  <a:cubicBezTo>
                    <a:pt x="9932" y="4015"/>
                    <a:pt x="9802" y="3425"/>
                    <a:pt x="9560" y="2911"/>
                  </a:cubicBezTo>
                  <a:cubicBezTo>
                    <a:pt x="9075" y="1866"/>
                    <a:pt x="8218" y="1179"/>
                    <a:pt x="7383" y="747"/>
                  </a:cubicBezTo>
                  <a:cubicBezTo>
                    <a:pt x="6539" y="304"/>
                    <a:pt x="5671" y="97"/>
                    <a:pt x="4866" y="27"/>
                  </a:cubicBezTo>
                  <a:cubicBezTo>
                    <a:pt x="4671" y="9"/>
                    <a:pt x="4479" y="0"/>
                    <a:pt x="4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73" name="Shape 2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4" name="Google Shape;2574;p21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75" name="Google Shape;2575;p21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576" name="Google Shape;2576;p2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577" name="Google Shape;2577;p2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578" name="Google Shape;2578;p2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100"/>
            </a:lvl1pPr>
            <a:lvl2pPr indent="0" lvl="1" marL="0" rtl="0" algn="r">
              <a:spcBef>
                <a:spcPts val="0"/>
              </a:spcBef>
              <a:buNone/>
              <a:defRPr sz="1100"/>
            </a:lvl2pPr>
            <a:lvl3pPr indent="0" lvl="2" marL="0" rtl="0" algn="r">
              <a:spcBef>
                <a:spcPts val="0"/>
              </a:spcBef>
              <a:buNone/>
              <a:defRPr sz="1100"/>
            </a:lvl3pPr>
            <a:lvl4pPr indent="0" lvl="3" marL="0" rtl="0" algn="r">
              <a:spcBef>
                <a:spcPts val="0"/>
              </a:spcBef>
              <a:buNone/>
              <a:defRPr sz="1100"/>
            </a:lvl4pPr>
            <a:lvl5pPr indent="0" lvl="4" marL="0" rtl="0" algn="r">
              <a:spcBef>
                <a:spcPts val="0"/>
              </a:spcBef>
              <a:buNone/>
              <a:defRPr sz="1100"/>
            </a:lvl5pPr>
            <a:lvl6pPr indent="0" lvl="5" marL="0" rtl="0" algn="r">
              <a:spcBef>
                <a:spcPts val="0"/>
              </a:spcBef>
              <a:buNone/>
              <a:defRPr sz="1100"/>
            </a:lvl6pPr>
            <a:lvl7pPr indent="0" lvl="6" marL="0" rtl="0" algn="r">
              <a:spcBef>
                <a:spcPts val="0"/>
              </a:spcBef>
              <a:buNone/>
              <a:defRPr sz="1100"/>
            </a:lvl7pPr>
            <a:lvl8pPr indent="0" lvl="7" marL="0" rtl="0" algn="r">
              <a:spcBef>
                <a:spcPts val="0"/>
              </a:spcBef>
              <a:buNone/>
              <a:defRPr sz="1100"/>
            </a:lvl8pPr>
            <a:lvl9pPr indent="0" lvl="8" marL="0" rtl="0" algn="r">
              <a:spcBef>
                <a:spcPts val="0"/>
              </a:spcBef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82" name="Shape 2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3" name="Google Shape;2583;p221"/>
          <p:cNvSpPr txBox="1"/>
          <p:nvPr>
            <p:ph type="ctrTitle"/>
          </p:nvPr>
        </p:nvSpPr>
        <p:spPr>
          <a:xfrm>
            <a:off x="1669825" y="535000"/>
            <a:ext cx="5804400" cy="256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84" name="Google Shape;2584;p221"/>
          <p:cNvSpPr txBox="1"/>
          <p:nvPr>
            <p:ph idx="1" type="subTitle"/>
          </p:nvPr>
        </p:nvSpPr>
        <p:spPr>
          <a:xfrm>
            <a:off x="3523075" y="3401850"/>
            <a:ext cx="2099100" cy="6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85" name="Google Shape;2585;p221"/>
          <p:cNvSpPr/>
          <p:nvPr/>
        </p:nvSpPr>
        <p:spPr>
          <a:xfrm>
            <a:off x="5348244" y="2477076"/>
            <a:ext cx="3807385" cy="269283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6" name="Google Shape;2586;p221"/>
          <p:cNvSpPr/>
          <p:nvPr/>
        </p:nvSpPr>
        <p:spPr>
          <a:xfrm rot="1272510">
            <a:off x="-1035479" y="4021829"/>
            <a:ext cx="5397124" cy="3788981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7" name="Google Shape;2587;p221"/>
          <p:cNvSpPr/>
          <p:nvPr/>
        </p:nvSpPr>
        <p:spPr>
          <a:xfrm rot="10800000">
            <a:off x="6505309" y="12"/>
            <a:ext cx="4566816" cy="1369213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8" name="Google Shape;2588;p221"/>
          <p:cNvSpPr/>
          <p:nvPr/>
        </p:nvSpPr>
        <p:spPr>
          <a:xfrm>
            <a:off x="-1069348" y="-11"/>
            <a:ext cx="5160211" cy="1982733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93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89" name="Shape 2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" name="Google Shape;2590;p222"/>
          <p:cNvSpPr/>
          <p:nvPr/>
        </p:nvSpPr>
        <p:spPr>
          <a:xfrm>
            <a:off x="137601" y="4366131"/>
            <a:ext cx="6818952" cy="478715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1" name="Google Shape;2591;p222"/>
          <p:cNvSpPr/>
          <p:nvPr/>
        </p:nvSpPr>
        <p:spPr>
          <a:xfrm>
            <a:off x="0" y="0"/>
            <a:ext cx="3085780" cy="1185665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2" name="Google Shape;2592;p222"/>
          <p:cNvSpPr/>
          <p:nvPr/>
        </p:nvSpPr>
        <p:spPr>
          <a:xfrm flipH="1" rot="1525918">
            <a:off x="6475202" y="-620819"/>
            <a:ext cx="2370109" cy="1158382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3" name="Google Shape;2593;p222"/>
          <p:cNvSpPr txBox="1"/>
          <p:nvPr>
            <p:ph type="title"/>
          </p:nvPr>
        </p:nvSpPr>
        <p:spPr>
          <a:xfrm>
            <a:off x="2521500" y="1803150"/>
            <a:ext cx="4101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94" name="Google Shape;2594;p222"/>
          <p:cNvSpPr txBox="1"/>
          <p:nvPr>
            <p:ph hasCustomPrompt="1" idx="2" type="title"/>
          </p:nvPr>
        </p:nvSpPr>
        <p:spPr>
          <a:xfrm>
            <a:off x="715100" y="1608100"/>
            <a:ext cx="1839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595" name="Google Shape;2595;p222"/>
          <p:cNvSpPr txBox="1"/>
          <p:nvPr>
            <p:ph idx="1" type="subTitle"/>
          </p:nvPr>
        </p:nvSpPr>
        <p:spPr>
          <a:xfrm>
            <a:off x="2521500" y="2606900"/>
            <a:ext cx="41010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96" name="Shape 2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7" name="Google Shape;2597;p223"/>
          <p:cNvSpPr/>
          <p:nvPr/>
        </p:nvSpPr>
        <p:spPr>
          <a:xfrm>
            <a:off x="0" y="0"/>
            <a:ext cx="4387672" cy="1685856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8" name="Google Shape;2598;p223"/>
          <p:cNvSpPr/>
          <p:nvPr/>
        </p:nvSpPr>
        <p:spPr>
          <a:xfrm>
            <a:off x="6664779" y="3390045"/>
            <a:ext cx="2479207" cy="1753457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9" name="Google Shape;2599;p2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00" name="Google Shape;2600;p223"/>
          <p:cNvSpPr txBox="1"/>
          <p:nvPr>
            <p:ph idx="1" type="body"/>
          </p:nvPr>
        </p:nvSpPr>
        <p:spPr>
          <a:xfrm>
            <a:off x="720000" y="1152475"/>
            <a:ext cx="77040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01" name="Shape 2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2" name="Google Shape;2602;p224"/>
          <p:cNvSpPr/>
          <p:nvPr/>
        </p:nvSpPr>
        <p:spPr>
          <a:xfrm>
            <a:off x="0" y="0"/>
            <a:ext cx="4901880" cy="1883433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3" name="Google Shape;2603;p224"/>
          <p:cNvSpPr/>
          <p:nvPr/>
        </p:nvSpPr>
        <p:spPr>
          <a:xfrm rot="10800000">
            <a:off x="3724283" y="4070914"/>
            <a:ext cx="2194563" cy="107258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4" name="Google Shape;2604;p224"/>
          <p:cNvSpPr txBox="1"/>
          <p:nvPr>
            <p:ph idx="1" type="subTitle"/>
          </p:nvPr>
        </p:nvSpPr>
        <p:spPr>
          <a:xfrm>
            <a:off x="1241787" y="2675150"/>
            <a:ext cx="284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05" name="Google Shape;2605;p224"/>
          <p:cNvSpPr txBox="1"/>
          <p:nvPr>
            <p:ph idx="2" type="subTitle"/>
          </p:nvPr>
        </p:nvSpPr>
        <p:spPr>
          <a:xfrm>
            <a:off x="5055213" y="2675150"/>
            <a:ext cx="284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06" name="Google Shape;2606;p224"/>
          <p:cNvSpPr txBox="1"/>
          <p:nvPr>
            <p:ph idx="3" type="subTitle"/>
          </p:nvPr>
        </p:nvSpPr>
        <p:spPr>
          <a:xfrm>
            <a:off x="1241734" y="3148475"/>
            <a:ext cx="2847000" cy="10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07" name="Google Shape;2607;p224"/>
          <p:cNvSpPr txBox="1"/>
          <p:nvPr>
            <p:ph idx="4" type="subTitle"/>
          </p:nvPr>
        </p:nvSpPr>
        <p:spPr>
          <a:xfrm>
            <a:off x="5055234" y="3148475"/>
            <a:ext cx="2847000" cy="10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08" name="Google Shape;2608;p2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09" name="Shape 2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0" name="Google Shape;2610;p225"/>
          <p:cNvSpPr/>
          <p:nvPr/>
        </p:nvSpPr>
        <p:spPr>
          <a:xfrm rot="4377933">
            <a:off x="-3789991" y="2098075"/>
            <a:ext cx="5484833" cy="3850556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1" name="Google Shape;2611;p225"/>
          <p:cNvSpPr/>
          <p:nvPr/>
        </p:nvSpPr>
        <p:spPr>
          <a:xfrm rot="-8423861">
            <a:off x="5895514" y="-1631138"/>
            <a:ext cx="5298959" cy="3720066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2" name="Google Shape;2612;p2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13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p226"/>
          <p:cNvSpPr txBox="1"/>
          <p:nvPr>
            <p:ph type="title"/>
          </p:nvPr>
        </p:nvSpPr>
        <p:spPr>
          <a:xfrm>
            <a:off x="4670525" y="1376450"/>
            <a:ext cx="3257700" cy="1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15" name="Google Shape;2615;p226"/>
          <p:cNvSpPr txBox="1"/>
          <p:nvPr>
            <p:ph idx="1" type="body"/>
          </p:nvPr>
        </p:nvSpPr>
        <p:spPr>
          <a:xfrm>
            <a:off x="4670525" y="2687700"/>
            <a:ext cx="32577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s and subtitles">
  <p:cSld name="CUSTOM_10"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0" name="Google Shape;460;p23"/>
          <p:cNvGrpSpPr/>
          <p:nvPr/>
        </p:nvGrpSpPr>
        <p:grpSpPr>
          <a:xfrm>
            <a:off x="-83062" y="149921"/>
            <a:ext cx="9205508" cy="5111857"/>
            <a:chOff x="-83062" y="149921"/>
            <a:chExt cx="9205508" cy="5111857"/>
          </a:xfrm>
        </p:grpSpPr>
        <p:grpSp>
          <p:nvGrpSpPr>
            <p:cNvPr id="461" name="Google Shape;461;p23"/>
            <p:cNvGrpSpPr/>
            <p:nvPr/>
          </p:nvGrpSpPr>
          <p:grpSpPr>
            <a:xfrm rot="2118701">
              <a:off x="926878" y="4449854"/>
              <a:ext cx="677494" cy="678539"/>
              <a:chOff x="1176363" y="5022450"/>
              <a:chExt cx="551250" cy="552100"/>
            </a:xfrm>
          </p:grpSpPr>
          <p:sp>
            <p:nvSpPr>
              <p:cNvPr id="462" name="Google Shape;462;p23"/>
              <p:cNvSpPr/>
              <p:nvPr/>
            </p:nvSpPr>
            <p:spPr>
              <a:xfrm>
                <a:off x="1176363" y="5561175"/>
                <a:ext cx="54225" cy="5025"/>
              </a:xfrm>
              <a:custGeom>
                <a:rect b="b" l="l" r="r" t="t"/>
                <a:pathLst>
                  <a:path extrusionOk="0" fill="none" h="201" w="2169">
                    <a:moveTo>
                      <a:pt x="2168" y="201"/>
                    </a:moveTo>
                    <a:cubicBezTo>
                      <a:pt x="1434" y="134"/>
                      <a:pt x="701" y="67"/>
                      <a:pt x="0" y="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23"/>
              <p:cNvSpPr/>
              <p:nvPr/>
            </p:nvSpPr>
            <p:spPr>
              <a:xfrm>
                <a:off x="1272263" y="5043300"/>
                <a:ext cx="351100" cy="531250"/>
              </a:xfrm>
              <a:custGeom>
                <a:rect b="b" l="l" r="r" t="t"/>
                <a:pathLst>
                  <a:path extrusionOk="0" fill="none" h="21250" w="14044">
                    <a:moveTo>
                      <a:pt x="14044" y="1"/>
                    </a:moveTo>
                    <a:cubicBezTo>
                      <a:pt x="10474" y="1035"/>
                      <a:pt x="4670" y="2803"/>
                      <a:pt x="5171" y="7606"/>
                    </a:cubicBezTo>
                    <a:cubicBezTo>
                      <a:pt x="5437" y="10175"/>
                      <a:pt x="7672" y="12109"/>
                      <a:pt x="9407" y="13844"/>
                    </a:cubicBezTo>
                    <a:cubicBezTo>
                      <a:pt x="11008" y="15445"/>
                      <a:pt x="13310" y="18047"/>
                      <a:pt x="10841" y="20048"/>
                    </a:cubicBezTo>
                    <a:cubicBezTo>
                      <a:pt x="9540" y="21082"/>
                      <a:pt x="7405" y="21049"/>
                      <a:pt x="5838" y="21149"/>
                    </a:cubicBezTo>
                    <a:cubicBezTo>
                      <a:pt x="3870" y="21249"/>
                      <a:pt x="1935" y="21216"/>
                      <a:pt x="0" y="21049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23"/>
              <p:cNvSpPr/>
              <p:nvPr/>
            </p:nvSpPr>
            <p:spPr>
              <a:xfrm>
                <a:off x="1668363" y="5022450"/>
                <a:ext cx="59250" cy="10875"/>
              </a:xfrm>
              <a:custGeom>
                <a:rect b="b" l="l" r="r" t="t"/>
                <a:pathLst>
                  <a:path extrusionOk="0" fill="none" h="435" w="2370">
                    <a:moveTo>
                      <a:pt x="2369" y="1"/>
                    </a:moveTo>
                    <a:cubicBezTo>
                      <a:pt x="1569" y="134"/>
                      <a:pt x="768" y="267"/>
                      <a:pt x="1" y="434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5" name="Google Shape;465;p23"/>
            <p:cNvGrpSpPr/>
            <p:nvPr/>
          </p:nvGrpSpPr>
          <p:grpSpPr>
            <a:xfrm rot="4499953">
              <a:off x="8586036" y="4520634"/>
              <a:ext cx="488889" cy="473526"/>
              <a:chOff x="3103563" y="2976000"/>
              <a:chExt cx="397800" cy="385300"/>
            </a:xfrm>
          </p:grpSpPr>
          <p:sp>
            <p:nvSpPr>
              <p:cNvPr id="466" name="Google Shape;466;p23"/>
              <p:cNvSpPr/>
              <p:nvPr/>
            </p:nvSpPr>
            <p:spPr>
              <a:xfrm>
                <a:off x="3141088" y="3272875"/>
                <a:ext cx="9200" cy="70900"/>
              </a:xfrm>
              <a:custGeom>
                <a:rect b="b" l="l" r="r" t="t"/>
                <a:pathLst>
                  <a:path extrusionOk="0" fill="none" h="2836" w="368">
                    <a:moveTo>
                      <a:pt x="1" y="0"/>
                    </a:moveTo>
                    <a:cubicBezTo>
                      <a:pt x="101" y="968"/>
                      <a:pt x="234" y="1902"/>
                      <a:pt x="367" y="2836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23"/>
              <p:cNvSpPr/>
              <p:nvPr/>
            </p:nvSpPr>
            <p:spPr>
              <a:xfrm>
                <a:off x="3103563" y="2976000"/>
                <a:ext cx="32550" cy="256025"/>
              </a:xfrm>
              <a:custGeom>
                <a:rect b="b" l="l" r="r" t="t"/>
                <a:pathLst>
                  <a:path extrusionOk="0" fill="none" h="10241" w="1302">
                    <a:moveTo>
                      <a:pt x="0" y="0"/>
                    </a:moveTo>
                    <a:lnTo>
                      <a:pt x="1301" y="10241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23"/>
              <p:cNvSpPr/>
              <p:nvPr/>
            </p:nvSpPr>
            <p:spPr>
              <a:xfrm>
                <a:off x="3257013" y="3029350"/>
                <a:ext cx="72575" cy="329425"/>
              </a:xfrm>
              <a:custGeom>
                <a:rect b="b" l="l" r="r" t="t"/>
                <a:pathLst>
                  <a:path extrusionOk="0" fill="none" h="13177" w="2903">
                    <a:moveTo>
                      <a:pt x="2902" y="1"/>
                    </a:moveTo>
                    <a:cubicBezTo>
                      <a:pt x="1935" y="4404"/>
                      <a:pt x="968" y="8774"/>
                      <a:pt x="0" y="13177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23"/>
              <p:cNvSpPr/>
              <p:nvPr/>
            </p:nvSpPr>
            <p:spPr>
              <a:xfrm>
                <a:off x="3365413" y="3255350"/>
                <a:ext cx="53400" cy="105950"/>
              </a:xfrm>
              <a:custGeom>
                <a:rect b="b" l="l" r="r" t="t"/>
                <a:pathLst>
                  <a:path extrusionOk="0" fill="none" h="4238" w="2136">
                    <a:moveTo>
                      <a:pt x="2135" y="1"/>
                    </a:moveTo>
                    <a:lnTo>
                      <a:pt x="1" y="4237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23"/>
              <p:cNvSpPr/>
              <p:nvPr/>
            </p:nvSpPr>
            <p:spPr>
              <a:xfrm>
                <a:off x="3440463" y="3091900"/>
                <a:ext cx="60900" cy="121775"/>
              </a:xfrm>
              <a:custGeom>
                <a:rect b="b" l="l" r="r" t="t"/>
                <a:pathLst>
                  <a:path extrusionOk="0" fill="none" h="4871" w="2436">
                    <a:moveTo>
                      <a:pt x="2436" y="1"/>
                    </a:moveTo>
                    <a:lnTo>
                      <a:pt x="1" y="4871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1" name="Google Shape;471;p23"/>
            <p:cNvGrpSpPr/>
            <p:nvPr/>
          </p:nvGrpSpPr>
          <p:grpSpPr>
            <a:xfrm>
              <a:off x="7899405" y="2137337"/>
              <a:ext cx="802548" cy="757672"/>
              <a:chOff x="5091638" y="5657900"/>
              <a:chExt cx="402825" cy="380300"/>
            </a:xfrm>
          </p:grpSpPr>
          <p:sp>
            <p:nvSpPr>
              <p:cNvPr id="472" name="Google Shape;472;p23"/>
              <p:cNvSpPr/>
              <p:nvPr/>
            </p:nvSpPr>
            <p:spPr>
              <a:xfrm>
                <a:off x="5091638" y="5717950"/>
                <a:ext cx="402825" cy="320250"/>
              </a:xfrm>
              <a:custGeom>
                <a:rect b="b" l="l" r="r" t="t"/>
                <a:pathLst>
                  <a:path extrusionOk="0" fill="none" h="12810" w="16113">
                    <a:moveTo>
                      <a:pt x="12510" y="1"/>
                    </a:moveTo>
                    <a:cubicBezTo>
                      <a:pt x="13777" y="1035"/>
                      <a:pt x="16112" y="3203"/>
                      <a:pt x="14678" y="4971"/>
                    </a:cubicBezTo>
                    <a:cubicBezTo>
                      <a:pt x="13677" y="6205"/>
                      <a:pt x="11576" y="6472"/>
                      <a:pt x="10108" y="6705"/>
                    </a:cubicBezTo>
                    <a:cubicBezTo>
                      <a:pt x="7339" y="7172"/>
                      <a:pt x="3904" y="7172"/>
                      <a:pt x="1535" y="8840"/>
                    </a:cubicBezTo>
                    <a:cubicBezTo>
                      <a:pt x="1" y="9908"/>
                      <a:pt x="234" y="11442"/>
                      <a:pt x="1335" y="1281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23"/>
              <p:cNvSpPr/>
              <p:nvPr/>
            </p:nvSpPr>
            <p:spPr>
              <a:xfrm>
                <a:off x="5314313" y="5657900"/>
                <a:ext cx="47550" cy="28375"/>
              </a:xfrm>
              <a:custGeom>
                <a:rect b="b" l="l" r="r" t="t"/>
                <a:pathLst>
                  <a:path extrusionOk="0" fill="none" h="1135" w="1902">
                    <a:moveTo>
                      <a:pt x="0" y="1"/>
                    </a:moveTo>
                    <a:cubicBezTo>
                      <a:pt x="634" y="368"/>
                      <a:pt x="1268" y="735"/>
                      <a:pt x="1902" y="1135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4" name="Google Shape;474;p23"/>
            <p:cNvGrpSpPr/>
            <p:nvPr/>
          </p:nvGrpSpPr>
          <p:grpSpPr>
            <a:xfrm rot="6300047">
              <a:off x="256504" y="339101"/>
              <a:ext cx="544223" cy="401785"/>
              <a:chOff x="3525538" y="7232375"/>
              <a:chExt cx="442825" cy="326925"/>
            </a:xfrm>
          </p:grpSpPr>
          <p:sp>
            <p:nvSpPr>
              <p:cNvPr id="475" name="Google Shape;475;p23"/>
              <p:cNvSpPr/>
              <p:nvPr/>
            </p:nvSpPr>
            <p:spPr>
              <a:xfrm>
                <a:off x="3940838" y="7344950"/>
                <a:ext cx="27525" cy="37550"/>
              </a:xfrm>
              <a:custGeom>
                <a:rect b="b" l="l" r="r" t="t"/>
                <a:pathLst>
                  <a:path extrusionOk="0" fill="none" h="1502" w="1101">
                    <a:moveTo>
                      <a:pt x="0" y="0"/>
                    </a:moveTo>
                    <a:cubicBezTo>
                      <a:pt x="367" y="501"/>
                      <a:pt x="734" y="1001"/>
                      <a:pt x="1101" y="1502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23"/>
              <p:cNvSpPr/>
              <p:nvPr/>
            </p:nvSpPr>
            <p:spPr>
              <a:xfrm>
                <a:off x="3859113" y="7232375"/>
                <a:ext cx="53375" cy="73400"/>
              </a:xfrm>
              <a:custGeom>
                <a:rect b="b" l="l" r="r" t="t"/>
                <a:pathLst>
                  <a:path extrusionOk="0" fill="none" h="2936" w="2135">
                    <a:moveTo>
                      <a:pt x="0" y="0"/>
                    </a:moveTo>
                    <a:lnTo>
                      <a:pt x="2135" y="2936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23"/>
              <p:cNvSpPr/>
              <p:nvPr/>
            </p:nvSpPr>
            <p:spPr>
              <a:xfrm>
                <a:off x="3744013" y="7307425"/>
                <a:ext cx="25" cy="251875"/>
              </a:xfrm>
              <a:custGeom>
                <a:rect b="b" l="l" r="r" t="t"/>
                <a:pathLst>
                  <a:path extrusionOk="0" fill="none" h="10075" w="1">
                    <a:moveTo>
                      <a:pt x="1" y="0"/>
                    </a:moveTo>
                    <a:lnTo>
                      <a:pt x="1" y="10074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23"/>
              <p:cNvSpPr/>
              <p:nvPr/>
            </p:nvSpPr>
            <p:spPr>
              <a:xfrm>
                <a:off x="3525538" y="7470875"/>
                <a:ext cx="25875" cy="88425"/>
              </a:xfrm>
              <a:custGeom>
                <a:rect b="b" l="l" r="r" t="t"/>
                <a:pathLst>
                  <a:path extrusionOk="0" fill="none" h="3537" w="1035">
                    <a:moveTo>
                      <a:pt x="1034" y="0"/>
                    </a:moveTo>
                    <a:cubicBezTo>
                      <a:pt x="701" y="1168"/>
                      <a:pt x="334" y="2335"/>
                      <a:pt x="0" y="3536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23"/>
              <p:cNvSpPr/>
              <p:nvPr/>
            </p:nvSpPr>
            <p:spPr>
              <a:xfrm>
                <a:off x="3563888" y="7382475"/>
                <a:ext cx="14200" cy="47550"/>
              </a:xfrm>
              <a:custGeom>
                <a:rect b="b" l="l" r="r" t="t"/>
                <a:pathLst>
                  <a:path extrusionOk="0" fill="none" h="1902" w="568">
                    <a:moveTo>
                      <a:pt x="568" y="1"/>
                    </a:moveTo>
                    <a:lnTo>
                      <a:pt x="1" y="1902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80" name="Google Shape;480;p23"/>
            <p:cNvSpPr/>
            <p:nvPr/>
          </p:nvSpPr>
          <p:spPr>
            <a:xfrm rot="-1970022">
              <a:off x="7388691" y="252491"/>
              <a:ext cx="490487" cy="380615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 rot="-2700000">
              <a:off x="1738150" y="1862295"/>
              <a:ext cx="502055" cy="389592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6251688" y="3085975"/>
              <a:ext cx="487800" cy="487800"/>
            </a:xfrm>
            <a:prstGeom prst="ellipse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-83062" y="2902400"/>
              <a:ext cx="487800" cy="487800"/>
            </a:xfrm>
            <a:prstGeom prst="ellipse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4" name="Google Shape;484;p23"/>
          <p:cNvSpPr txBox="1"/>
          <p:nvPr>
            <p:ph hasCustomPrompt="1" type="title"/>
          </p:nvPr>
        </p:nvSpPr>
        <p:spPr>
          <a:xfrm>
            <a:off x="2164500" y="529551"/>
            <a:ext cx="4815000" cy="10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485" name="Google Shape;485;p23"/>
          <p:cNvSpPr txBox="1"/>
          <p:nvPr>
            <p:ph idx="1" type="subTitle"/>
          </p:nvPr>
        </p:nvSpPr>
        <p:spPr>
          <a:xfrm>
            <a:off x="2164500" y="1502730"/>
            <a:ext cx="4815000" cy="43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486" name="Google Shape;486;p23"/>
          <p:cNvSpPr txBox="1"/>
          <p:nvPr>
            <p:ph hasCustomPrompt="1" idx="2" type="title"/>
          </p:nvPr>
        </p:nvSpPr>
        <p:spPr>
          <a:xfrm>
            <a:off x="2164500" y="1868710"/>
            <a:ext cx="4815000" cy="10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487" name="Google Shape;487;p23"/>
          <p:cNvSpPr txBox="1"/>
          <p:nvPr>
            <p:ph idx="3" type="subTitle"/>
          </p:nvPr>
        </p:nvSpPr>
        <p:spPr>
          <a:xfrm>
            <a:off x="2164500" y="2841890"/>
            <a:ext cx="4815000" cy="43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488" name="Google Shape;488;p23"/>
          <p:cNvSpPr txBox="1"/>
          <p:nvPr>
            <p:ph hasCustomPrompt="1" idx="4" type="title"/>
          </p:nvPr>
        </p:nvSpPr>
        <p:spPr>
          <a:xfrm>
            <a:off x="2164500" y="3207870"/>
            <a:ext cx="4815000" cy="10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489" name="Google Shape;489;p23"/>
          <p:cNvSpPr txBox="1"/>
          <p:nvPr>
            <p:ph idx="5" type="subTitle"/>
          </p:nvPr>
        </p:nvSpPr>
        <p:spPr>
          <a:xfrm>
            <a:off x="2164500" y="4181049"/>
            <a:ext cx="4815000" cy="43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227"/>
          <p:cNvSpPr/>
          <p:nvPr/>
        </p:nvSpPr>
        <p:spPr>
          <a:xfrm flipH="1" rot="-8559062">
            <a:off x="5181508" y="-1438369"/>
            <a:ext cx="5142177" cy="360995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8" name="Google Shape;2618;p227"/>
          <p:cNvSpPr/>
          <p:nvPr/>
        </p:nvSpPr>
        <p:spPr>
          <a:xfrm flipH="1">
            <a:off x="21" y="2204134"/>
            <a:ext cx="4155936" cy="2939349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9" name="Google Shape;2619;p227"/>
          <p:cNvSpPr/>
          <p:nvPr/>
        </p:nvSpPr>
        <p:spPr>
          <a:xfrm flipH="1" rot="10800000">
            <a:off x="521951" y="-16"/>
            <a:ext cx="2531045" cy="75886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0" name="Google Shape;2620;p227"/>
          <p:cNvSpPr txBox="1"/>
          <p:nvPr>
            <p:ph type="title"/>
          </p:nvPr>
        </p:nvSpPr>
        <p:spPr>
          <a:xfrm>
            <a:off x="2206025" y="1521175"/>
            <a:ext cx="4731900" cy="210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621" name="Shape 2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2" name="Google Shape;2622;p228"/>
          <p:cNvSpPr/>
          <p:nvPr/>
        </p:nvSpPr>
        <p:spPr>
          <a:xfrm rot="-1335535">
            <a:off x="-3198868" y="-3853233"/>
            <a:ext cx="8589918" cy="6030513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3" name="Google Shape;2623;p228"/>
          <p:cNvSpPr/>
          <p:nvPr/>
        </p:nvSpPr>
        <p:spPr>
          <a:xfrm rot="-891911">
            <a:off x="3710548" y="2395189"/>
            <a:ext cx="8589930" cy="6030525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4" name="Google Shape;2624;p228"/>
          <p:cNvSpPr txBox="1"/>
          <p:nvPr>
            <p:ph type="title"/>
          </p:nvPr>
        </p:nvSpPr>
        <p:spPr>
          <a:xfrm>
            <a:off x="2104500" y="1394250"/>
            <a:ext cx="4935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25" name="Google Shape;2625;p228"/>
          <p:cNvSpPr txBox="1"/>
          <p:nvPr>
            <p:ph idx="1" type="subTitle"/>
          </p:nvPr>
        </p:nvSpPr>
        <p:spPr>
          <a:xfrm>
            <a:off x="2493825" y="2236050"/>
            <a:ext cx="4156500" cy="151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p229"/>
          <p:cNvSpPr txBox="1"/>
          <p:nvPr>
            <p:ph type="title"/>
          </p:nvPr>
        </p:nvSpPr>
        <p:spPr>
          <a:xfrm>
            <a:off x="2167300" y="3407600"/>
            <a:ext cx="6256800" cy="120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628" name="Shape 2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9" name="Google Shape;2629;p230"/>
          <p:cNvSpPr/>
          <p:nvPr/>
        </p:nvSpPr>
        <p:spPr>
          <a:xfrm rot="-10115781">
            <a:off x="-450703" y="-484520"/>
            <a:ext cx="5284187" cy="373732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0" name="Google Shape;2630;p230"/>
          <p:cNvSpPr/>
          <p:nvPr/>
        </p:nvSpPr>
        <p:spPr>
          <a:xfrm flipH="1" rot="9488333">
            <a:off x="5268258" y="2699429"/>
            <a:ext cx="5395488" cy="298284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1" name="Google Shape;2631;p230"/>
          <p:cNvSpPr txBox="1"/>
          <p:nvPr>
            <p:ph hasCustomPrompt="1" type="title"/>
          </p:nvPr>
        </p:nvSpPr>
        <p:spPr>
          <a:xfrm>
            <a:off x="1284000" y="948363"/>
            <a:ext cx="65760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632" name="Google Shape;2632;p230"/>
          <p:cNvSpPr txBox="1"/>
          <p:nvPr>
            <p:ph idx="1" type="subTitle"/>
          </p:nvPr>
        </p:nvSpPr>
        <p:spPr>
          <a:xfrm>
            <a:off x="2777225" y="3840713"/>
            <a:ext cx="35895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633" name="Shape 26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2634" name="Shape 2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5" name="Google Shape;2635;p232"/>
          <p:cNvSpPr/>
          <p:nvPr/>
        </p:nvSpPr>
        <p:spPr>
          <a:xfrm flipH="1" rot="-6394421">
            <a:off x="3075982" y="-4092624"/>
            <a:ext cx="7445557" cy="5227057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93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6" name="Google Shape;2636;p232"/>
          <p:cNvSpPr/>
          <p:nvPr/>
        </p:nvSpPr>
        <p:spPr>
          <a:xfrm>
            <a:off x="880984" y="3451898"/>
            <a:ext cx="5633465" cy="1688944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7" name="Google Shape;2637;p232"/>
          <p:cNvSpPr txBox="1"/>
          <p:nvPr>
            <p:ph hasCustomPrompt="1" type="title"/>
          </p:nvPr>
        </p:nvSpPr>
        <p:spPr>
          <a:xfrm>
            <a:off x="7200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38" name="Google Shape;2638;p232"/>
          <p:cNvSpPr txBox="1"/>
          <p:nvPr>
            <p:ph idx="1" type="subTitle"/>
          </p:nvPr>
        </p:nvSpPr>
        <p:spPr>
          <a:xfrm>
            <a:off x="7200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9" name="Google Shape;2639;p232"/>
          <p:cNvSpPr txBox="1"/>
          <p:nvPr>
            <p:ph hasCustomPrompt="1" idx="2" type="title"/>
          </p:nvPr>
        </p:nvSpPr>
        <p:spPr>
          <a:xfrm>
            <a:off x="34038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40" name="Google Shape;2640;p232"/>
          <p:cNvSpPr txBox="1"/>
          <p:nvPr>
            <p:ph idx="3" type="subTitle"/>
          </p:nvPr>
        </p:nvSpPr>
        <p:spPr>
          <a:xfrm>
            <a:off x="34038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1" name="Google Shape;2641;p232"/>
          <p:cNvSpPr txBox="1"/>
          <p:nvPr>
            <p:ph hasCustomPrompt="1" idx="4" type="title"/>
          </p:nvPr>
        </p:nvSpPr>
        <p:spPr>
          <a:xfrm>
            <a:off x="60876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42" name="Google Shape;2642;p232"/>
          <p:cNvSpPr txBox="1"/>
          <p:nvPr>
            <p:ph idx="5" type="subTitle"/>
          </p:nvPr>
        </p:nvSpPr>
        <p:spPr>
          <a:xfrm>
            <a:off x="60876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3" name="Google Shape;2643;p232"/>
          <p:cNvSpPr txBox="1"/>
          <p:nvPr>
            <p:ph hasCustomPrompt="1" idx="6" type="title"/>
          </p:nvPr>
        </p:nvSpPr>
        <p:spPr>
          <a:xfrm>
            <a:off x="7200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44" name="Google Shape;2644;p232"/>
          <p:cNvSpPr txBox="1"/>
          <p:nvPr>
            <p:ph idx="7" type="subTitle"/>
          </p:nvPr>
        </p:nvSpPr>
        <p:spPr>
          <a:xfrm>
            <a:off x="7200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5" name="Google Shape;2645;p232"/>
          <p:cNvSpPr txBox="1"/>
          <p:nvPr>
            <p:ph hasCustomPrompt="1" idx="8" type="title"/>
          </p:nvPr>
        </p:nvSpPr>
        <p:spPr>
          <a:xfrm>
            <a:off x="34038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46" name="Google Shape;2646;p232"/>
          <p:cNvSpPr txBox="1"/>
          <p:nvPr>
            <p:ph idx="9" type="subTitle"/>
          </p:nvPr>
        </p:nvSpPr>
        <p:spPr>
          <a:xfrm>
            <a:off x="34038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7" name="Google Shape;2647;p232"/>
          <p:cNvSpPr txBox="1"/>
          <p:nvPr>
            <p:ph hasCustomPrompt="1" idx="13" type="title"/>
          </p:nvPr>
        </p:nvSpPr>
        <p:spPr>
          <a:xfrm>
            <a:off x="60876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48" name="Google Shape;2648;p232"/>
          <p:cNvSpPr txBox="1"/>
          <p:nvPr>
            <p:ph idx="14" type="subTitle"/>
          </p:nvPr>
        </p:nvSpPr>
        <p:spPr>
          <a:xfrm>
            <a:off x="60876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9" name="Google Shape;2649;p232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50" name="Google Shape;2650;p232"/>
          <p:cNvSpPr txBox="1"/>
          <p:nvPr>
            <p:ph idx="16" type="subTitle"/>
          </p:nvPr>
        </p:nvSpPr>
        <p:spPr>
          <a:xfrm>
            <a:off x="7200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2651" name="Google Shape;2651;p232"/>
          <p:cNvSpPr txBox="1"/>
          <p:nvPr>
            <p:ph idx="17" type="subTitle"/>
          </p:nvPr>
        </p:nvSpPr>
        <p:spPr>
          <a:xfrm>
            <a:off x="34038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2652" name="Google Shape;2652;p232"/>
          <p:cNvSpPr txBox="1"/>
          <p:nvPr>
            <p:ph idx="18" type="subTitle"/>
          </p:nvPr>
        </p:nvSpPr>
        <p:spPr>
          <a:xfrm>
            <a:off x="60876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2653" name="Google Shape;2653;p232"/>
          <p:cNvSpPr txBox="1"/>
          <p:nvPr>
            <p:ph idx="19" type="subTitle"/>
          </p:nvPr>
        </p:nvSpPr>
        <p:spPr>
          <a:xfrm>
            <a:off x="7151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2654" name="Google Shape;2654;p232"/>
          <p:cNvSpPr txBox="1"/>
          <p:nvPr>
            <p:ph idx="20" type="subTitle"/>
          </p:nvPr>
        </p:nvSpPr>
        <p:spPr>
          <a:xfrm>
            <a:off x="34038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2655" name="Google Shape;2655;p232"/>
          <p:cNvSpPr txBox="1"/>
          <p:nvPr>
            <p:ph idx="21" type="subTitle"/>
          </p:nvPr>
        </p:nvSpPr>
        <p:spPr>
          <a:xfrm>
            <a:off x="60876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grpSp>
        <p:nvGrpSpPr>
          <p:cNvPr id="2656" name="Google Shape;2656;p232"/>
          <p:cNvGrpSpPr/>
          <p:nvPr/>
        </p:nvGrpSpPr>
        <p:grpSpPr>
          <a:xfrm>
            <a:off x="517117" y="271959"/>
            <a:ext cx="663796" cy="596057"/>
            <a:chOff x="517117" y="271959"/>
            <a:chExt cx="663796" cy="596057"/>
          </a:xfrm>
        </p:grpSpPr>
        <p:grpSp>
          <p:nvGrpSpPr>
            <p:cNvPr id="2657" name="Google Shape;2657;p232"/>
            <p:cNvGrpSpPr/>
            <p:nvPr/>
          </p:nvGrpSpPr>
          <p:grpSpPr>
            <a:xfrm rot="-3046135">
              <a:off x="592622" y="417058"/>
              <a:ext cx="86297" cy="235902"/>
              <a:chOff x="2187550" y="-667000"/>
              <a:chExt cx="135700" cy="370950"/>
            </a:xfrm>
          </p:grpSpPr>
          <p:sp>
            <p:nvSpPr>
              <p:cNvPr id="2658" name="Google Shape;2658;p232"/>
              <p:cNvSpPr/>
              <p:nvPr/>
            </p:nvSpPr>
            <p:spPr>
              <a:xfrm>
                <a:off x="2187550" y="-667000"/>
                <a:ext cx="135700" cy="299650"/>
              </a:xfrm>
              <a:custGeom>
                <a:rect b="b" l="l" r="r" t="t"/>
                <a:pathLst>
                  <a:path extrusionOk="0" h="11986" w="5428">
                    <a:moveTo>
                      <a:pt x="244" y="1"/>
                    </a:moveTo>
                    <a:cubicBezTo>
                      <a:pt x="241" y="1"/>
                      <a:pt x="237" y="1"/>
                      <a:pt x="235" y="2"/>
                    </a:cubicBezTo>
                    <a:cubicBezTo>
                      <a:pt x="1" y="55"/>
                      <a:pt x="2223" y="2491"/>
                      <a:pt x="2782" y="5293"/>
                    </a:cubicBezTo>
                    <a:cubicBezTo>
                      <a:pt x="3341" y="8081"/>
                      <a:pt x="2987" y="11986"/>
                      <a:pt x="3274" y="11986"/>
                    </a:cubicBezTo>
                    <a:cubicBezTo>
                      <a:pt x="3275" y="11986"/>
                      <a:pt x="3277" y="11986"/>
                      <a:pt x="3278" y="11985"/>
                    </a:cubicBezTo>
                    <a:cubicBezTo>
                      <a:pt x="3560" y="11945"/>
                      <a:pt x="5427" y="7910"/>
                      <a:pt x="4554" y="5006"/>
                    </a:cubicBezTo>
                    <a:cubicBezTo>
                      <a:pt x="3691" y="2135"/>
                      <a:pt x="544" y="1"/>
                      <a:pt x="2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9" name="Google Shape;2659;p232"/>
              <p:cNvSpPr/>
              <p:nvPr/>
            </p:nvSpPr>
            <p:spPr>
              <a:xfrm>
                <a:off x="2246900" y="-583625"/>
                <a:ext cx="25825" cy="93475"/>
              </a:xfrm>
              <a:custGeom>
                <a:rect b="b" l="l" r="r" t="t"/>
                <a:pathLst>
                  <a:path extrusionOk="0" h="3739" w="1033">
                    <a:moveTo>
                      <a:pt x="81" y="0"/>
                    </a:moveTo>
                    <a:lnTo>
                      <a:pt x="1" y="36"/>
                    </a:lnTo>
                    <a:cubicBezTo>
                      <a:pt x="1" y="36"/>
                      <a:pt x="82" y="262"/>
                      <a:pt x="204" y="603"/>
                    </a:cubicBezTo>
                    <a:cubicBezTo>
                      <a:pt x="236" y="687"/>
                      <a:pt x="271" y="777"/>
                      <a:pt x="307" y="874"/>
                    </a:cubicBezTo>
                    <a:cubicBezTo>
                      <a:pt x="346" y="969"/>
                      <a:pt x="369" y="1077"/>
                      <a:pt x="405" y="1182"/>
                    </a:cubicBezTo>
                    <a:cubicBezTo>
                      <a:pt x="472" y="1396"/>
                      <a:pt x="544" y="1625"/>
                      <a:pt x="615" y="1853"/>
                    </a:cubicBezTo>
                    <a:cubicBezTo>
                      <a:pt x="668" y="2084"/>
                      <a:pt x="719" y="2316"/>
                      <a:pt x="768" y="2533"/>
                    </a:cubicBezTo>
                    <a:cubicBezTo>
                      <a:pt x="788" y="2643"/>
                      <a:pt x="827" y="2744"/>
                      <a:pt x="834" y="2848"/>
                    </a:cubicBezTo>
                    <a:cubicBezTo>
                      <a:pt x="846" y="2951"/>
                      <a:pt x="856" y="3049"/>
                      <a:pt x="867" y="3139"/>
                    </a:cubicBezTo>
                    <a:cubicBezTo>
                      <a:pt x="914" y="3498"/>
                      <a:pt x="945" y="3738"/>
                      <a:pt x="945" y="3738"/>
                    </a:cubicBezTo>
                    <a:lnTo>
                      <a:pt x="1033" y="3730"/>
                    </a:lnTo>
                    <a:cubicBezTo>
                      <a:pt x="1033" y="3730"/>
                      <a:pt x="1024" y="3489"/>
                      <a:pt x="1010" y="3127"/>
                    </a:cubicBezTo>
                    <a:cubicBezTo>
                      <a:pt x="1006" y="3037"/>
                      <a:pt x="1000" y="2938"/>
                      <a:pt x="993" y="2835"/>
                    </a:cubicBezTo>
                    <a:cubicBezTo>
                      <a:pt x="993" y="2731"/>
                      <a:pt x="960" y="2623"/>
                      <a:pt x="940" y="2511"/>
                    </a:cubicBezTo>
                    <a:cubicBezTo>
                      <a:pt x="894" y="2285"/>
                      <a:pt x="845" y="2044"/>
                      <a:pt x="795" y="1804"/>
                    </a:cubicBezTo>
                    <a:cubicBezTo>
                      <a:pt x="718" y="1574"/>
                      <a:pt x="642" y="1342"/>
                      <a:pt x="569" y="1127"/>
                    </a:cubicBezTo>
                    <a:cubicBezTo>
                      <a:pt x="532" y="1018"/>
                      <a:pt x="501" y="912"/>
                      <a:pt x="456" y="818"/>
                    </a:cubicBezTo>
                    <a:cubicBezTo>
                      <a:pt x="414" y="722"/>
                      <a:pt x="374" y="632"/>
                      <a:pt x="337" y="549"/>
                    </a:cubicBezTo>
                    <a:cubicBezTo>
                      <a:pt x="183" y="219"/>
                      <a:pt x="81" y="0"/>
                      <a:pt x="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0" name="Google Shape;2660;p232"/>
              <p:cNvSpPr/>
              <p:nvPr/>
            </p:nvSpPr>
            <p:spPr>
              <a:xfrm>
                <a:off x="2241900" y="-334675"/>
                <a:ext cx="41850" cy="38625"/>
              </a:xfrm>
              <a:custGeom>
                <a:rect b="b" l="l" r="r" t="t"/>
                <a:pathLst>
                  <a:path extrusionOk="0" h="1545" w="1674">
                    <a:moveTo>
                      <a:pt x="924" y="0"/>
                    </a:moveTo>
                    <a:cubicBezTo>
                      <a:pt x="297" y="0"/>
                      <a:pt x="0" y="1190"/>
                      <a:pt x="767" y="1501"/>
                    </a:cubicBezTo>
                    <a:cubicBezTo>
                      <a:pt x="839" y="1531"/>
                      <a:pt x="906" y="1544"/>
                      <a:pt x="968" y="1544"/>
                    </a:cubicBezTo>
                    <a:cubicBezTo>
                      <a:pt x="1598" y="1544"/>
                      <a:pt x="1673" y="150"/>
                      <a:pt x="1035" y="13"/>
                    </a:cubicBezTo>
                    <a:cubicBezTo>
                      <a:pt x="997" y="4"/>
                      <a:pt x="960" y="0"/>
                      <a:pt x="9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61" name="Google Shape;2661;p232"/>
            <p:cNvGrpSpPr/>
            <p:nvPr/>
          </p:nvGrpSpPr>
          <p:grpSpPr>
            <a:xfrm>
              <a:off x="715222" y="637502"/>
              <a:ext cx="245491" cy="230514"/>
              <a:chOff x="1833125" y="-1256125"/>
              <a:chExt cx="283150" cy="265875"/>
            </a:xfrm>
          </p:grpSpPr>
          <p:sp>
            <p:nvSpPr>
              <p:cNvPr id="2662" name="Google Shape;2662;p232"/>
              <p:cNvSpPr/>
              <p:nvPr/>
            </p:nvSpPr>
            <p:spPr>
              <a:xfrm>
                <a:off x="1833125" y="-1256125"/>
                <a:ext cx="283150" cy="265875"/>
              </a:xfrm>
              <a:custGeom>
                <a:rect b="b" l="l" r="r" t="t"/>
                <a:pathLst>
                  <a:path extrusionOk="0" h="10635" w="11326">
                    <a:moveTo>
                      <a:pt x="4274" y="1"/>
                    </a:moveTo>
                    <a:cubicBezTo>
                      <a:pt x="4225" y="1"/>
                      <a:pt x="4179" y="10"/>
                      <a:pt x="4137" y="29"/>
                    </a:cubicBezTo>
                    <a:cubicBezTo>
                      <a:pt x="3416" y="349"/>
                      <a:pt x="3871" y="3263"/>
                      <a:pt x="3687" y="3430"/>
                    </a:cubicBezTo>
                    <a:cubicBezTo>
                      <a:pt x="3504" y="3598"/>
                      <a:pt x="1" y="3518"/>
                      <a:pt x="1" y="4388"/>
                    </a:cubicBezTo>
                    <a:cubicBezTo>
                      <a:pt x="2" y="4908"/>
                      <a:pt x="3404" y="6362"/>
                      <a:pt x="3422" y="6664"/>
                    </a:cubicBezTo>
                    <a:cubicBezTo>
                      <a:pt x="3438" y="6966"/>
                      <a:pt x="3258" y="10635"/>
                      <a:pt x="4044" y="10635"/>
                    </a:cubicBezTo>
                    <a:cubicBezTo>
                      <a:pt x="4044" y="10635"/>
                      <a:pt x="4044" y="10635"/>
                      <a:pt x="4044" y="10635"/>
                    </a:cubicBezTo>
                    <a:cubicBezTo>
                      <a:pt x="4697" y="10634"/>
                      <a:pt x="6170" y="7986"/>
                      <a:pt x="6421" y="7936"/>
                    </a:cubicBezTo>
                    <a:cubicBezTo>
                      <a:pt x="6425" y="7935"/>
                      <a:pt x="6430" y="7934"/>
                      <a:pt x="6436" y="7934"/>
                    </a:cubicBezTo>
                    <a:cubicBezTo>
                      <a:pt x="6734" y="7934"/>
                      <a:pt x="9058" y="9063"/>
                      <a:pt x="9794" y="9063"/>
                    </a:cubicBezTo>
                    <a:cubicBezTo>
                      <a:pt x="9887" y="9063"/>
                      <a:pt x="9955" y="9045"/>
                      <a:pt x="9990" y="9004"/>
                    </a:cubicBezTo>
                    <a:cubicBezTo>
                      <a:pt x="10308" y="8635"/>
                      <a:pt x="8597" y="5756"/>
                      <a:pt x="8831" y="5405"/>
                    </a:cubicBezTo>
                    <a:cubicBezTo>
                      <a:pt x="9065" y="5051"/>
                      <a:pt x="11325" y="2420"/>
                      <a:pt x="11107" y="1984"/>
                    </a:cubicBezTo>
                    <a:cubicBezTo>
                      <a:pt x="11064" y="1899"/>
                      <a:pt x="10881" y="1865"/>
                      <a:pt x="10613" y="1865"/>
                    </a:cubicBezTo>
                    <a:cubicBezTo>
                      <a:pt x="9595" y="1865"/>
                      <a:pt x="7345" y="2350"/>
                      <a:pt x="6826" y="2350"/>
                    </a:cubicBezTo>
                    <a:cubicBezTo>
                      <a:pt x="6784" y="2350"/>
                      <a:pt x="6753" y="2347"/>
                      <a:pt x="6735" y="2340"/>
                    </a:cubicBezTo>
                    <a:cubicBezTo>
                      <a:pt x="6467" y="2230"/>
                      <a:pt x="5042" y="1"/>
                      <a:pt x="4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3" name="Google Shape;2663;p232"/>
              <p:cNvSpPr/>
              <p:nvPr/>
            </p:nvSpPr>
            <p:spPr>
              <a:xfrm>
                <a:off x="1926950" y="-1092125"/>
                <a:ext cx="9850" cy="43675"/>
              </a:xfrm>
              <a:custGeom>
                <a:rect b="b" l="l" r="r" t="t"/>
                <a:pathLst>
                  <a:path extrusionOk="0" h="1747" w="394">
                    <a:moveTo>
                      <a:pt x="227" y="1"/>
                    </a:moveTo>
                    <a:cubicBezTo>
                      <a:pt x="227" y="1"/>
                      <a:pt x="183" y="103"/>
                      <a:pt x="135" y="267"/>
                    </a:cubicBezTo>
                    <a:cubicBezTo>
                      <a:pt x="84" y="429"/>
                      <a:pt x="41" y="654"/>
                      <a:pt x="0" y="878"/>
                    </a:cubicBezTo>
                    <a:cubicBezTo>
                      <a:pt x="6" y="1095"/>
                      <a:pt x="16" y="1313"/>
                      <a:pt x="41" y="1475"/>
                    </a:cubicBezTo>
                    <a:cubicBezTo>
                      <a:pt x="63" y="1639"/>
                      <a:pt x="92" y="1747"/>
                      <a:pt x="92" y="1747"/>
                    </a:cubicBezTo>
                    <a:lnTo>
                      <a:pt x="252" y="1746"/>
                    </a:lnTo>
                    <a:cubicBezTo>
                      <a:pt x="252" y="1746"/>
                      <a:pt x="281" y="1637"/>
                      <a:pt x="302" y="1474"/>
                    </a:cubicBezTo>
                    <a:cubicBezTo>
                      <a:pt x="325" y="1311"/>
                      <a:pt x="333" y="1093"/>
                      <a:pt x="338" y="876"/>
                    </a:cubicBezTo>
                    <a:cubicBezTo>
                      <a:pt x="366" y="672"/>
                      <a:pt x="390" y="468"/>
                      <a:pt x="391" y="308"/>
                    </a:cubicBezTo>
                    <a:cubicBezTo>
                      <a:pt x="393" y="151"/>
                      <a:pt x="382" y="38"/>
                      <a:pt x="382" y="38"/>
                    </a:cubicBezTo>
                    <a:lnTo>
                      <a:pt x="2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4" name="Google Shape;2664;p232"/>
              <p:cNvSpPr/>
              <p:nvPr/>
            </p:nvSpPr>
            <p:spPr>
              <a:xfrm>
                <a:off x="1994950" y="-1081800"/>
                <a:ext cx="52675" cy="25025"/>
              </a:xfrm>
              <a:custGeom>
                <a:rect b="b" l="l" r="r" t="t"/>
                <a:pathLst>
                  <a:path extrusionOk="0" h="1001" w="2107">
                    <a:moveTo>
                      <a:pt x="62" y="1"/>
                    </a:moveTo>
                    <a:lnTo>
                      <a:pt x="0" y="148"/>
                    </a:lnTo>
                    <a:cubicBezTo>
                      <a:pt x="0" y="148"/>
                      <a:pt x="117" y="228"/>
                      <a:pt x="301" y="327"/>
                    </a:cubicBezTo>
                    <a:cubicBezTo>
                      <a:pt x="483" y="429"/>
                      <a:pt x="735" y="545"/>
                      <a:pt x="989" y="656"/>
                    </a:cubicBezTo>
                    <a:cubicBezTo>
                      <a:pt x="1246" y="758"/>
                      <a:pt x="1505" y="856"/>
                      <a:pt x="1706" y="914"/>
                    </a:cubicBezTo>
                    <a:cubicBezTo>
                      <a:pt x="1906" y="974"/>
                      <a:pt x="2045" y="1000"/>
                      <a:pt x="2045" y="1000"/>
                    </a:cubicBezTo>
                    <a:lnTo>
                      <a:pt x="2106" y="853"/>
                    </a:lnTo>
                    <a:cubicBezTo>
                      <a:pt x="2106" y="853"/>
                      <a:pt x="1990" y="773"/>
                      <a:pt x="1806" y="673"/>
                    </a:cubicBezTo>
                    <a:cubicBezTo>
                      <a:pt x="1624" y="571"/>
                      <a:pt x="1372" y="456"/>
                      <a:pt x="1119" y="345"/>
                    </a:cubicBezTo>
                    <a:cubicBezTo>
                      <a:pt x="860" y="243"/>
                      <a:pt x="602" y="145"/>
                      <a:pt x="401" y="88"/>
                    </a:cubicBezTo>
                    <a:cubicBezTo>
                      <a:pt x="200" y="28"/>
                      <a:pt x="62" y="1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65" name="Google Shape;2665;p232"/>
            <p:cNvGrpSpPr/>
            <p:nvPr/>
          </p:nvGrpSpPr>
          <p:grpSpPr>
            <a:xfrm rot="460689">
              <a:off x="742906" y="278762"/>
              <a:ext cx="117651" cy="235784"/>
              <a:chOff x="2523825" y="-685025"/>
              <a:chExt cx="214450" cy="429700"/>
            </a:xfrm>
          </p:grpSpPr>
          <p:sp>
            <p:nvSpPr>
              <p:cNvPr id="2666" name="Google Shape;2666;p232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7" name="Google Shape;2667;p232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8" name="Google Shape;2668;p232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69" name="Google Shape;2669;p232"/>
            <p:cNvGrpSpPr/>
            <p:nvPr/>
          </p:nvGrpSpPr>
          <p:grpSpPr>
            <a:xfrm>
              <a:off x="875230" y="352240"/>
              <a:ext cx="305683" cy="264869"/>
              <a:chOff x="3360325" y="-1226900"/>
              <a:chExt cx="352575" cy="305500"/>
            </a:xfrm>
          </p:grpSpPr>
          <p:sp>
            <p:nvSpPr>
              <p:cNvPr id="2670" name="Google Shape;2670;p232"/>
              <p:cNvSpPr/>
              <p:nvPr/>
            </p:nvSpPr>
            <p:spPr>
              <a:xfrm>
                <a:off x="3360325" y="-1226900"/>
                <a:ext cx="352575" cy="305500"/>
              </a:xfrm>
              <a:custGeom>
                <a:rect b="b" l="l" r="r" t="t"/>
                <a:pathLst>
                  <a:path extrusionOk="0" h="12220" w="14103">
                    <a:moveTo>
                      <a:pt x="7119" y="0"/>
                    </a:moveTo>
                    <a:cubicBezTo>
                      <a:pt x="6383" y="0"/>
                      <a:pt x="5620" y="187"/>
                      <a:pt x="4860" y="602"/>
                    </a:cubicBezTo>
                    <a:cubicBezTo>
                      <a:pt x="114" y="3202"/>
                      <a:pt x="2100" y="7449"/>
                      <a:pt x="2216" y="7599"/>
                    </a:cubicBezTo>
                    <a:cubicBezTo>
                      <a:pt x="2330" y="7749"/>
                      <a:pt x="0" y="11933"/>
                      <a:pt x="122" y="12163"/>
                    </a:cubicBezTo>
                    <a:cubicBezTo>
                      <a:pt x="143" y="12202"/>
                      <a:pt x="211" y="12220"/>
                      <a:pt x="316" y="12220"/>
                    </a:cubicBezTo>
                    <a:cubicBezTo>
                      <a:pt x="1103" y="12220"/>
                      <a:pt x="3953" y="11221"/>
                      <a:pt x="4169" y="11091"/>
                    </a:cubicBezTo>
                    <a:cubicBezTo>
                      <a:pt x="4174" y="11088"/>
                      <a:pt x="4183" y="11086"/>
                      <a:pt x="4193" y="11086"/>
                    </a:cubicBezTo>
                    <a:cubicBezTo>
                      <a:pt x="4445" y="11086"/>
                      <a:pt x="6070" y="11967"/>
                      <a:pt x="7881" y="11967"/>
                    </a:cubicBezTo>
                    <a:cubicBezTo>
                      <a:pt x="9363" y="11967"/>
                      <a:pt x="10968" y="11377"/>
                      <a:pt x="12045" y="9233"/>
                    </a:cubicBezTo>
                    <a:cubicBezTo>
                      <a:pt x="14102" y="5139"/>
                      <a:pt x="10983" y="0"/>
                      <a:pt x="71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1" name="Google Shape;2671;p232"/>
              <p:cNvSpPr/>
              <p:nvPr/>
            </p:nvSpPr>
            <p:spPr>
              <a:xfrm>
                <a:off x="3472025" y="-963650"/>
                <a:ext cx="156150" cy="28550"/>
              </a:xfrm>
              <a:custGeom>
                <a:rect b="b" l="l" r="r" t="t"/>
                <a:pathLst>
                  <a:path extrusionOk="0" h="1142" w="6246">
                    <a:moveTo>
                      <a:pt x="53" y="0"/>
                    </a:moveTo>
                    <a:cubicBezTo>
                      <a:pt x="24" y="0"/>
                      <a:pt x="0" y="40"/>
                      <a:pt x="26" y="65"/>
                    </a:cubicBezTo>
                    <a:cubicBezTo>
                      <a:pt x="430" y="446"/>
                      <a:pt x="926" y="725"/>
                      <a:pt x="1454" y="898"/>
                    </a:cubicBezTo>
                    <a:cubicBezTo>
                      <a:pt x="1968" y="1062"/>
                      <a:pt x="2508" y="1142"/>
                      <a:pt x="3048" y="1142"/>
                    </a:cubicBezTo>
                    <a:cubicBezTo>
                      <a:pt x="4172" y="1142"/>
                      <a:pt x="5300" y="798"/>
                      <a:pt x="6213" y="150"/>
                    </a:cubicBezTo>
                    <a:cubicBezTo>
                      <a:pt x="6246" y="128"/>
                      <a:pt x="6221" y="83"/>
                      <a:pt x="6190" y="83"/>
                    </a:cubicBezTo>
                    <a:cubicBezTo>
                      <a:pt x="6184" y="83"/>
                      <a:pt x="6177" y="85"/>
                      <a:pt x="6171" y="89"/>
                    </a:cubicBezTo>
                    <a:cubicBezTo>
                      <a:pt x="5252" y="662"/>
                      <a:pt x="4128" y="991"/>
                      <a:pt x="3020" y="991"/>
                    </a:cubicBezTo>
                    <a:cubicBezTo>
                      <a:pt x="1958" y="991"/>
                      <a:pt x="912" y="689"/>
                      <a:pt x="76" y="10"/>
                    </a:cubicBezTo>
                    <a:cubicBezTo>
                      <a:pt x="69" y="3"/>
                      <a:pt x="60" y="0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2" name="Google Shape;2672;p232"/>
              <p:cNvSpPr/>
              <p:nvPr/>
            </p:nvSpPr>
            <p:spPr>
              <a:xfrm>
                <a:off x="3418000" y="-953975"/>
                <a:ext cx="34400" cy="14725"/>
              </a:xfrm>
              <a:custGeom>
                <a:rect b="b" l="l" r="r" t="t"/>
                <a:pathLst>
                  <a:path extrusionOk="0" h="589" w="1376">
                    <a:moveTo>
                      <a:pt x="1335" y="0"/>
                    </a:moveTo>
                    <a:cubicBezTo>
                      <a:pt x="1332" y="0"/>
                      <a:pt x="1329" y="1"/>
                      <a:pt x="1326" y="2"/>
                    </a:cubicBezTo>
                    <a:cubicBezTo>
                      <a:pt x="877" y="121"/>
                      <a:pt x="441" y="294"/>
                      <a:pt x="34" y="518"/>
                    </a:cubicBezTo>
                    <a:cubicBezTo>
                      <a:pt x="1" y="537"/>
                      <a:pt x="19" y="589"/>
                      <a:pt x="53" y="589"/>
                    </a:cubicBezTo>
                    <a:cubicBezTo>
                      <a:pt x="57" y="589"/>
                      <a:pt x="61" y="588"/>
                      <a:pt x="65" y="587"/>
                    </a:cubicBezTo>
                    <a:cubicBezTo>
                      <a:pt x="515" y="469"/>
                      <a:pt x="942" y="296"/>
                      <a:pt x="1351" y="71"/>
                    </a:cubicBezTo>
                    <a:cubicBezTo>
                      <a:pt x="1367" y="64"/>
                      <a:pt x="1375" y="46"/>
                      <a:pt x="1371" y="29"/>
                    </a:cubicBezTo>
                    <a:cubicBezTo>
                      <a:pt x="1367" y="12"/>
                      <a:pt x="1352" y="0"/>
                      <a:pt x="1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3" name="Google Shape;2673;p232"/>
              <p:cNvSpPr/>
              <p:nvPr/>
            </p:nvSpPr>
            <p:spPr>
              <a:xfrm>
                <a:off x="3416250" y="-1193975"/>
                <a:ext cx="66100" cy="82075"/>
              </a:xfrm>
              <a:custGeom>
                <a:rect b="b" l="l" r="r" t="t"/>
                <a:pathLst>
                  <a:path extrusionOk="0" h="3283" w="2644">
                    <a:moveTo>
                      <a:pt x="2592" y="1"/>
                    </a:moveTo>
                    <a:cubicBezTo>
                      <a:pt x="2589" y="1"/>
                      <a:pt x="2586" y="1"/>
                      <a:pt x="2582" y="2"/>
                    </a:cubicBezTo>
                    <a:cubicBezTo>
                      <a:pt x="1131" y="347"/>
                      <a:pt x="71" y="1778"/>
                      <a:pt x="2" y="3244"/>
                    </a:cubicBezTo>
                    <a:cubicBezTo>
                      <a:pt x="1" y="3269"/>
                      <a:pt x="21" y="3282"/>
                      <a:pt x="40" y="3282"/>
                    </a:cubicBezTo>
                    <a:cubicBezTo>
                      <a:pt x="57" y="3282"/>
                      <a:pt x="74" y="3272"/>
                      <a:pt x="76" y="3251"/>
                    </a:cubicBezTo>
                    <a:cubicBezTo>
                      <a:pt x="264" y="1842"/>
                      <a:pt x="1230" y="522"/>
                      <a:pt x="2602" y="74"/>
                    </a:cubicBezTo>
                    <a:cubicBezTo>
                      <a:pt x="2643" y="60"/>
                      <a:pt x="2629" y="1"/>
                      <a:pt x="25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4" name="Google Shape;2674;p232"/>
              <p:cNvSpPr/>
              <p:nvPr/>
            </p:nvSpPr>
            <p:spPr>
              <a:xfrm>
                <a:off x="3446525" y="-1165325"/>
                <a:ext cx="203200" cy="173950"/>
              </a:xfrm>
              <a:custGeom>
                <a:rect b="b" l="l" r="r" t="t"/>
                <a:pathLst>
                  <a:path extrusionOk="0" h="6958" w="8128">
                    <a:moveTo>
                      <a:pt x="4727" y="92"/>
                    </a:moveTo>
                    <a:cubicBezTo>
                      <a:pt x="5116" y="92"/>
                      <a:pt x="5506" y="220"/>
                      <a:pt x="5836" y="492"/>
                    </a:cubicBezTo>
                    <a:cubicBezTo>
                      <a:pt x="6153" y="721"/>
                      <a:pt x="6400" y="1017"/>
                      <a:pt x="6579" y="1351"/>
                    </a:cubicBezTo>
                    <a:lnTo>
                      <a:pt x="6579" y="1351"/>
                    </a:lnTo>
                    <a:cubicBezTo>
                      <a:pt x="6410" y="1303"/>
                      <a:pt x="6234" y="1280"/>
                      <a:pt x="6056" y="1280"/>
                    </a:cubicBezTo>
                    <a:cubicBezTo>
                      <a:pt x="5963" y="1280"/>
                      <a:pt x="5869" y="1287"/>
                      <a:pt x="5776" y="1299"/>
                    </a:cubicBezTo>
                    <a:lnTo>
                      <a:pt x="5776" y="1299"/>
                    </a:lnTo>
                    <a:cubicBezTo>
                      <a:pt x="5510" y="938"/>
                      <a:pt x="5159" y="639"/>
                      <a:pt x="4746" y="442"/>
                    </a:cubicBezTo>
                    <a:cubicBezTo>
                      <a:pt x="4551" y="340"/>
                      <a:pt x="4340" y="258"/>
                      <a:pt x="4121" y="197"/>
                    </a:cubicBezTo>
                    <a:lnTo>
                      <a:pt x="4121" y="197"/>
                    </a:lnTo>
                    <a:cubicBezTo>
                      <a:pt x="4317" y="128"/>
                      <a:pt x="4522" y="92"/>
                      <a:pt x="4727" y="92"/>
                    </a:cubicBezTo>
                    <a:close/>
                    <a:moveTo>
                      <a:pt x="3883" y="300"/>
                    </a:moveTo>
                    <a:cubicBezTo>
                      <a:pt x="4564" y="457"/>
                      <a:pt x="5188" y="807"/>
                      <a:pt x="5614" y="1328"/>
                    </a:cubicBezTo>
                    <a:lnTo>
                      <a:pt x="5614" y="1328"/>
                    </a:lnTo>
                    <a:cubicBezTo>
                      <a:pt x="5419" y="1370"/>
                      <a:pt x="5230" y="1439"/>
                      <a:pt x="5055" y="1532"/>
                    </a:cubicBezTo>
                    <a:lnTo>
                      <a:pt x="5055" y="1532"/>
                    </a:lnTo>
                    <a:cubicBezTo>
                      <a:pt x="4679" y="1025"/>
                      <a:pt x="4181" y="601"/>
                      <a:pt x="3600" y="478"/>
                    </a:cubicBezTo>
                    <a:lnTo>
                      <a:pt x="3600" y="478"/>
                    </a:lnTo>
                    <a:cubicBezTo>
                      <a:pt x="3690" y="410"/>
                      <a:pt x="3785" y="350"/>
                      <a:pt x="3883" y="300"/>
                    </a:cubicBezTo>
                    <a:close/>
                    <a:moveTo>
                      <a:pt x="3467" y="590"/>
                    </a:moveTo>
                    <a:lnTo>
                      <a:pt x="3467" y="590"/>
                    </a:lnTo>
                    <a:cubicBezTo>
                      <a:pt x="3921" y="651"/>
                      <a:pt x="4341" y="899"/>
                      <a:pt x="4721" y="1322"/>
                    </a:cubicBezTo>
                    <a:cubicBezTo>
                      <a:pt x="4796" y="1395"/>
                      <a:pt x="4874" y="1486"/>
                      <a:pt x="4952" y="1591"/>
                    </a:cubicBezTo>
                    <a:lnTo>
                      <a:pt x="4952" y="1591"/>
                    </a:lnTo>
                    <a:cubicBezTo>
                      <a:pt x="4934" y="1602"/>
                      <a:pt x="4917" y="1613"/>
                      <a:pt x="4900" y="1624"/>
                    </a:cubicBezTo>
                    <a:cubicBezTo>
                      <a:pt x="4832" y="1663"/>
                      <a:pt x="4766" y="1707"/>
                      <a:pt x="4701" y="1753"/>
                    </a:cubicBezTo>
                    <a:lnTo>
                      <a:pt x="4701" y="1753"/>
                    </a:lnTo>
                    <a:cubicBezTo>
                      <a:pt x="4604" y="1701"/>
                      <a:pt x="4501" y="1658"/>
                      <a:pt x="4392" y="1628"/>
                    </a:cubicBezTo>
                    <a:cubicBezTo>
                      <a:pt x="3850" y="1650"/>
                      <a:pt x="3742" y="2349"/>
                      <a:pt x="3628" y="2766"/>
                    </a:cubicBezTo>
                    <a:lnTo>
                      <a:pt x="3628" y="2766"/>
                    </a:lnTo>
                    <a:cubicBezTo>
                      <a:pt x="3580" y="2758"/>
                      <a:pt x="3533" y="2754"/>
                      <a:pt x="3486" y="2754"/>
                    </a:cubicBezTo>
                    <a:cubicBezTo>
                      <a:pt x="3427" y="2754"/>
                      <a:pt x="3370" y="2760"/>
                      <a:pt x="3313" y="2772"/>
                    </a:cubicBezTo>
                    <a:lnTo>
                      <a:pt x="3313" y="2772"/>
                    </a:lnTo>
                    <a:cubicBezTo>
                      <a:pt x="3222" y="2542"/>
                      <a:pt x="3110" y="2325"/>
                      <a:pt x="2918" y="2158"/>
                    </a:cubicBezTo>
                    <a:cubicBezTo>
                      <a:pt x="2840" y="2104"/>
                      <a:pt x="2758" y="2081"/>
                      <a:pt x="2675" y="2081"/>
                    </a:cubicBezTo>
                    <a:cubicBezTo>
                      <a:pt x="2653" y="2081"/>
                      <a:pt x="2631" y="2083"/>
                      <a:pt x="2608" y="2086"/>
                    </a:cubicBezTo>
                    <a:lnTo>
                      <a:pt x="2608" y="2086"/>
                    </a:lnTo>
                    <a:cubicBezTo>
                      <a:pt x="2711" y="1583"/>
                      <a:pt x="2959" y="1101"/>
                      <a:pt x="3330" y="727"/>
                    </a:cubicBezTo>
                    <a:cubicBezTo>
                      <a:pt x="3373" y="679"/>
                      <a:pt x="3419" y="633"/>
                      <a:pt x="3467" y="590"/>
                    </a:cubicBezTo>
                    <a:close/>
                    <a:moveTo>
                      <a:pt x="4389" y="1718"/>
                    </a:moveTo>
                    <a:cubicBezTo>
                      <a:pt x="4470" y="1741"/>
                      <a:pt x="4549" y="1772"/>
                      <a:pt x="4625" y="1811"/>
                    </a:cubicBezTo>
                    <a:lnTo>
                      <a:pt x="4625" y="1811"/>
                    </a:lnTo>
                    <a:cubicBezTo>
                      <a:pt x="4288" y="2076"/>
                      <a:pt x="4008" y="2436"/>
                      <a:pt x="3837" y="2831"/>
                    </a:cubicBezTo>
                    <a:lnTo>
                      <a:pt x="3837" y="2831"/>
                    </a:lnTo>
                    <a:cubicBezTo>
                      <a:pt x="3797" y="2813"/>
                      <a:pt x="3758" y="2799"/>
                      <a:pt x="3718" y="2787"/>
                    </a:cubicBezTo>
                    <a:lnTo>
                      <a:pt x="3718" y="2787"/>
                    </a:lnTo>
                    <a:cubicBezTo>
                      <a:pt x="3821" y="2417"/>
                      <a:pt x="3919" y="1745"/>
                      <a:pt x="4389" y="1718"/>
                    </a:cubicBezTo>
                    <a:close/>
                    <a:moveTo>
                      <a:pt x="3240" y="575"/>
                    </a:moveTo>
                    <a:cubicBezTo>
                      <a:pt x="3281" y="575"/>
                      <a:pt x="3321" y="576"/>
                      <a:pt x="3360" y="579"/>
                    </a:cubicBezTo>
                    <a:lnTo>
                      <a:pt x="3360" y="579"/>
                    </a:lnTo>
                    <a:cubicBezTo>
                      <a:pt x="2932" y="974"/>
                      <a:pt x="2635" y="1526"/>
                      <a:pt x="2522" y="2105"/>
                    </a:cubicBezTo>
                    <a:lnTo>
                      <a:pt x="2522" y="2105"/>
                    </a:lnTo>
                    <a:cubicBezTo>
                      <a:pt x="2343" y="2159"/>
                      <a:pt x="2173" y="2295"/>
                      <a:pt x="2050" y="2419"/>
                    </a:cubicBezTo>
                    <a:cubicBezTo>
                      <a:pt x="1940" y="2548"/>
                      <a:pt x="1869" y="2690"/>
                      <a:pt x="1829" y="2838"/>
                    </a:cubicBezTo>
                    <a:lnTo>
                      <a:pt x="1829" y="2838"/>
                    </a:lnTo>
                    <a:cubicBezTo>
                      <a:pt x="1767" y="2824"/>
                      <a:pt x="1703" y="2815"/>
                      <a:pt x="1635" y="2811"/>
                    </a:cubicBezTo>
                    <a:lnTo>
                      <a:pt x="1635" y="2811"/>
                    </a:lnTo>
                    <a:cubicBezTo>
                      <a:pt x="1328" y="2072"/>
                      <a:pt x="1404" y="1238"/>
                      <a:pt x="2236" y="845"/>
                    </a:cubicBezTo>
                    <a:cubicBezTo>
                      <a:pt x="2585" y="663"/>
                      <a:pt x="2921" y="575"/>
                      <a:pt x="3240" y="575"/>
                    </a:cubicBezTo>
                    <a:close/>
                    <a:moveTo>
                      <a:pt x="1687" y="2926"/>
                    </a:moveTo>
                    <a:lnTo>
                      <a:pt x="1687" y="2926"/>
                    </a:lnTo>
                    <a:cubicBezTo>
                      <a:pt x="1728" y="2932"/>
                      <a:pt x="1767" y="2939"/>
                      <a:pt x="1806" y="2948"/>
                    </a:cubicBezTo>
                    <a:lnTo>
                      <a:pt x="1806" y="2948"/>
                    </a:lnTo>
                    <a:cubicBezTo>
                      <a:pt x="1797" y="3006"/>
                      <a:pt x="1792" y="3065"/>
                      <a:pt x="1791" y="3124"/>
                    </a:cubicBezTo>
                    <a:lnTo>
                      <a:pt x="1791" y="3124"/>
                    </a:lnTo>
                    <a:cubicBezTo>
                      <a:pt x="1754" y="3060"/>
                      <a:pt x="1719" y="2994"/>
                      <a:pt x="1687" y="2926"/>
                    </a:cubicBezTo>
                    <a:close/>
                    <a:moveTo>
                      <a:pt x="2677" y="2161"/>
                    </a:moveTo>
                    <a:cubicBezTo>
                      <a:pt x="2744" y="2161"/>
                      <a:pt x="2810" y="2179"/>
                      <a:pt x="2873" y="2223"/>
                    </a:cubicBezTo>
                    <a:cubicBezTo>
                      <a:pt x="3044" y="2379"/>
                      <a:pt x="3148" y="2578"/>
                      <a:pt x="3234" y="2792"/>
                    </a:cubicBezTo>
                    <a:lnTo>
                      <a:pt x="3234" y="2792"/>
                    </a:lnTo>
                    <a:cubicBezTo>
                      <a:pt x="3013" y="2858"/>
                      <a:pt x="2806" y="3004"/>
                      <a:pt x="2622" y="3191"/>
                    </a:cubicBezTo>
                    <a:lnTo>
                      <a:pt x="2622" y="3191"/>
                    </a:lnTo>
                    <a:cubicBezTo>
                      <a:pt x="2542" y="2861"/>
                      <a:pt x="2534" y="2511"/>
                      <a:pt x="2592" y="2170"/>
                    </a:cubicBezTo>
                    <a:lnTo>
                      <a:pt x="2592" y="2170"/>
                    </a:lnTo>
                    <a:cubicBezTo>
                      <a:pt x="2621" y="2164"/>
                      <a:pt x="2649" y="2161"/>
                      <a:pt x="2677" y="2161"/>
                    </a:cubicBezTo>
                    <a:close/>
                    <a:moveTo>
                      <a:pt x="2506" y="2195"/>
                    </a:moveTo>
                    <a:cubicBezTo>
                      <a:pt x="2448" y="2553"/>
                      <a:pt x="2461" y="2918"/>
                      <a:pt x="2556" y="3261"/>
                    </a:cubicBezTo>
                    <a:lnTo>
                      <a:pt x="2556" y="3261"/>
                    </a:lnTo>
                    <a:cubicBezTo>
                      <a:pt x="2553" y="3264"/>
                      <a:pt x="2550" y="3267"/>
                      <a:pt x="2547" y="3270"/>
                    </a:cubicBezTo>
                    <a:lnTo>
                      <a:pt x="2547" y="3270"/>
                    </a:lnTo>
                    <a:cubicBezTo>
                      <a:pt x="2361" y="3082"/>
                      <a:pt x="2152" y="2930"/>
                      <a:pt x="1900" y="2857"/>
                    </a:cubicBezTo>
                    <a:lnTo>
                      <a:pt x="1900" y="2857"/>
                    </a:lnTo>
                    <a:cubicBezTo>
                      <a:pt x="1949" y="2666"/>
                      <a:pt x="2063" y="2494"/>
                      <a:pt x="2216" y="2370"/>
                    </a:cubicBezTo>
                    <a:cubicBezTo>
                      <a:pt x="2299" y="2304"/>
                      <a:pt x="2400" y="2235"/>
                      <a:pt x="2506" y="2195"/>
                    </a:cubicBezTo>
                    <a:close/>
                    <a:moveTo>
                      <a:pt x="3476" y="2877"/>
                    </a:moveTo>
                    <a:cubicBezTo>
                      <a:pt x="3517" y="2880"/>
                      <a:pt x="3557" y="2887"/>
                      <a:pt x="3597" y="2896"/>
                    </a:cubicBezTo>
                    <a:lnTo>
                      <a:pt x="3597" y="2896"/>
                    </a:lnTo>
                    <a:cubicBezTo>
                      <a:pt x="3567" y="3036"/>
                      <a:pt x="3539" y="3178"/>
                      <a:pt x="3515" y="3321"/>
                    </a:cubicBezTo>
                    <a:lnTo>
                      <a:pt x="3515" y="3321"/>
                    </a:lnTo>
                    <a:cubicBezTo>
                      <a:pt x="3458" y="3180"/>
                      <a:pt x="3410" y="3033"/>
                      <a:pt x="3357" y="2889"/>
                    </a:cubicBezTo>
                    <a:lnTo>
                      <a:pt x="3357" y="2889"/>
                    </a:lnTo>
                    <a:cubicBezTo>
                      <a:pt x="3396" y="2882"/>
                      <a:pt x="3436" y="2878"/>
                      <a:pt x="3476" y="2877"/>
                    </a:cubicBezTo>
                    <a:close/>
                    <a:moveTo>
                      <a:pt x="3052" y="205"/>
                    </a:moveTo>
                    <a:cubicBezTo>
                      <a:pt x="3293" y="205"/>
                      <a:pt x="3534" y="229"/>
                      <a:pt x="3769" y="275"/>
                    </a:cubicBezTo>
                    <a:lnTo>
                      <a:pt x="3769" y="275"/>
                    </a:lnTo>
                    <a:cubicBezTo>
                      <a:pt x="3675" y="330"/>
                      <a:pt x="3585" y="392"/>
                      <a:pt x="3499" y="460"/>
                    </a:cubicBezTo>
                    <a:lnTo>
                      <a:pt x="3499" y="460"/>
                    </a:lnTo>
                    <a:cubicBezTo>
                      <a:pt x="3420" y="448"/>
                      <a:pt x="3340" y="442"/>
                      <a:pt x="3258" y="442"/>
                    </a:cubicBezTo>
                    <a:cubicBezTo>
                      <a:pt x="3129" y="442"/>
                      <a:pt x="2997" y="457"/>
                      <a:pt x="2862" y="490"/>
                    </a:cubicBezTo>
                    <a:cubicBezTo>
                      <a:pt x="1330" y="846"/>
                      <a:pt x="1110" y="1829"/>
                      <a:pt x="1506" y="2815"/>
                    </a:cubicBezTo>
                    <a:lnTo>
                      <a:pt x="1506" y="2815"/>
                    </a:lnTo>
                    <a:cubicBezTo>
                      <a:pt x="953" y="2881"/>
                      <a:pt x="580" y="3188"/>
                      <a:pt x="371" y="3598"/>
                    </a:cubicBezTo>
                    <a:lnTo>
                      <a:pt x="371" y="3598"/>
                    </a:lnTo>
                    <a:cubicBezTo>
                      <a:pt x="239" y="3179"/>
                      <a:pt x="199" y="2725"/>
                      <a:pt x="233" y="2310"/>
                    </a:cubicBezTo>
                    <a:cubicBezTo>
                      <a:pt x="317" y="1366"/>
                      <a:pt x="1083" y="635"/>
                      <a:pt x="1965" y="376"/>
                    </a:cubicBezTo>
                    <a:cubicBezTo>
                      <a:pt x="2313" y="261"/>
                      <a:pt x="2683" y="205"/>
                      <a:pt x="3052" y="205"/>
                    </a:cubicBezTo>
                    <a:close/>
                    <a:moveTo>
                      <a:pt x="3684" y="2920"/>
                    </a:moveTo>
                    <a:lnTo>
                      <a:pt x="3684" y="2920"/>
                    </a:lnTo>
                    <a:cubicBezTo>
                      <a:pt x="3719" y="2931"/>
                      <a:pt x="3752" y="2945"/>
                      <a:pt x="3786" y="2960"/>
                    </a:cubicBezTo>
                    <a:lnTo>
                      <a:pt x="3786" y="2960"/>
                    </a:lnTo>
                    <a:cubicBezTo>
                      <a:pt x="3708" y="3171"/>
                      <a:pt x="3662" y="3391"/>
                      <a:pt x="3655" y="3610"/>
                    </a:cubicBezTo>
                    <a:lnTo>
                      <a:pt x="3655" y="3610"/>
                    </a:lnTo>
                    <a:cubicBezTo>
                      <a:pt x="3629" y="3567"/>
                      <a:pt x="3606" y="3522"/>
                      <a:pt x="3584" y="3477"/>
                    </a:cubicBezTo>
                    <a:lnTo>
                      <a:pt x="3584" y="3477"/>
                    </a:lnTo>
                    <a:cubicBezTo>
                      <a:pt x="3616" y="3269"/>
                      <a:pt x="3648" y="3079"/>
                      <a:pt x="3684" y="2920"/>
                    </a:cubicBezTo>
                    <a:close/>
                    <a:moveTo>
                      <a:pt x="1879" y="2968"/>
                    </a:moveTo>
                    <a:cubicBezTo>
                      <a:pt x="2109" y="3039"/>
                      <a:pt x="2301" y="3179"/>
                      <a:pt x="2475" y="3354"/>
                    </a:cubicBezTo>
                    <a:lnTo>
                      <a:pt x="2475" y="3354"/>
                    </a:lnTo>
                    <a:cubicBezTo>
                      <a:pt x="2417" y="3425"/>
                      <a:pt x="2362" y="3498"/>
                      <a:pt x="2310" y="3574"/>
                    </a:cubicBezTo>
                    <a:cubicBezTo>
                      <a:pt x="2275" y="3623"/>
                      <a:pt x="2240" y="3673"/>
                      <a:pt x="2206" y="3724"/>
                    </a:cubicBezTo>
                    <a:lnTo>
                      <a:pt x="2206" y="3724"/>
                    </a:lnTo>
                    <a:cubicBezTo>
                      <a:pt x="2078" y="3570"/>
                      <a:pt x="1968" y="3419"/>
                      <a:pt x="1882" y="3276"/>
                    </a:cubicBezTo>
                    <a:lnTo>
                      <a:pt x="1882" y="3276"/>
                    </a:lnTo>
                    <a:cubicBezTo>
                      <a:pt x="1872" y="3187"/>
                      <a:pt x="1869" y="3097"/>
                      <a:pt x="1875" y="3007"/>
                    </a:cubicBezTo>
                    <a:cubicBezTo>
                      <a:pt x="1876" y="2994"/>
                      <a:pt x="1877" y="2981"/>
                      <a:pt x="1879" y="2968"/>
                    </a:cubicBezTo>
                    <a:close/>
                    <a:moveTo>
                      <a:pt x="1956" y="3613"/>
                    </a:moveTo>
                    <a:cubicBezTo>
                      <a:pt x="2012" y="3690"/>
                      <a:pt x="2070" y="3766"/>
                      <a:pt x="2131" y="3840"/>
                    </a:cubicBezTo>
                    <a:lnTo>
                      <a:pt x="2131" y="3840"/>
                    </a:lnTo>
                    <a:cubicBezTo>
                      <a:pt x="2116" y="3865"/>
                      <a:pt x="2100" y="3891"/>
                      <a:pt x="2085" y="3916"/>
                    </a:cubicBezTo>
                    <a:lnTo>
                      <a:pt x="2085" y="3916"/>
                    </a:lnTo>
                    <a:cubicBezTo>
                      <a:pt x="2033" y="3819"/>
                      <a:pt x="1990" y="3717"/>
                      <a:pt x="1956" y="3613"/>
                    </a:cubicBezTo>
                    <a:close/>
                    <a:moveTo>
                      <a:pt x="4723" y="1867"/>
                    </a:moveTo>
                    <a:cubicBezTo>
                      <a:pt x="5277" y="2213"/>
                      <a:pt x="5639" y="2969"/>
                      <a:pt x="5475" y="3627"/>
                    </a:cubicBezTo>
                    <a:cubicBezTo>
                      <a:pt x="5420" y="3896"/>
                      <a:pt x="5235" y="4094"/>
                      <a:pt x="4998" y="4172"/>
                    </a:cubicBezTo>
                    <a:lnTo>
                      <a:pt x="4998" y="4172"/>
                    </a:lnTo>
                    <a:cubicBezTo>
                      <a:pt x="4764" y="3762"/>
                      <a:pt x="4503" y="3370"/>
                      <a:pt x="4154" y="3045"/>
                    </a:cubicBezTo>
                    <a:cubicBezTo>
                      <a:pt x="4077" y="2974"/>
                      <a:pt x="3999" y="2918"/>
                      <a:pt x="3923" y="2875"/>
                    </a:cubicBezTo>
                    <a:lnTo>
                      <a:pt x="3923" y="2875"/>
                    </a:lnTo>
                    <a:cubicBezTo>
                      <a:pt x="4091" y="2482"/>
                      <a:pt x="4376" y="2131"/>
                      <a:pt x="4723" y="1867"/>
                    </a:cubicBezTo>
                    <a:close/>
                    <a:moveTo>
                      <a:pt x="3872" y="3004"/>
                    </a:moveTo>
                    <a:cubicBezTo>
                      <a:pt x="4257" y="3221"/>
                      <a:pt x="4581" y="3685"/>
                      <a:pt x="4877" y="4200"/>
                    </a:cubicBezTo>
                    <a:lnTo>
                      <a:pt x="4877" y="4200"/>
                    </a:lnTo>
                    <a:cubicBezTo>
                      <a:pt x="4842" y="4205"/>
                      <a:pt x="4807" y="4208"/>
                      <a:pt x="4770" y="4208"/>
                    </a:cubicBezTo>
                    <a:cubicBezTo>
                      <a:pt x="4711" y="4208"/>
                      <a:pt x="4649" y="4201"/>
                      <a:pt x="4588" y="4186"/>
                    </a:cubicBezTo>
                    <a:cubicBezTo>
                      <a:pt x="4304" y="4120"/>
                      <a:pt x="4006" y="3992"/>
                      <a:pt x="3786" y="3793"/>
                    </a:cubicBezTo>
                    <a:cubicBezTo>
                      <a:pt x="3777" y="3782"/>
                      <a:pt x="3768" y="3771"/>
                      <a:pt x="3759" y="3760"/>
                    </a:cubicBezTo>
                    <a:lnTo>
                      <a:pt x="3759" y="3760"/>
                    </a:lnTo>
                    <a:cubicBezTo>
                      <a:pt x="3744" y="3502"/>
                      <a:pt x="3786" y="3247"/>
                      <a:pt x="3872" y="3004"/>
                    </a:cubicBezTo>
                    <a:close/>
                    <a:moveTo>
                      <a:pt x="3278" y="2909"/>
                    </a:moveTo>
                    <a:cubicBezTo>
                      <a:pt x="3347" y="3096"/>
                      <a:pt x="3407" y="3290"/>
                      <a:pt x="3490" y="3470"/>
                    </a:cubicBezTo>
                    <a:lnTo>
                      <a:pt x="3490" y="3470"/>
                    </a:lnTo>
                    <a:cubicBezTo>
                      <a:pt x="3446" y="3740"/>
                      <a:pt x="3408" y="4012"/>
                      <a:pt x="3365" y="4282"/>
                    </a:cubicBezTo>
                    <a:lnTo>
                      <a:pt x="3365" y="4282"/>
                    </a:lnTo>
                    <a:cubicBezTo>
                      <a:pt x="3135" y="4016"/>
                      <a:pt x="2929" y="3702"/>
                      <a:pt x="2696" y="3431"/>
                    </a:cubicBezTo>
                    <a:lnTo>
                      <a:pt x="2696" y="3431"/>
                    </a:lnTo>
                    <a:cubicBezTo>
                      <a:pt x="2684" y="3398"/>
                      <a:pt x="2672" y="3365"/>
                      <a:pt x="2662" y="3332"/>
                    </a:cubicBezTo>
                    <a:lnTo>
                      <a:pt x="2662" y="3332"/>
                    </a:lnTo>
                    <a:cubicBezTo>
                      <a:pt x="2853" y="3128"/>
                      <a:pt x="3064" y="2972"/>
                      <a:pt x="3278" y="2909"/>
                    </a:cubicBezTo>
                    <a:close/>
                    <a:moveTo>
                      <a:pt x="2561" y="3445"/>
                    </a:moveTo>
                    <a:lnTo>
                      <a:pt x="2561" y="3445"/>
                    </a:lnTo>
                    <a:cubicBezTo>
                      <a:pt x="2595" y="3483"/>
                      <a:pt x="2628" y="3522"/>
                      <a:pt x="2661" y="3561"/>
                    </a:cubicBezTo>
                    <a:lnTo>
                      <a:pt x="2661" y="3561"/>
                    </a:lnTo>
                    <a:cubicBezTo>
                      <a:pt x="2810" y="3901"/>
                      <a:pt x="3055" y="4195"/>
                      <a:pt x="3341" y="4429"/>
                    </a:cubicBezTo>
                    <a:lnTo>
                      <a:pt x="3341" y="4429"/>
                    </a:lnTo>
                    <a:cubicBezTo>
                      <a:pt x="3326" y="4522"/>
                      <a:pt x="3310" y="4614"/>
                      <a:pt x="3292" y="4705"/>
                    </a:cubicBezTo>
                    <a:lnTo>
                      <a:pt x="3292" y="4705"/>
                    </a:lnTo>
                    <a:cubicBezTo>
                      <a:pt x="2915" y="4451"/>
                      <a:pt x="2565" y="4135"/>
                      <a:pt x="2289" y="3821"/>
                    </a:cubicBezTo>
                    <a:lnTo>
                      <a:pt x="2289" y="3821"/>
                    </a:lnTo>
                    <a:cubicBezTo>
                      <a:pt x="2371" y="3689"/>
                      <a:pt x="2463" y="3562"/>
                      <a:pt x="2561" y="3445"/>
                    </a:cubicBezTo>
                    <a:close/>
                    <a:moveTo>
                      <a:pt x="5013" y="1677"/>
                    </a:moveTo>
                    <a:cubicBezTo>
                      <a:pt x="5613" y="2544"/>
                      <a:pt x="6163" y="4177"/>
                      <a:pt x="5305" y="4736"/>
                    </a:cubicBezTo>
                    <a:lnTo>
                      <a:pt x="5305" y="4736"/>
                    </a:lnTo>
                    <a:cubicBezTo>
                      <a:pt x="5218" y="4572"/>
                      <a:pt x="5132" y="4409"/>
                      <a:pt x="5041" y="4248"/>
                    </a:cubicBezTo>
                    <a:lnTo>
                      <a:pt x="5041" y="4248"/>
                    </a:lnTo>
                    <a:cubicBezTo>
                      <a:pt x="5296" y="4158"/>
                      <a:pt x="5498" y="3941"/>
                      <a:pt x="5559" y="3649"/>
                    </a:cubicBezTo>
                    <a:cubicBezTo>
                      <a:pt x="5718" y="2958"/>
                      <a:pt x="5391" y="2191"/>
                      <a:pt x="4800" y="1812"/>
                    </a:cubicBezTo>
                    <a:lnTo>
                      <a:pt x="4800" y="1812"/>
                    </a:lnTo>
                    <a:cubicBezTo>
                      <a:pt x="4869" y="1763"/>
                      <a:pt x="4940" y="1718"/>
                      <a:pt x="5013" y="1677"/>
                    </a:cubicBezTo>
                    <a:close/>
                    <a:moveTo>
                      <a:pt x="3563" y="3616"/>
                    </a:moveTo>
                    <a:cubicBezTo>
                      <a:pt x="3591" y="3666"/>
                      <a:pt x="3622" y="3715"/>
                      <a:pt x="3656" y="3763"/>
                    </a:cubicBezTo>
                    <a:lnTo>
                      <a:pt x="3656" y="3763"/>
                    </a:lnTo>
                    <a:cubicBezTo>
                      <a:pt x="3674" y="4100"/>
                      <a:pt x="3788" y="4432"/>
                      <a:pt x="4026" y="4726"/>
                    </a:cubicBezTo>
                    <a:cubicBezTo>
                      <a:pt x="4049" y="4755"/>
                      <a:pt x="4072" y="4784"/>
                      <a:pt x="4096" y="4813"/>
                    </a:cubicBezTo>
                    <a:lnTo>
                      <a:pt x="4096" y="4813"/>
                    </a:lnTo>
                    <a:cubicBezTo>
                      <a:pt x="3955" y="4766"/>
                      <a:pt x="3821" y="4699"/>
                      <a:pt x="3705" y="4609"/>
                    </a:cubicBezTo>
                    <a:cubicBezTo>
                      <a:pt x="3615" y="4541"/>
                      <a:pt x="3530" y="4461"/>
                      <a:pt x="3448" y="4374"/>
                    </a:cubicBezTo>
                    <a:lnTo>
                      <a:pt x="3448" y="4374"/>
                    </a:lnTo>
                    <a:cubicBezTo>
                      <a:pt x="3491" y="4112"/>
                      <a:pt x="3527" y="3854"/>
                      <a:pt x="3563" y="3616"/>
                    </a:cubicBezTo>
                    <a:close/>
                    <a:moveTo>
                      <a:pt x="5688" y="1423"/>
                    </a:moveTo>
                    <a:cubicBezTo>
                      <a:pt x="5961" y="1792"/>
                      <a:pt x="6138" y="2240"/>
                      <a:pt x="6173" y="2759"/>
                    </a:cubicBezTo>
                    <a:cubicBezTo>
                      <a:pt x="6206" y="3438"/>
                      <a:pt x="6160" y="4188"/>
                      <a:pt x="5756" y="4759"/>
                    </a:cubicBezTo>
                    <a:cubicBezTo>
                      <a:pt x="5736" y="4783"/>
                      <a:pt x="5715" y="4807"/>
                      <a:pt x="5694" y="4829"/>
                    </a:cubicBezTo>
                    <a:lnTo>
                      <a:pt x="5694" y="4829"/>
                    </a:lnTo>
                    <a:cubicBezTo>
                      <a:pt x="5618" y="4825"/>
                      <a:pt x="5541" y="4823"/>
                      <a:pt x="5464" y="4823"/>
                    </a:cubicBezTo>
                    <a:cubicBezTo>
                      <a:pt x="5441" y="4823"/>
                      <a:pt x="5418" y="4823"/>
                      <a:pt x="5394" y="4823"/>
                    </a:cubicBezTo>
                    <a:lnTo>
                      <a:pt x="5394" y="4823"/>
                    </a:lnTo>
                    <a:cubicBezTo>
                      <a:pt x="6087" y="4347"/>
                      <a:pt x="5886" y="3157"/>
                      <a:pt x="5577" y="2455"/>
                    </a:cubicBezTo>
                    <a:cubicBezTo>
                      <a:pt x="5462" y="2178"/>
                      <a:pt x="5307" y="1890"/>
                      <a:pt x="5119" y="1621"/>
                    </a:cubicBezTo>
                    <a:lnTo>
                      <a:pt x="5119" y="1621"/>
                    </a:lnTo>
                    <a:cubicBezTo>
                      <a:pt x="5301" y="1530"/>
                      <a:pt x="5492" y="1462"/>
                      <a:pt x="5688" y="1423"/>
                    </a:cubicBezTo>
                    <a:close/>
                    <a:moveTo>
                      <a:pt x="3771" y="3890"/>
                    </a:moveTo>
                    <a:cubicBezTo>
                      <a:pt x="3994" y="4078"/>
                      <a:pt x="4290" y="4204"/>
                      <a:pt x="4572" y="4270"/>
                    </a:cubicBezTo>
                    <a:cubicBezTo>
                      <a:pt x="4639" y="4286"/>
                      <a:pt x="4706" y="4294"/>
                      <a:pt x="4771" y="4294"/>
                    </a:cubicBezTo>
                    <a:cubicBezTo>
                      <a:pt x="4823" y="4294"/>
                      <a:pt x="4873" y="4289"/>
                      <a:pt x="4922" y="4280"/>
                    </a:cubicBezTo>
                    <a:lnTo>
                      <a:pt x="4922" y="4280"/>
                    </a:lnTo>
                    <a:cubicBezTo>
                      <a:pt x="5018" y="4449"/>
                      <a:pt x="5110" y="4623"/>
                      <a:pt x="5201" y="4794"/>
                    </a:cubicBezTo>
                    <a:lnTo>
                      <a:pt x="5201" y="4794"/>
                    </a:lnTo>
                    <a:cubicBezTo>
                      <a:pt x="5170" y="4810"/>
                      <a:pt x="5137" y="4824"/>
                      <a:pt x="5103" y="4837"/>
                    </a:cubicBezTo>
                    <a:lnTo>
                      <a:pt x="5103" y="4837"/>
                    </a:lnTo>
                    <a:cubicBezTo>
                      <a:pt x="4924" y="4850"/>
                      <a:pt x="4744" y="4872"/>
                      <a:pt x="4565" y="4897"/>
                    </a:cubicBezTo>
                    <a:lnTo>
                      <a:pt x="4565" y="4897"/>
                    </a:lnTo>
                    <a:cubicBezTo>
                      <a:pt x="4464" y="4893"/>
                      <a:pt x="4362" y="4880"/>
                      <a:pt x="4262" y="4858"/>
                    </a:cubicBezTo>
                    <a:lnTo>
                      <a:pt x="4262" y="4858"/>
                    </a:lnTo>
                    <a:cubicBezTo>
                      <a:pt x="4049" y="4623"/>
                      <a:pt x="3874" y="4355"/>
                      <a:pt x="3800" y="4051"/>
                    </a:cubicBezTo>
                    <a:cubicBezTo>
                      <a:pt x="3788" y="3997"/>
                      <a:pt x="3778" y="3943"/>
                      <a:pt x="3771" y="3890"/>
                    </a:cubicBezTo>
                    <a:close/>
                    <a:moveTo>
                      <a:pt x="6075" y="1384"/>
                    </a:moveTo>
                    <a:cubicBezTo>
                      <a:pt x="6142" y="1384"/>
                      <a:pt x="6210" y="1388"/>
                      <a:pt x="6277" y="1395"/>
                    </a:cubicBezTo>
                    <a:cubicBezTo>
                      <a:pt x="6409" y="1409"/>
                      <a:pt x="6530" y="1437"/>
                      <a:pt x="6643" y="1478"/>
                    </a:cubicBezTo>
                    <a:lnTo>
                      <a:pt x="6643" y="1478"/>
                    </a:lnTo>
                    <a:cubicBezTo>
                      <a:pt x="6857" y="1931"/>
                      <a:pt x="6954" y="2445"/>
                      <a:pt x="6942" y="2950"/>
                    </a:cubicBezTo>
                    <a:cubicBezTo>
                      <a:pt x="6916" y="3634"/>
                      <a:pt x="6766" y="4420"/>
                      <a:pt x="6330" y="4971"/>
                    </a:cubicBezTo>
                    <a:lnTo>
                      <a:pt x="6330" y="4971"/>
                    </a:lnTo>
                    <a:cubicBezTo>
                      <a:pt x="6243" y="4923"/>
                      <a:pt x="6149" y="4887"/>
                      <a:pt x="6050" y="4869"/>
                    </a:cubicBezTo>
                    <a:cubicBezTo>
                      <a:pt x="5987" y="4858"/>
                      <a:pt x="5924" y="4850"/>
                      <a:pt x="5861" y="4843"/>
                    </a:cubicBezTo>
                    <a:lnTo>
                      <a:pt x="5861" y="4843"/>
                    </a:lnTo>
                    <a:cubicBezTo>
                      <a:pt x="6179" y="4427"/>
                      <a:pt x="6334" y="3806"/>
                      <a:pt x="6331" y="3109"/>
                    </a:cubicBezTo>
                    <a:cubicBezTo>
                      <a:pt x="6359" y="2499"/>
                      <a:pt x="6180" y="1896"/>
                      <a:pt x="5845" y="1398"/>
                    </a:cubicBezTo>
                    <a:lnTo>
                      <a:pt x="5845" y="1398"/>
                    </a:lnTo>
                    <a:cubicBezTo>
                      <a:pt x="5921" y="1389"/>
                      <a:pt x="5998" y="1384"/>
                      <a:pt x="6075" y="1384"/>
                    </a:cubicBezTo>
                    <a:close/>
                    <a:moveTo>
                      <a:pt x="1551" y="2920"/>
                    </a:moveTo>
                    <a:cubicBezTo>
                      <a:pt x="1625" y="3086"/>
                      <a:pt x="1715" y="3250"/>
                      <a:pt x="1819" y="3412"/>
                    </a:cubicBezTo>
                    <a:lnTo>
                      <a:pt x="1819" y="3412"/>
                    </a:lnTo>
                    <a:cubicBezTo>
                      <a:pt x="1858" y="3611"/>
                      <a:pt x="1936" y="3809"/>
                      <a:pt x="2041" y="3993"/>
                    </a:cubicBezTo>
                    <a:lnTo>
                      <a:pt x="2041" y="3993"/>
                    </a:lnTo>
                    <a:cubicBezTo>
                      <a:pt x="1863" y="4309"/>
                      <a:pt x="1727" y="4657"/>
                      <a:pt x="1706" y="5011"/>
                    </a:cubicBezTo>
                    <a:lnTo>
                      <a:pt x="1706" y="5011"/>
                    </a:lnTo>
                    <a:cubicBezTo>
                      <a:pt x="1522" y="4956"/>
                      <a:pt x="1347" y="4878"/>
                      <a:pt x="1188" y="4770"/>
                    </a:cubicBezTo>
                    <a:cubicBezTo>
                      <a:pt x="826" y="4524"/>
                      <a:pt x="576" y="4156"/>
                      <a:pt x="421" y="3744"/>
                    </a:cubicBezTo>
                    <a:lnTo>
                      <a:pt x="421" y="3744"/>
                    </a:lnTo>
                    <a:cubicBezTo>
                      <a:pt x="608" y="3308"/>
                      <a:pt x="978" y="2978"/>
                      <a:pt x="1551" y="2920"/>
                    </a:cubicBezTo>
                    <a:close/>
                    <a:moveTo>
                      <a:pt x="3425" y="4516"/>
                    </a:moveTo>
                    <a:cubicBezTo>
                      <a:pt x="3491" y="4583"/>
                      <a:pt x="3561" y="4645"/>
                      <a:pt x="3634" y="4699"/>
                    </a:cubicBezTo>
                    <a:cubicBezTo>
                      <a:pt x="3796" y="4823"/>
                      <a:pt x="3983" y="4907"/>
                      <a:pt x="4180" y="4958"/>
                    </a:cubicBezTo>
                    <a:lnTo>
                      <a:pt x="4180" y="4958"/>
                    </a:lnTo>
                    <a:cubicBezTo>
                      <a:pt x="4066" y="4976"/>
                      <a:pt x="3951" y="4995"/>
                      <a:pt x="3837" y="5014"/>
                    </a:cubicBezTo>
                    <a:lnTo>
                      <a:pt x="3837" y="5014"/>
                    </a:lnTo>
                    <a:cubicBezTo>
                      <a:pt x="3683" y="4943"/>
                      <a:pt x="3530" y="4858"/>
                      <a:pt x="3380" y="4763"/>
                    </a:cubicBezTo>
                    <a:lnTo>
                      <a:pt x="3380" y="4763"/>
                    </a:lnTo>
                    <a:cubicBezTo>
                      <a:pt x="3396" y="4681"/>
                      <a:pt x="3411" y="4598"/>
                      <a:pt x="3425" y="4516"/>
                    </a:cubicBezTo>
                    <a:close/>
                    <a:moveTo>
                      <a:pt x="5550" y="4959"/>
                    </a:moveTo>
                    <a:cubicBezTo>
                      <a:pt x="5552" y="4959"/>
                      <a:pt x="5554" y="4959"/>
                      <a:pt x="5556" y="4959"/>
                    </a:cubicBezTo>
                    <a:lnTo>
                      <a:pt x="5556" y="4959"/>
                    </a:lnTo>
                    <a:cubicBezTo>
                      <a:pt x="5525" y="4985"/>
                      <a:pt x="5493" y="5008"/>
                      <a:pt x="5462" y="5029"/>
                    </a:cubicBezTo>
                    <a:lnTo>
                      <a:pt x="5462" y="5029"/>
                    </a:lnTo>
                    <a:cubicBezTo>
                      <a:pt x="5449" y="5007"/>
                      <a:pt x="5437" y="4984"/>
                      <a:pt x="5425" y="4962"/>
                    </a:cubicBezTo>
                    <a:lnTo>
                      <a:pt x="5425" y="4962"/>
                    </a:lnTo>
                    <a:cubicBezTo>
                      <a:pt x="5466" y="4960"/>
                      <a:pt x="5508" y="4959"/>
                      <a:pt x="5550" y="4959"/>
                    </a:cubicBezTo>
                    <a:close/>
                    <a:moveTo>
                      <a:pt x="3351" y="4912"/>
                    </a:moveTo>
                    <a:lnTo>
                      <a:pt x="3351" y="4912"/>
                    </a:lnTo>
                    <a:cubicBezTo>
                      <a:pt x="3433" y="4962"/>
                      <a:pt x="3516" y="5009"/>
                      <a:pt x="3598" y="5051"/>
                    </a:cubicBezTo>
                    <a:lnTo>
                      <a:pt x="3598" y="5051"/>
                    </a:lnTo>
                    <a:cubicBezTo>
                      <a:pt x="3503" y="5065"/>
                      <a:pt x="3408" y="5077"/>
                      <a:pt x="3312" y="5088"/>
                    </a:cubicBezTo>
                    <a:lnTo>
                      <a:pt x="3312" y="5088"/>
                    </a:lnTo>
                    <a:cubicBezTo>
                      <a:pt x="3326" y="5030"/>
                      <a:pt x="3338" y="4971"/>
                      <a:pt x="3351" y="4912"/>
                    </a:cubicBezTo>
                    <a:close/>
                    <a:moveTo>
                      <a:pt x="2216" y="3941"/>
                    </a:moveTo>
                    <a:cubicBezTo>
                      <a:pt x="2525" y="4298"/>
                      <a:pt x="2888" y="4616"/>
                      <a:pt x="3262" y="4857"/>
                    </a:cubicBezTo>
                    <a:lnTo>
                      <a:pt x="3262" y="4857"/>
                    </a:lnTo>
                    <a:cubicBezTo>
                      <a:pt x="3246" y="4939"/>
                      <a:pt x="3228" y="5019"/>
                      <a:pt x="3208" y="5100"/>
                    </a:cubicBezTo>
                    <a:lnTo>
                      <a:pt x="3208" y="5100"/>
                    </a:lnTo>
                    <a:cubicBezTo>
                      <a:pt x="3033" y="5118"/>
                      <a:pt x="2858" y="5129"/>
                      <a:pt x="2684" y="5129"/>
                    </a:cubicBezTo>
                    <a:cubicBezTo>
                      <a:pt x="2623" y="5129"/>
                      <a:pt x="2563" y="5127"/>
                      <a:pt x="2502" y="5124"/>
                    </a:cubicBezTo>
                    <a:cubicBezTo>
                      <a:pt x="2279" y="5120"/>
                      <a:pt x="2054" y="5097"/>
                      <a:pt x="1839" y="5046"/>
                    </a:cubicBezTo>
                    <a:lnTo>
                      <a:pt x="1839" y="5046"/>
                    </a:lnTo>
                    <a:cubicBezTo>
                      <a:pt x="1840" y="5000"/>
                      <a:pt x="1842" y="4953"/>
                      <a:pt x="1847" y="4904"/>
                    </a:cubicBezTo>
                    <a:cubicBezTo>
                      <a:pt x="1875" y="4689"/>
                      <a:pt x="1973" y="4406"/>
                      <a:pt x="2119" y="4120"/>
                    </a:cubicBezTo>
                    <a:lnTo>
                      <a:pt x="2119" y="4120"/>
                    </a:lnTo>
                    <a:cubicBezTo>
                      <a:pt x="2255" y="4325"/>
                      <a:pt x="2422" y="4507"/>
                      <a:pt x="2599" y="4643"/>
                    </a:cubicBezTo>
                    <a:cubicBezTo>
                      <a:pt x="2606" y="4649"/>
                      <a:pt x="2613" y="4652"/>
                      <a:pt x="2621" y="4652"/>
                    </a:cubicBezTo>
                    <a:cubicBezTo>
                      <a:pt x="2652" y="4652"/>
                      <a:pt x="2677" y="4605"/>
                      <a:pt x="2643" y="4583"/>
                    </a:cubicBezTo>
                    <a:cubicBezTo>
                      <a:pt x="2455" y="4437"/>
                      <a:pt x="2289" y="4252"/>
                      <a:pt x="2159" y="4044"/>
                    </a:cubicBezTo>
                    <a:lnTo>
                      <a:pt x="2159" y="4044"/>
                    </a:lnTo>
                    <a:cubicBezTo>
                      <a:pt x="2177" y="4010"/>
                      <a:pt x="2196" y="3975"/>
                      <a:pt x="2216" y="3941"/>
                    </a:cubicBezTo>
                    <a:close/>
                    <a:moveTo>
                      <a:pt x="4347" y="5086"/>
                    </a:moveTo>
                    <a:cubicBezTo>
                      <a:pt x="4394" y="5132"/>
                      <a:pt x="4442" y="5177"/>
                      <a:pt x="4493" y="5219"/>
                    </a:cubicBezTo>
                    <a:lnTo>
                      <a:pt x="4493" y="5219"/>
                    </a:lnTo>
                    <a:cubicBezTo>
                      <a:pt x="4366" y="5200"/>
                      <a:pt x="4237" y="5167"/>
                      <a:pt x="4108" y="5123"/>
                    </a:cubicBezTo>
                    <a:lnTo>
                      <a:pt x="4108" y="5123"/>
                    </a:lnTo>
                    <a:cubicBezTo>
                      <a:pt x="4188" y="5111"/>
                      <a:pt x="4267" y="5098"/>
                      <a:pt x="4347" y="5086"/>
                    </a:cubicBezTo>
                    <a:close/>
                    <a:moveTo>
                      <a:pt x="5293" y="4968"/>
                    </a:moveTo>
                    <a:cubicBezTo>
                      <a:pt x="5315" y="5010"/>
                      <a:pt x="5337" y="5051"/>
                      <a:pt x="5359" y="5092"/>
                    </a:cubicBezTo>
                    <a:lnTo>
                      <a:pt x="5359" y="5092"/>
                    </a:lnTo>
                    <a:cubicBezTo>
                      <a:pt x="5169" y="5194"/>
                      <a:pt x="4962" y="5239"/>
                      <a:pt x="4747" y="5239"/>
                    </a:cubicBezTo>
                    <a:cubicBezTo>
                      <a:pt x="4722" y="5239"/>
                      <a:pt x="4696" y="5239"/>
                      <a:pt x="4670" y="5237"/>
                    </a:cubicBezTo>
                    <a:lnTo>
                      <a:pt x="4670" y="5237"/>
                    </a:lnTo>
                    <a:cubicBezTo>
                      <a:pt x="4641" y="5216"/>
                      <a:pt x="4614" y="5193"/>
                      <a:pt x="4587" y="5170"/>
                    </a:cubicBezTo>
                    <a:cubicBezTo>
                      <a:pt x="4548" y="5136"/>
                      <a:pt x="4509" y="5102"/>
                      <a:pt x="4471" y="5067"/>
                    </a:cubicBezTo>
                    <a:lnTo>
                      <a:pt x="4471" y="5067"/>
                    </a:lnTo>
                    <a:cubicBezTo>
                      <a:pt x="4745" y="5026"/>
                      <a:pt x="5019" y="4989"/>
                      <a:pt x="5293" y="4968"/>
                    </a:cubicBezTo>
                    <a:close/>
                    <a:moveTo>
                      <a:pt x="5755" y="4967"/>
                    </a:moveTo>
                    <a:lnTo>
                      <a:pt x="5755" y="4967"/>
                    </a:lnTo>
                    <a:cubicBezTo>
                      <a:pt x="5924" y="4980"/>
                      <a:pt x="6090" y="5013"/>
                      <a:pt x="6235" y="5082"/>
                    </a:cubicBezTo>
                    <a:lnTo>
                      <a:pt x="6235" y="5082"/>
                    </a:lnTo>
                    <a:cubicBezTo>
                      <a:pt x="6124" y="5204"/>
                      <a:pt x="5995" y="5311"/>
                      <a:pt x="5849" y="5400"/>
                    </a:cubicBezTo>
                    <a:cubicBezTo>
                      <a:pt x="5803" y="5425"/>
                      <a:pt x="5756" y="5446"/>
                      <a:pt x="5708" y="5462"/>
                    </a:cubicBezTo>
                    <a:lnTo>
                      <a:pt x="5708" y="5462"/>
                    </a:lnTo>
                    <a:cubicBezTo>
                      <a:pt x="5704" y="5456"/>
                      <a:pt x="5701" y="5450"/>
                      <a:pt x="5697" y="5444"/>
                    </a:cubicBezTo>
                    <a:cubicBezTo>
                      <a:pt x="5640" y="5350"/>
                      <a:pt x="5585" y="5254"/>
                      <a:pt x="5531" y="5157"/>
                    </a:cubicBezTo>
                    <a:lnTo>
                      <a:pt x="5531" y="5157"/>
                    </a:lnTo>
                    <a:cubicBezTo>
                      <a:pt x="5612" y="5102"/>
                      <a:pt x="5687" y="5039"/>
                      <a:pt x="5755" y="4967"/>
                    </a:cubicBezTo>
                    <a:close/>
                    <a:moveTo>
                      <a:pt x="5428" y="5220"/>
                    </a:moveTo>
                    <a:cubicBezTo>
                      <a:pt x="5480" y="5315"/>
                      <a:pt x="5531" y="5407"/>
                      <a:pt x="5582" y="5495"/>
                    </a:cubicBezTo>
                    <a:lnTo>
                      <a:pt x="5582" y="5495"/>
                    </a:lnTo>
                    <a:cubicBezTo>
                      <a:pt x="5528" y="5505"/>
                      <a:pt x="5473" y="5510"/>
                      <a:pt x="5418" y="5510"/>
                    </a:cubicBezTo>
                    <a:cubicBezTo>
                      <a:pt x="5236" y="5510"/>
                      <a:pt x="5054" y="5459"/>
                      <a:pt x="4888" y="5374"/>
                    </a:cubicBezTo>
                    <a:lnTo>
                      <a:pt x="4888" y="5374"/>
                    </a:lnTo>
                    <a:cubicBezTo>
                      <a:pt x="5089" y="5359"/>
                      <a:pt x="5269" y="5306"/>
                      <a:pt x="5428" y="5220"/>
                    </a:cubicBezTo>
                    <a:close/>
                    <a:moveTo>
                      <a:pt x="6768" y="1529"/>
                    </a:moveTo>
                    <a:cubicBezTo>
                      <a:pt x="7450" y="1849"/>
                      <a:pt x="7755" y="2648"/>
                      <a:pt x="7873" y="3403"/>
                    </a:cubicBezTo>
                    <a:cubicBezTo>
                      <a:pt x="7976" y="4090"/>
                      <a:pt x="7976" y="4824"/>
                      <a:pt x="7699" y="5469"/>
                    </a:cubicBezTo>
                    <a:cubicBezTo>
                      <a:pt x="7540" y="5882"/>
                      <a:pt x="7161" y="6194"/>
                      <a:pt x="6734" y="6246"/>
                    </a:cubicBezTo>
                    <a:lnTo>
                      <a:pt x="6734" y="6246"/>
                    </a:lnTo>
                    <a:cubicBezTo>
                      <a:pt x="6782" y="6175"/>
                      <a:pt x="6819" y="6096"/>
                      <a:pt x="6841" y="6009"/>
                    </a:cubicBezTo>
                    <a:cubicBezTo>
                      <a:pt x="6918" y="5623"/>
                      <a:pt x="6721" y="5235"/>
                      <a:pt x="6411" y="5021"/>
                    </a:cubicBezTo>
                    <a:lnTo>
                      <a:pt x="6411" y="5021"/>
                    </a:lnTo>
                    <a:cubicBezTo>
                      <a:pt x="6568" y="4818"/>
                      <a:pt x="6691" y="4584"/>
                      <a:pt x="6770" y="4359"/>
                    </a:cubicBezTo>
                    <a:cubicBezTo>
                      <a:pt x="7103" y="3463"/>
                      <a:pt x="7138" y="2434"/>
                      <a:pt x="6774" y="1543"/>
                    </a:cubicBezTo>
                    <a:cubicBezTo>
                      <a:pt x="6772" y="1538"/>
                      <a:pt x="6770" y="1534"/>
                      <a:pt x="6768" y="1529"/>
                    </a:cubicBezTo>
                    <a:close/>
                    <a:moveTo>
                      <a:pt x="6321" y="5129"/>
                    </a:moveTo>
                    <a:cubicBezTo>
                      <a:pt x="6411" y="5186"/>
                      <a:pt x="6490" y="5260"/>
                      <a:pt x="6552" y="5358"/>
                    </a:cubicBezTo>
                    <a:cubicBezTo>
                      <a:pt x="6802" y="5736"/>
                      <a:pt x="6751" y="6031"/>
                      <a:pt x="6548" y="6253"/>
                    </a:cubicBezTo>
                    <a:lnTo>
                      <a:pt x="6548" y="6253"/>
                    </a:lnTo>
                    <a:cubicBezTo>
                      <a:pt x="6482" y="6249"/>
                      <a:pt x="6415" y="6238"/>
                      <a:pt x="6348" y="6221"/>
                    </a:cubicBezTo>
                    <a:cubicBezTo>
                      <a:pt x="6080" y="6081"/>
                      <a:pt x="5915" y="5802"/>
                      <a:pt x="5756" y="5541"/>
                    </a:cubicBezTo>
                    <a:lnTo>
                      <a:pt x="5756" y="5541"/>
                    </a:lnTo>
                    <a:cubicBezTo>
                      <a:pt x="5968" y="5459"/>
                      <a:pt x="6159" y="5311"/>
                      <a:pt x="6321" y="5129"/>
                    </a:cubicBezTo>
                    <a:close/>
                    <a:moveTo>
                      <a:pt x="1844" y="5200"/>
                    </a:moveTo>
                    <a:lnTo>
                      <a:pt x="1844" y="5200"/>
                    </a:lnTo>
                    <a:cubicBezTo>
                      <a:pt x="2060" y="5248"/>
                      <a:pt x="2282" y="5269"/>
                      <a:pt x="2498" y="5274"/>
                    </a:cubicBezTo>
                    <a:cubicBezTo>
                      <a:pt x="2531" y="5274"/>
                      <a:pt x="2564" y="5275"/>
                      <a:pt x="2596" y="5275"/>
                    </a:cubicBezTo>
                    <a:cubicBezTo>
                      <a:pt x="2789" y="5275"/>
                      <a:pt x="2980" y="5264"/>
                      <a:pt x="3171" y="5247"/>
                    </a:cubicBezTo>
                    <a:lnTo>
                      <a:pt x="3171" y="5247"/>
                    </a:lnTo>
                    <a:cubicBezTo>
                      <a:pt x="3083" y="5576"/>
                      <a:pt x="2966" y="5895"/>
                      <a:pt x="2800" y="6197"/>
                    </a:cubicBezTo>
                    <a:cubicBezTo>
                      <a:pt x="2760" y="6264"/>
                      <a:pt x="2718" y="6323"/>
                      <a:pt x="2673" y="6372"/>
                    </a:cubicBezTo>
                    <a:lnTo>
                      <a:pt x="2673" y="6372"/>
                    </a:lnTo>
                    <a:cubicBezTo>
                      <a:pt x="2220" y="6119"/>
                      <a:pt x="1889" y="5741"/>
                      <a:pt x="1844" y="5200"/>
                    </a:cubicBezTo>
                    <a:close/>
                    <a:moveTo>
                      <a:pt x="345" y="3963"/>
                    </a:moveTo>
                    <a:cubicBezTo>
                      <a:pt x="512" y="4333"/>
                      <a:pt x="761" y="4660"/>
                      <a:pt x="1104" y="4896"/>
                    </a:cubicBezTo>
                    <a:cubicBezTo>
                      <a:pt x="1290" y="5020"/>
                      <a:pt x="1493" y="5107"/>
                      <a:pt x="1704" y="5166"/>
                    </a:cubicBezTo>
                    <a:lnTo>
                      <a:pt x="1704" y="5166"/>
                    </a:lnTo>
                    <a:cubicBezTo>
                      <a:pt x="1710" y="5317"/>
                      <a:pt x="1739" y="5469"/>
                      <a:pt x="1796" y="5619"/>
                    </a:cubicBezTo>
                    <a:cubicBezTo>
                      <a:pt x="1947" y="5974"/>
                      <a:pt x="2225" y="6254"/>
                      <a:pt x="2578" y="6464"/>
                    </a:cubicBezTo>
                    <a:lnTo>
                      <a:pt x="2578" y="6464"/>
                    </a:lnTo>
                    <a:cubicBezTo>
                      <a:pt x="2440" y="6574"/>
                      <a:pt x="2285" y="6620"/>
                      <a:pt x="2124" y="6620"/>
                    </a:cubicBezTo>
                    <a:cubicBezTo>
                      <a:pt x="1754" y="6620"/>
                      <a:pt x="1349" y="6381"/>
                      <a:pt x="1042" y="6127"/>
                    </a:cubicBezTo>
                    <a:cubicBezTo>
                      <a:pt x="399" y="5661"/>
                      <a:pt x="140" y="4710"/>
                      <a:pt x="345" y="3963"/>
                    </a:cubicBezTo>
                    <a:close/>
                    <a:moveTo>
                      <a:pt x="3845" y="5163"/>
                    </a:moveTo>
                    <a:cubicBezTo>
                      <a:pt x="4162" y="5299"/>
                      <a:pt x="4448" y="5367"/>
                      <a:pt x="4704" y="5377"/>
                    </a:cubicBezTo>
                    <a:lnTo>
                      <a:pt x="4704" y="5377"/>
                    </a:lnTo>
                    <a:cubicBezTo>
                      <a:pt x="4795" y="5436"/>
                      <a:pt x="4891" y="5487"/>
                      <a:pt x="4993" y="5528"/>
                    </a:cubicBezTo>
                    <a:cubicBezTo>
                      <a:pt x="5130" y="5585"/>
                      <a:pt x="5264" y="5611"/>
                      <a:pt x="5393" y="5611"/>
                    </a:cubicBezTo>
                    <a:cubicBezTo>
                      <a:pt x="5475" y="5611"/>
                      <a:pt x="5555" y="5600"/>
                      <a:pt x="5633" y="5581"/>
                    </a:cubicBezTo>
                    <a:lnTo>
                      <a:pt x="5633" y="5581"/>
                    </a:lnTo>
                    <a:cubicBezTo>
                      <a:pt x="5756" y="5786"/>
                      <a:pt x="5879" y="5965"/>
                      <a:pt x="6005" y="6099"/>
                    </a:cubicBezTo>
                    <a:cubicBezTo>
                      <a:pt x="6085" y="6191"/>
                      <a:pt x="6183" y="6274"/>
                      <a:pt x="6304" y="6330"/>
                    </a:cubicBezTo>
                    <a:cubicBezTo>
                      <a:pt x="6346" y="6343"/>
                      <a:pt x="6389" y="6353"/>
                      <a:pt x="6433" y="6359"/>
                    </a:cubicBezTo>
                    <a:lnTo>
                      <a:pt x="6433" y="6359"/>
                    </a:lnTo>
                    <a:cubicBezTo>
                      <a:pt x="6056" y="6658"/>
                      <a:pt x="5390" y="6795"/>
                      <a:pt x="4956" y="6809"/>
                    </a:cubicBezTo>
                    <a:cubicBezTo>
                      <a:pt x="4865" y="6814"/>
                      <a:pt x="4768" y="6817"/>
                      <a:pt x="4668" y="6817"/>
                    </a:cubicBezTo>
                    <a:cubicBezTo>
                      <a:pt x="4058" y="6817"/>
                      <a:pt x="3322" y="6706"/>
                      <a:pt x="2753" y="6415"/>
                    </a:cubicBezTo>
                    <a:lnTo>
                      <a:pt x="2753" y="6415"/>
                    </a:lnTo>
                    <a:cubicBezTo>
                      <a:pt x="2996" y="6139"/>
                      <a:pt x="3158" y="5711"/>
                      <a:pt x="3277" y="5237"/>
                    </a:cubicBezTo>
                    <a:lnTo>
                      <a:pt x="3277" y="5237"/>
                    </a:lnTo>
                    <a:cubicBezTo>
                      <a:pt x="3467" y="5217"/>
                      <a:pt x="3657" y="5191"/>
                      <a:pt x="3845" y="5163"/>
                    </a:cubicBezTo>
                    <a:close/>
                    <a:moveTo>
                      <a:pt x="4702" y="0"/>
                    </a:moveTo>
                    <a:cubicBezTo>
                      <a:pt x="4645" y="0"/>
                      <a:pt x="4588" y="3"/>
                      <a:pt x="4530" y="9"/>
                    </a:cubicBezTo>
                    <a:cubicBezTo>
                      <a:pt x="4340" y="36"/>
                      <a:pt x="4160" y="88"/>
                      <a:pt x="3990" y="163"/>
                    </a:cubicBezTo>
                    <a:lnTo>
                      <a:pt x="3990" y="163"/>
                    </a:lnTo>
                    <a:cubicBezTo>
                      <a:pt x="3696" y="92"/>
                      <a:pt x="3388" y="57"/>
                      <a:pt x="3079" y="57"/>
                    </a:cubicBezTo>
                    <a:cubicBezTo>
                      <a:pt x="1672" y="57"/>
                      <a:pt x="250" y="792"/>
                      <a:pt x="78" y="2292"/>
                    </a:cubicBezTo>
                    <a:cubicBezTo>
                      <a:pt x="40" y="2792"/>
                      <a:pt x="98" y="3330"/>
                      <a:pt x="281" y="3809"/>
                    </a:cubicBezTo>
                    <a:lnTo>
                      <a:pt x="281" y="3809"/>
                    </a:lnTo>
                    <a:cubicBezTo>
                      <a:pt x="1" y="4612"/>
                      <a:pt x="261" y="5686"/>
                      <a:pt x="979" y="6207"/>
                    </a:cubicBezTo>
                    <a:cubicBezTo>
                      <a:pt x="1307" y="6454"/>
                      <a:pt x="1689" y="6725"/>
                      <a:pt x="2114" y="6725"/>
                    </a:cubicBezTo>
                    <a:cubicBezTo>
                      <a:pt x="2178" y="6725"/>
                      <a:pt x="2244" y="6719"/>
                      <a:pt x="2311" y="6705"/>
                    </a:cubicBezTo>
                    <a:cubicBezTo>
                      <a:pt x="2441" y="6669"/>
                      <a:pt x="2557" y="6602"/>
                      <a:pt x="2659" y="6510"/>
                    </a:cubicBezTo>
                    <a:lnTo>
                      <a:pt x="2659" y="6510"/>
                    </a:lnTo>
                    <a:cubicBezTo>
                      <a:pt x="3214" y="6815"/>
                      <a:pt x="3932" y="6957"/>
                      <a:pt x="4623" y="6957"/>
                    </a:cubicBezTo>
                    <a:cubicBezTo>
                      <a:pt x="5284" y="6957"/>
                      <a:pt x="5919" y="6827"/>
                      <a:pt x="6361" y="6582"/>
                    </a:cubicBezTo>
                    <a:cubicBezTo>
                      <a:pt x="6459" y="6525"/>
                      <a:pt x="6555" y="6453"/>
                      <a:pt x="6637" y="6367"/>
                    </a:cubicBezTo>
                    <a:lnTo>
                      <a:pt x="6637" y="6367"/>
                    </a:lnTo>
                    <a:cubicBezTo>
                      <a:pt x="6652" y="6367"/>
                      <a:pt x="6667" y="6366"/>
                      <a:pt x="6683" y="6364"/>
                    </a:cubicBezTo>
                    <a:cubicBezTo>
                      <a:pt x="7482" y="6340"/>
                      <a:pt x="7912" y="5525"/>
                      <a:pt x="8001" y="4820"/>
                    </a:cubicBezTo>
                    <a:cubicBezTo>
                      <a:pt x="8128" y="3789"/>
                      <a:pt x="7994" y="2546"/>
                      <a:pt x="7275" y="1745"/>
                    </a:cubicBezTo>
                    <a:cubicBezTo>
                      <a:pt x="7106" y="1584"/>
                      <a:pt x="6911" y="1468"/>
                      <a:pt x="6703" y="1392"/>
                    </a:cubicBezTo>
                    <a:lnTo>
                      <a:pt x="6703" y="1392"/>
                    </a:lnTo>
                    <a:cubicBezTo>
                      <a:pt x="6320" y="641"/>
                      <a:pt x="5563" y="0"/>
                      <a:pt x="47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75" name="Google Shape;2675;p232"/>
            <p:cNvGrpSpPr/>
            <p:nvPr/>
          </p:nvGrpSpPr>
          <p:grpSpPr>
            <a:xfrm>
              <a:off x="517125" y="664281"/>
              <a:ext cx="136575" cy="134183"/>
              <a:chOff x="5397687" y="2595834"/>
              <a:chExt cx="157527" cy="154767"/>
            </a:xfrm>
          </p:grpSpPr>
          <p:sp>
            <p:nvSpPr>
              <p:cNvPr id="2676" name="Google Shape;2676;p232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7" name="Google Shape;2677;p232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678" name="Shape 2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9" name="Google Shape;2679;p233"/>
          <p:cNvSpPr/>
          <p:nvPr/>
        </p:nvSpPr>
        <p:spPr>
          <a:xfrm flipH="1" rot="-9876559">
            <a:off x="6585010" y="-2023554"/>
            <a:ext cx="3585063" cy="251684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0" name="Google Shape;2680;p233"/>
          <p:cNvSpPr/>
          <p:nvPr/>
        </p:nvSpPr>
        <p:spPr>
          <a:xfrm rot="4976521">
            <a:off x="-2324959" y="3204451"/>
            <a:ext cx="3240311" cy="227481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1" name="Google Shape;2681;p2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2682" name="Shape 2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3" name="Google Shape;2683;p234"/>
          <p:cNvSpPr/>
          <p:nvPr/>
        </p:nvSpPr>
        <p:spPr>
          <a:xfrm>
            <a:off x="6355354" y="4460950"/>
            <a:ext cx="2276613" cy="682554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4" name="Google Shape;2684;p234"/>
          <p:cNvSpPr/>
          <p:nvPr/>
        </p:nvSpPr>
        <p:spPr>
          <a:xfrm rot="10800000">
            <a:off x="34" y="23"/>
            <a:ext cx="2072813" cy="1466029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5" name="Google Shape;2685;p2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686" name="Google Shape;2686;p234"/>
          <p:cNvGrpSpPr/>
          <p:nvPr/>
        </p:nvGrpSpPr>
        <p:grpSpPr>
          <a:xfrm>
            <a:off x="191583" y="2761006"/>
            <a:ext cx="463740" cy="638707"/>
            <a:chOff x="130108" y="2774256"/>
            <a:chExt cx="463740" cy="638707"/>
          </a:xfrm>
        </p:grpSpPr>
        <p:grpSp>
          <p:nvGrpSpPr>
            <p:cNvPr id="2687" name="Google Shape;2687;p234"/>
            <p:cNvGrpSpPr/>
            <p:nvPr/>
          </p:nvGrpSpPr>
          <p:grpSpPr>
            <a:xfrm rot="-2308731">
              <a:off x="228945" y="2790649"/>
              <a:ext cx="92600" cy="253132"/>
              <a:chOff x="2187550" y="-667000"/>
              <a:chExt cx="135700" cy="370950"/>
            </a:xfrm>
          </p:grpSpPr>
          <p:sp>
            <p:nvSpPr>
              <p:cNvPr id="2688" name="Google Shape;2688;p234"/>
              <p:cNvSpPr/>
              <p:nvPr/>
            </p:nvSpPr>
            <p:spPr>
              <a:xfrm>
                <a:off x="2187550" y="-667000"/>
                <a:ext cx="135700" cy="299650"/>
              </a:xfrm>
              <a:custGeom>
                <a:rect b="b" l="l" r="r" t="t"/>
                <a:pathLst>
                  <a:path extrusionOk="0" h="11986" w="5428">
                    <a:moveTo>
                      <a:pt x="244" y="1"/>
                    </a:moveTo>
                    <a:cubicBezTo>
                      <a:pt x="241" y="1"/>
                      <a:pt x="237" y="1"/>
                      <a:pt x="235" y="2"/>
                    </a:cubicBezTo>
                    <a:cubicBezTo>
                      <a:pt x="1" y="55"/>
                      <a:pt x="2223" y="2491"/>
                      <a:pt x="2782" y="5293"/>
                    </a:cubicBezTo>
                    <a:cubicBezTo>
                      <a:pt x="3341" y="8081"/>
                      <a:pt x="2987" y="11986"/>
                      <a:pt x="3274" y="11986"/>
                    </a:cubicBezTo>
                    <a:cubicBezTo>
                      <a:pt x="3275" y="11986"/>
                      <a:pt x="3277" y="11986"/>
                      <a:pt x="3278" y="11985"/>
                    </a:cubicBezTo>
                    <a:cubicBezTo>
                      <a:pt x="3560" y="11945"/>
                      <a:pt x="5427" y="7910"/>
                      <a:pt x="4554" y="5006"/>
                    </a:cubicBezTo>
                    <a:cubicBezTo>
                      <a:pt x="3691" y="2135"/>
                      <a:pt x="544" y="1"/>
                      <a:pt x="2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9" name="Google Shape;2689;p234"/>
              <p:cNvSpPr/>
              <p:nvPr/>
            </p:nvSpPr>
            <p:spPr>
              <a:xfrm>
                <a:off x="2246900" y="-583625"/>
                <a:ext cx="25825" cy="93475"/>
              </a:xfrm>
              <a:custGeom>
                <a:rect b="b" l="l" r="r" t="t"/>
                <a:pathLst>
                  <a:path extrusionOk="0" h="3739" w="1033">
                    <a:moveTo>
                      <a:pt x="81" y="0"/>
                    </a:moveTo>
                    <a:lnTo>
                      <a:pt x="1" y="36"/>
                    </a:lnTo>
                    <a:cubicBezTo>
                      <a:pt x="1" y="36"/>
                      <a:pt x="82" y="262"/>
                      <a:pt x="204" y="603"/>
                    </a:cubicBezTo>
                    <a:cubicBezTo>
                      <a:pt x="236" y="687"/>
                      <a:pt x="271" y="777"/>
                      <a:pt x="307" y="874"/>
                    </a:cubicBezTo>
                    <a:cubicBezTo>
                      <a:pt x="346" y="969"/>
                      <a:pt x="369" y="1077"/>
                      <a:pt x="405" y="1182"/>
                    </a:cubicBezTo>
                    <a:cubicBezTo>
                      <a:pt x="472" y="1396"/>
                      <a:pt x="544" y="1625"/>
                      <a:pt x="615" y="1853"/>
                    </a:cubicBezTo>
                    <a:cubicBezTo>
                      <a:pt x="668" y="2084"/>
                      <a:pt x="719" y="2316"/>
                      <a:pt x="768" y="2533"/>
                    </a:cubicBezTo>
                    <a:cubicBezTo>
                      <a:pt x="788" y="2643"/>
                      <a:pt x="827" y="2744"/>
                      <a:pt x="834" y="2848"/>
                    </a:cubicBezTo>
                    <a:cubicBezTo>
                      <a:pt x="846" y="2951"/>
                      <a:pt x="856" y="3049"/>
                      <a:pt x="867" y="3139"/>
                    </a:cubicBezTo>
                    <a:cubicBezTo>
                      <a:pt x="914" y="3498"/>
                      <a:pt x="945" y="3738"/>
                      <a:pt x="945" y="3738"/>
                    </a:cubicBezTo>
                    <a:lnTo>
                      <a:pt x="1033" y="3730"/>
                    </a:lnTo>
                    <a:cubicBezTo>
                      <a:pt x="1033" y="3730"/>
                      <a:pt x="1024" y="3489"/>
                      <a:pt x="1010" y="3127"/>
                    </a:cubicBezTo>
                    <a:cubicBezTo>
                      <a:pt x="1006" y="3037"/>
                      <a:pt x="1000" y="2938"/>
                      <a:pt x="993" y="2835"/>
                    </a:cubicBezTo>
                    <a:cubicBezTo>
                      <a:pt x="993" y="2731"/>
                      <a:pt x="960" y="2623"/>
                      <a:pt x="940" y="2511"/>
                    </a:cubicBezTo>
                    <a:cubicBezTo>
                      <a:pt x="894" y="2285"/>
                      <a:pt x="845" y="2044"/>
                      <a:pt x="795" y="1804"/>
                    </a:cubicBezTo>
                    <a:cubicBezTo>
                      <a:pt x="718" y="1574"/>
                      <a:pt x="642" y="1342"/>
                      <a:pt x="569" y="1127"/>
                    </a:cubicBezTo>
                    <a:cubicBezTo>
                      <a:pt x="532" y="1018"/>
                      <a:pt x="501" y="912"/>
                      <a:pt x="456" y="818"/>
                    </a:cubicBezTo>
                    <a:cubicBezTo>
                      <a:pt x="414" y="722"/>
                      <a:pt x="374" y="632"/>
                      <a:pt x="337" y="549"/>
                    </a:cubicBezTo>
                    <a:cubicBezTo>
                      <a:pt x="183" y="219"/>
                      <a:pt x="81" y="0"/>
                      <a:pt x="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0" name="Google Shape;2690;p234"/>
              <p:cNvSpPr/>
              <p:nvPr/>
            </p:nvSpPr>
            <p:spPr>
              <a:xfrm>
                <a:off x="2241900" y="-334675"/>
                <a:ext cx="41850" cy="38625"/>
              </a:xfrm>
              <a:custGeom>
                <a:rect b="b" l="l" r="r" t="t"/>
                <a:pathLst>
                  <a:path extrusionOk="0" h="1545" w="1674">
                    <a:moveTo>
                      <a:pt x="924" y="0"/>
                    </a:moveTo>
                    <a:cubicBezTo>
                      <a:pt x="297" y="0"/>
                      <a:pt x="0" y="1190"/>
                      <a:pt x="767" y="1501"/>
                    </a:cubicBezTo>
                    <a:cubicBezTo>
                      <a:pt x="839" y="1531"/>
                      <a:pt x="906" y="1544"/>
                      <a:pt x="968" y="1544"/>
                    </a:cubicBezTo>
                    <a:cubicBezTo>
                      <a:pt x="1598" y="1544"/>
                      <a:pt x="1673" y="150"/>
                      <a:pt x="1035" y="13"/>
                    </a:cubicBezTo>
                    <a:cubicBezTo>
                      <a:pt x="997" y="4"/>
                      <a:pt x="960" y="0"/>
                      <a:pt x="9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91" name="Google Shape;2691;p234"/>
            <p:cNvGrpSpPr/>
            <p:nvPr/>
          </p:nvGrpSpPr>
          <p:grpSpPr>
            <a:xfrm rot="-147251">
              <a:off x="362884" y="2776250"/>
              <a:ext cx="95953" cy="132382"/>
              <a:chOff x="2916600" y="-617325"/>
              <a:chExt cx="184250" cy="254300"/>
            </a:xfrm>
          </p:grpSpPr>
          <p:sp>
            <p:nvSpPr>
              <p:cNvPr id="2692" name="Google Shape;2692;p234"/>
              <p:cNvSpPr/>
              <p:nvPr/>
            </p:nvSpPr>
            <p:spPr>
              <a:xfrm>
                <a:off x="2916600" y="-617325"/>
                <a:ext cx="184250" cy="254300"/>
              </a:xfrm>
              <a:custGeom>
                <a:rect b="b" l="l" r="r" t="t"/>
                <a:pathLst>
                  <a:path extrusionOk="0" h="10172" w="7370">
                    <a:moveTo>
                      <a:pt x="3449" y="1"/>
                    </a:moveTo>
                    <a:cubicBezTo>
                      <a:pt x="1" y="1"/>
                      <a:pt x="1027" y="10171"/>
                      <a:pt x="1490" y="10171"/>
                    </a:cubicBezTo>
                    <a:cubicBezTo>
                      <a:pt x="1502" y="10171"/>
                      <a:pt x="1514" y="10165"/>
                      <a:pt x="1525" y="10150"/>
                    </a:cubicBezTo>
                    <a:cubicBezTo>
                      <a:pt x="2090" y="9433"/>
                      <a:pt x="7370" y="362"/>
                      <a:pt x="3622" y="9"/>
                    </a:cubicBezTo>
                    <a:cubicBezTo>
                      <a:pt x="3563" y="3"/>
                      <a:pt x="3505" y="1"/>
                      <a:pt x="34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3" name="Google Shape;2693;p234"/>
              <p:cNvSpPr/>
              <p:nvPr/>
            </p:nvSpPr>
            <p:spPr>
              <a:xfrm>
                <a:off x="2965150" y="-602650"/>
                <a:ext cx="62000" cy="205775"/>
              </a:xfrm>
              <a:custGeom>
                <a:rect b="b" l="l" r="r" t="t"/>
                <a:pathLst>
                  <a:path extrusionOk="0" h="8231" w="2480">
                    <a:moveTo>
                      <a:pt x="2233" y="1"/>
                    </a:moveTo>
                    <a:cubicBezTo>
                      <a:pt x="2233" y="1"/>
                      <a:pt x="2223" y="134"/>
                      <a:pt x="2208" y="369"/>
                    </a:cubicBezTo>
                    <a:cubicBezTo>
                      <a:pt x="2185" y="601"/>
                      <a:pt x="2196" y="945"/>
                      <a:pt x="2131" y="1334"/>
                    </a:cubicBezTo>
                    <a:cubicBezTo>
                      <a:pt x="2105" y="1530"/>
                      <a:pt x="2077" y="1742"/>
                      <a:pt x="2047" y="1965"/>
                    </a:cubicBezTo>
                    <a:cubicBezTo>
                      <a:pt x="2020" y="2190"/>
                      <a:pt x="1954" y="2424"/>
                      <a:pt x="1914" y="2669"/>
                    </a:cubicBezTo>
                    <a:cubicBezTo>
                      <a:pt x="1865" y="2912"/>
                      <a:pt x="1826" y="3166"/>
                      <a:pt x="1752" y="3416"/>
                    </a:cubicBezTo>
                    <a:cubicBezTo>
                      <a:pt x="1685" y="3669"/>
                      <a:pt x="1617" y="3926"/>
                      <a:pt x="1550" y="4182"/>
                    </a:cubicBezTo>
                    <a:cubicBezTo>
                      <a:pt x="1389" y="4687"/>
                      <a:pt x="1251" y="5202"/>
                      <a:pt x="1061" y="5663"/>
                    </a:cubicBezTo>
                    <a:cubicBezTo>
                      <a:pt x="974" y="5896"/>
                      <a:pt x="890" y="6121"/>
                      <a:pt x="811" y="6336"/>
                    </a:cubicBezTo>
                    <a:cubicBezTo>
                      <a:pt x="721" y="6546"/>
                      <a:pt x="636" y="6745"/>
                      <a:pt x="557" y="6928"/>
                    </a:cubicBezTo>
                    <a:cubicBezTo>
                      <a:pt x="409" y="7299"/>
                      <a:pt x="253" y="7594"/>
                      <a:pt x="156" y="7806"/>
                    </a:cubicBezTo>
                    <a:cubicBezTo>
                      <a:pt x="56" y="8018"/>
                      <a:pt x="0" y="8138"/>
                      <a:pt x="0" y="8138"/>
                    </a:cubicBezTo>
                    <a:lnTo>
                      <a:pt x="159" y="8230"/>
                    </a:lnTo>
                    <a:cubicBezTo>
                      <a:pt x="159" y="8230"/>
                      <a:pt x="230" y="8115"/>
                      <a:pt x="351" y="7912"/>
                    </a:cubicBezTo>
                    <a:cubicBezTo>
                      <a:pt x="466" y="7705"/>
                      <a:pt x="659" y="7424"/>
                      <a:pt x="828" y="7056"/>
                    </a:cubicBezTo>
                    <a:cubicBezTo>
                      <a:pt x="1009" y="6692"/>
                      <a:pt x="1219" y="6267"/>
                      <a:pt x="1399" y="5792"/>
                    </a:cubicBezTo>
                    <a:cubicBezTo>
                      <a:pt x="1601" y="5325"/>
                      <a:pt x="1750" y="4803"/>
                      <a:pt x="1923" y="4290"/>
                    </a:cubicBezTo>
                    <a:cubicBezTo>
                      <a:pt x="2050" y="3762"/>
                      <a:pt x="2199" y="3239"/>
                      <a:pt x="2270" y="2735"/>
                    </a:cubicBezTo>
                    <a:cubicBezTo>
                      <a:pt x="2311" y="2483"/>
                      <a:pt x="2364" y="2244"/>
                      <a:pt x="2379" y="2008"/>
                    </a:cubicBezTo>
                    <a:cubicBezTo>
                      <a:pt x="2397" y="1774"/>
                      <a:pt x="2414" y="1552"/>
                      <a:pt x="2430" y="1348"/>
                    </a:cubicBezTo>
                    <a:cubicBezTo>
                      <a:pt x="2479" y="938"/>
                      <a:pt x="2426" y="608"/>
                      <a:pt x="2431" y="372"/>
                    </a:cubicBezTo>
                    <a:cubicBezTo>
                      <a:pt x="2421" y="137"/>
                      <a:pt x="2416" y="3"/>
                      <a:pt x="2416" y="3"/>
                    </a:cubicBezTo>
                    <a:lnTo>
                      <a:pt x="2233" y="1"/>
                    </a:ln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94" name="Google Shape;2694;p234"/>
            <p:cNvGrpSpPr/>
            <p:nvPr/>
          </p:nvGrpSpPr>
          <p:grpSpPr>
            <a:xfrm flipH="1" rot="-3612477">
              <a:off x="186006" y="2930569"/>
              <a:ext cx="90467" cy="181271"/>
              <a:chOff x="2523825" y="-685025"/>
              <a:chExt cx="214450" cy="429700"/>
            </a:xfrm>
          </p:grpSpPr>
          <p:sp>
            <p:nvSpPr>
              <p:cNvPr id="2695" name="Google Shape;2695;p234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6" name="Google Shape;2696;p234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7" name="Google Shape;2697;p234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98" name="Google Shape;2698;p234"/>
            <p:cNvGrpSpPr/>
            <p:nvPr/>
          </p:nvGrpSpPr>
          <p:grpSpPr>
            <a:xfrm>
              <a:off x="275141" y="3120956"/>
              <a:ext cx="271176" cy="292008"/>
              <a:chOff x="5937634" y="3212099"/>
              <a:chExt cx="281975" cy="303637"/>
            </a:xfrm>
          </p:grpSpPr>
          <p:sp>
            <p:nvSpPr>
              <p:cNvPr id="2699" name="Google Shape;2699;p234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0" name="Google Shape;2700;p234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1" name="Google Shape;2701;p234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2" name="Google Shape;2702;p234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3" name="Google Shape;2703;p234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4" name="Google Shape;2704;p234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5" name="Google Shape;2705;p234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6" name="Google Shape;2706;p234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7" name="Google Shape;2707;p234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8" name="Google Shape;2708;p234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9" name="Google Shape;2709;p234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0" name="Google Shape;2710;p234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11" name="Google Shape;2711;p234"/>
            <p:cNvGrpSpPr/>
            <p:nvPr/>
          </p:nvGrpSpPr>
          <p:grpSpPr>
            <a:xfrm>
              <a:off x="493914" y="2855626"/>
              <a:ext cx="99935" cy="98199"/>
              <a:chOff x="5397687" y="2595834"/>
              <a:chExt cx="157527" cy="154767"/>
            </a:xfrm>
          </p:grpSpPr>
          <p:sp>
            <p:nvSpPr>
              <p:cNvPr id="2712" name="Google Shape;2712;p234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3" name="Google Shape;2713;p234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14" name="Google Shape;2714;p234"/>
            <p:cNvGrpSpPr/>
            <p:nvPr/>
          </p:nvGrpSpPr>
          <p:grpSpPr>
            <a:xfrm rot="-1473678">
              <a:off x="428845" y="2972113"/>
              <a:ext cx="99935" cy="98205"/>
              <a:chOff x="5397687" y="2595834"/>
              <a:chExt cx="157527" cy="154767"/>
            </a:xfrm>
          </p:grpSpPr>
          <p:sp>
            <p:nvSpPr>
              <p:cNvPr id="2715" name="Google Shape;2715;p234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6" name="Google Shape;2716;p234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2717" name="Shape 2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8" name="Google Shape;2718;p235"/>
          <p:cNvSpPr/>
          <p:nvPr/>
        </p:nvSpPr>
        <p:spPr>
          <a:xfrm rot="5400000">
            <a:off x="-1032226" y="1359944"/>
            <a:ext cx="2948444" cy="88400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9" name="Google Shape;2719;p235"/>
          <p:cNvSpPr/>
          <p:nvPr/>
        </p:nvSpPr>
        <p:spPr>
          <a:xfrm flipH="1" rot="5400000">
            <a:off x="7381922" y="3169519"/>
            <a:ext cx="2852088" cy="1095872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0" name="Google Shape;2720;p2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_1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236"/>
          <p:cNvSpPr/>
          <p:nvPr/>
        </p:nvSpPr>
        <p:spPr>
          <a:xfrm>
            <a:off x="-572451" y="-205874"/>
            <a:ext cx="2778493" cy="1067594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3" name="Google Shape;2723;p236"/>
          <p:cNvSpPr/>
          <p:nvPr/>
        </p:nvSpPr>
        <p:spPr>
          <a:xfrm rot="-4489178">
            <a:off x="8082895" y="89577"/>
            <a:ext cx="1713949" cy="1212216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4" name="Google Shape;2724;p236"/>
          <p:cNvSpPr/>
          <p:nvPr/>
        </p:nvSpPr>
        <p:spPr>
          <a:xfrm rot="-9699706">
            <a:off x="3631638" y="4637085"/>
            <a:ext cx="2957485" cy="1136369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5" name="Google Shape;2725;p2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left ">
  <p:cSld name="CUSTOM_12"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24"/>
          <p:cNvSpPr txBox="1"/>
          <p:nvPr>
            <p:ph type="title"/>
          </p:nvPr>
        </p:nvSpPr>
        <p:spPr>
          <a:xfrm>
            <a:off x="825855" y="1734362"/>
            <a:ext cx="4084200" cy="105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92" name="Google Shape;492;p24"/>
          <p:cNvSpPr txBox="1"/>
          <p:nvPr>
            <p:ph idx="1" type="subTitle"/>
          </p:nvPr>
        </p:nvSpPr>
        <p:spPr>
          <a:xfrm>
            <a:off x="825855" y="2688012"/>
            <a:ext cx="3573600" cy="6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1_1_1_1_1_1">
    <p:spTree>
      <p:nvGrpSpPr>
        <p:cNvPr id="2726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7" name="Google Shape;2727;p237"/>
          <p:cNvSpPr/>
          <p:nvPr/>
        </p:nvSpPr>
        <p:spPr>
          <a:xfrm flipH="1" rot="10800000">
            <a:off x="6362006" y="24"/>
            <a:ext cx="2782035" cy="196758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8" name="Google Shape;2728;p237"/>
          <p:cNvSpPr/>
          <p:nvPr/>
        </p:nvSpPr>
        <p:spPr>
          <a:xfrm rot="8966446">
            <a:off x="-537464" y="-899233"/>
            <a:ext cx="2615001" cy="183582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9" name="Google Shape;2729;p237"/>
          <p:cNvSpPr/>
          <p:nvPr/>
        </p:nvSpPr>
        <p:spPr>
          <a:xfrm rot="10454287">
            <a:off x="-182969" y="4632929"/>
            <a:ext cx="2591297" cy="181918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0" name="Google Shape;2730;p2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1_1_1_1_1_1_1">
    <p:spTree>
      <p:nvGrpSpPr>
        <p:cNvPr id="2731" name="Shape 2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2" name="Google Shape;2732;p238"/>
          <p:cNvSpPr/>
          <p:nvPr/>
        </p:nvSpPr>
        <p:spPr>
          <a:xfrm>
            <a:off x="7071877" y="3931302"/>
            <a:ext cx="2072105" cy="1465528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3" name="Google Shape;2733;p238"/>
          <p:cNvSpPr/>
          <p:nvPr/>
        </p:nvSpPr>
        <p:spPr>
          <a:xfrm flipH="1" rot="-5400000">
            <a:off x="-447102" y="1392940"/>
            <a:ext cx="1749017" cy="854826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4" name="Google Shape;2734;p2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1_1_1_1_1_1_1_1">
    <p:spTree>
      <p:nvGrpSpPr>
        <p:cNvPr id="2735" name="Shape 2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6" name="Google Shape;2736;p239"/>
          <p:cNvSpPr/>
          <p:nvPr/>
        </p:nvSpPr>
        <p:spPr>
          <a:xfrm rot="10633865">
            <a:off x="169188" y="-3339077"/>
            <a:ext cx="5258266" cy="369149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7" name="Google Shape;2737;p239"/>
          <p:cNvSpPr/>
          <p:nvPr/>
        </p:nvSpPr>
        <p:spPr>
          <a:xfrm flipH="1" rot="10800000">
            <a:off x="-7" y="4250952"/>
            <a:ext cx="2322948" cy="892558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8" name="Google Shape;2738;p239"/>
          <p:cNvSpPr/>
          <p:nvPr/>
        </p:nvSpPr>
        <p:spPr>
          <a:xfrm flipH="1" rot="10800000">
            <a:off x="7880480" y="3902021"/>
            <a:ext cx="2540126" cy="1241478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39" name="Google Shape;2739;p239"/>
          <p:cNvGrpSpPr/>
          <p:nvPr/>
        </p:nvGrpSpPr>
        <p:grpSpPr>
          <a:xfrm>
            <a:off x="8020748" y="315454"/>
            <a:ext cx="626282" cy="702282"/>
            <a:chOff x="7783773" y="-4896"/>
            <a:chExt cx="626282" cy="702282"/>
          </a:xfrm>
        </p:grpSpPr>
        <p:grpSp>
          <p:nvGrpSpPr>
            <p:cNvPr id="2740" name="Google Shape;2740;p239"/>
            <p:cNvGrpSpPr/>
            <p:nvPr/>
          </p:nvGrpSpPr>
          <p:grpSpPr>
            <a:xfrm>
              <a:off x="8039167" y="402585"/>
              <a:ext cx="273770" cy="294801"/>
              <a:chOff x="5937634" y="3212099"/>
              <a:chExt cx="281975" cy="303637"/>
            </a:xfrm>
          </p:grpSpPr>
          <p:sp>
            <p:nvSpPr>
              <p:cNvPr id="2741" name="Google Shape;2741;p239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2" name="Google Shape;2742;p239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3" name="Google Shape;2743;p239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4" name="Google Shape;2744;p239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5" name="Google Shape;2745;p239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6" name="Google Shape;2746;p239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7" name="Google Shape;2747;p239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8" name="Google Shape;2748;p239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9" name="Google Shape;2749;p239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0" name="Google Shape;2750;p239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1" name="Google Shape;2751;p239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2" name="Google Shape;2752;p239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53" name="Google Shape;2753;p239"/>
            <p:cNvGrpSpPr/>
            <p:nvPr/>
          </p:nvGrpSpPr>
          <p:grpSpPr>
            <a:xfrm>
              <a:off x="7847325" y="343081"/>
              <a:ext cx="136575" cy="134183"/>
              <a:chOff x="5397687" y="2595834"/>
              <a:chExt cx="157527" cy="154767"/>
            </a:xfrm>
          </p:grpSpPr>
          <p:sp>
            <p:nvSpPr>
              <p:cNvPr id="2754" name="Google Shape;2754;p239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5" name="Google Shape;2755;p239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56" name="Google Shape;2756;p239"/>
            <p:cNvGrpSpPr/>
            <p:nvPr/>
          </p:nvGrpSpPr>
          <p:grpSpPr>
            <a:xfrm rot="-2290952">
              <a:off x="7924384" y="93813"/>
              <a:ext cx="185942" cy="206452"/>
              <a:chOff x="5071176" y="2522737"/>
              <a:chExt cx="356745" cy="396095"/>
            </a:xfrm>
          </p:grpSpPr>
          <p:sp>
            <p:nvSpPr>
              <p:cNvPr id="2757" name="Google Shape;2757;p239"/>
              <p:cNvSpPr/>
              <p:nvPr/>
            </p:nvSpPr>
            <p:spPr>
              <a:xfrm>
                <a:off x="5071176" y="2522737"/>
                <a:ext cx="356745" cy="396095"/>
              </a:xfrm>
              <a:custGeom>
                <a:rect b="b" l="l" r="r" t="t"/>
                <a:pathLst>
                  <a:path extrusionOk="0" h="9472" w="8531">
                    <a:moveTo>
                      <a:pt x="2207" y="1"/>
                    </a:moveTo>
                    <a:cubicBezTo>
                      <a:pt x="2091" y="1"/>
                      <a:pt x="1965" y="19"/>
                      <a:pt x="1829" y="60"/>
                    </a:cubicBezTo>
                    <a:cubicBezTo>
                      <a:pt x="0" y="603"/>
                      <a:pt x="3040" y="9450"/>
                      <a:pt x="3217" y="9471"/>
                    </a:cubicBezTo>
                    <a:cubicBezTo>
                      <a:pt x="3217" y="9471"/>
                      <a:pt x="3218" y="9472"/>
                      <a:pt x="3219" y="9472"/>
                    </a:cubicBezTo>
                    <a:cubicBezTo>
                      <a:pt x="3530" y="9472"/>
                      <a:pt x="8531" y="1499"/>
                      <a:pt x="6410" y="400"/>
                    </a:cubicBezTo>
                    <a:cubicBezTo>
                      <a:pt x="6260" y="323"/>
                      <a:pt x="6116" y="288"/>
                      <a:pt x="5977" y="288"/>
                    </a:cubicBezTo>
                    <a:cubicBezTo>
                      <a:pt x="4764" y="288"/>
                      <a:pt x="3964" y="2934"/>
                      <a:pt x="3789" y="2934"/>
                    </a:cubicBezTo>
                    <a:cubicBezTo>
                      <a:pt x="3788" y="2934"/>
                      <a:pt x="3786" y="2934"/>
                      <a:pt x="3785" y="2933"/>
                    </a:cubicBezTo>
                    <a:cubicBezTo>
                      <a:pt x="3614" y="2888"/>
                      <a:pt x="3650" y="1"/>
                      <a:pt x="22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8" name="Google Shape;2758;p239"/>
              <p:cNvSpPr/>
              <p:nvPr/>
            </p:nvSpPr>
            <p:spPr>
              <a:xfrm>
                <a:off x="5212811" y="2708867"/>
                <a:ext cx="100989" cy="185628"/>
              </a:xfrm>
              <a:custGeom>
                <a:rect b="b" l="l" r="r" t="t"/>
                <a:pathLst>
                  <a:path extrusionOk="0" h="4439" w="2415">
                    <a:moveTo>
                      <a:pt x="2381" y="0"/>
                    </a:moveTo>
                    <a:cubicBezTo>
                      <a:pt x="2370" y="0"/>
                      <a:pt x="2360" y="7"/>
                      <a:pt x="2354" y="17"/>
                    </a:cubicBezTo>
                    <a:cubicBezTo>
                      <a:pt x="2177" y="391"/>
                      <a:pt x="1987" y="758"/>
                      <a:pt x="1792" y="1122"/>
                    </a:cubicBezTo>
                    <a:cubicBezTo>
                      <a:pt x="1205" y="2217"/>
                      <a:pt x="546" y="3274"/>
                      <a:pt x="12" y="4397"/>
                    </a:cubicBezTo>
                    <a:cubicBezTo>
                      <a:pt x="0" y="4420"/>
                      <a:pt x="21" y="4439"/>
                      <a:pt x="40" y="4439"/>
                    </a:cubicBezTo>
                    <a:cubicBezTo>
                      <a:pt x="50" y="4439"/>
                      <a:pt x="59" y="4435"/>
                      <a:pt x="65" y="4424"/>
                    </a:cubicBezTo>
                    <a:cubicBezTo>
                      <a:pt x="264" y="4062"/>
                      <a:pt x="471" y="3704"/>
                      <a:pt x="677" y="3345"/>
                    </a:cubicBezTo>
                    <a:cubicBezTo>
                      <a:pt x="1042" y="2712"/>
                      <a:pt x="1565" y="1817"/>
                      <a:pt x="1889" y="1173"/>
                    </a:cubicBezTo>
                    <a:cubicBezTo>
                      <a:pt x="2078" y="803"/>
                      <a:pt x="2253" y="426"/>
                      <a:pt x="2409" y="41"/>
                    </a:cubicBezTo>
                    <a:cubicBezTo>
                      <a:pt x="2414" y="26"/>
                      <a:pt x="2408" y="9"/>
                      <a:pt x="2394" y="3"/>
                    </a:cubicBezTo>
                    <a:cubicBezTo>
                      <a:pt x="2390" y="1"/>
                      <a:pt x="2386" y="0"/>
                      <a:pt x="23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59" name="Google Shape;2759;p239"/>
            <p:cNvGrpSpPr/>
            <p:nvPr/>
          </p:nvGrpSpPr>
          <p:grpSpPr>
            <a:xfrm rot="2483769">
              <a:off x="8254402" y="136458"/>
              <a:ext cx="94567" cy="220479"/>
              <a:chOff x="2523825" y="-685025"/>
              <a:chExt cx="214450" cy="429700"/>
            </a:xfrm>
          </p:grpSpPr>
          <p:sp>
            <p:nvSpPr>
              <p:cNvPr id="2760" name="Google Shape;2760;p239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" name="Google Shape;2761;p239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" name="Google Shape;2762;p239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63" name="Google Shape;2763;p239"/>
            <p:cNvGrpSpPr/>
            <p:nvPr/>
          </p:nvGrpSpPr>
          <p:grpSpPr>
            <a:xfrm rot="-8168941">
              <a:off x="8221932" y="-16089"/>
              <a:ext cx="76345" cy="269823"/>
              <a:chOff x="1825350" y="-685725"/>
              <a:chExt cx="102125" cy="361075"/>
            </a:xfrm>
          </p:grpSpPr>
          <p:sp>
            <p:nvSpPr>
              <p:cNvPr id="2764" name="Google Shape;2764;p239"/>
              <p:cNvSpPr/>
              <p:nvPr/>
            </p:nvSpPr>
            <p:spPr>
              <a:xfrm>
                <a:off x="1825350" y="-685725"/>
                <a:ext cx="102125" cy="361075"/>
              </a:xfrm>
              <a:custGeom>
                <a:rect b="b" l="l" r="r" t="t"/>
                <a:pathLst>
                  <a:path extrusionOk="0" h="14443" w="4085">
                    <a:moveTo>
                      <a:pt x="352" y="0"/>
                    </a:moveTo>
                    <a:cubicBezTo>
                      <a:pt x="350" y="0"/>
                      <a:pt x="348" y="0"/>
                      <a:pt x="346" y="1"/>
                    </a:cubicBezTo>
                    <a:cubicBezTo>
                      <a:pt x="1" y="49"/>
                      <a:pt x="1684" y="4346"/>
                      <a:pt x="1967" y="7674"/>
                    </a:cubicBezTo>
                    <a:cubicBezTo>
                      <a:pt x="2250" y="10993"/>
                      <a:pt x="556" y="14442"/>
                      <a:pt x="826" y="14442"/>
                    </a:cubicBezTo>
                    <a:cubicBezTo>
                      <a:pt x="826" y="14442"/>
                      <a:pt x="827" y="14442"/>
                      <a:pt x="828" y="14442"/>
                    </a:cubicBezTo>
                    <a:cubicBezTo>
                      <a:pt x="1106" y="14426"/>
                      <a:pt x="4013" y="10965"/>
                      <a:pt x="4049" y="7421"/>
                    </a:cubicBezTo>
                    <a:cubicBezTo>
                      <a:pt x="4084" y="3898"/>
                      <a:pt x="715" y="0"/>
                      <a:pt x="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5" name="Google Shape;2765;p239"/>
              <p:cNvSpPr/>
              <p:nvPr/>
            </p:nvSpPr>
            <p:spPr>
              <a:xfrm>
                <a:off x="1875075" y="-548750"/>
                <a:ext cx="11550" cy="112475"/>
              </a:xfrm>
              <a:custGeom>
                <a:rect b="b" l="l" r="r" t="t"/>
                <a:pathLst>
                  <a:path extrusionOk="0" h="4499" w="462">
                    <a:moveTo>
                      <a:pt x="101" y="1"/>
                    </a:moveTo>
                    <a:lnTo>
                      <a:pt x="1" y="24"/>
                    </a:lnTo>
                    <a:cubicBezTo>
                      <a:pt x="1" y="24"/>
                      <a:pt x="13" y="94"/>
                      <a:pt x="35" y="215"/>
                    </a:cubicBezTo>
                    <a:cubicBezTo>
                      <a:pt x="55" y="337"/>
                      <a:pt x="99" y="510"/>
                      <a:pt x="122" y="717"/>
                    </a:cubicBezTo>
                    <a:cubicBezTo>
                      <a:pt x="136" y="820"/>
                      <a:pt x="151" y="932"/>
                      <a:pt x="168" y="1051"/>
                    </a:cubicBezTo>
                    <a:cubicBezTo>
                      <a:pt x="186" y="1168"/>
                      <a:pt x="187" y="1296"/>
                      <a:pt x="202" y="1426"/>
                    </a:cubicBezTo>
                    <a:cubicBezTo>
                      <a:pt x="233" y="1686"/>
                      <a:pt x="232" y="1966"/>
                      <a:pt x="244" y="2244"/>
                    </a:cubicBezTo>
                    <a:cubicBezTo>
                      <a:pt x="243" y="2524"/>
                      <a:pt x="250" y="2804"/>
                      <a:pt x="233" y="3066"/>
                    </a:cubicBezTo>
                    <a:cubicBezTo>
                      <a:pt x="225" y="3328"/>
                      <a:pt x="210" y="3573"/>
                      <a:pt x="195" y="3784"/>
                    </a:cubicBezTo>
                    <a:cubicBezTo>
                      <a:pt x="165" y="4205"/>
                      <a:pt x="145" y="4485"/>
                      <a:pt x="145" y="4485"/>
                    </a:cubicBezTo>
                    <a:lnTo>
                      <a:pt x="246" y="4499"/>
                    </a:lnTo>
                    <a:cubicBezTo>
                      <a:pt x="246" y="4499"/>
                      <a:pt x="259" y="4429"/>
                      <a:pt x="281" y="4308"/>
                    </a:cubicBezTo>
                    <a:cubicBezTo>
                      <a:pt x="299" y="4185"/>
                      <a:pt x="340" y="4012"/>
                      <a:pt x="362" y="3800"/>
                    </a:cubicBezTo>
                    <a:cubicBezTo>
                      <a:pt x="386" y="3589"/>
                      <a:pt x="422" y="3343"/>
                      <a:pt x="435" y="3077"/>
                    </a:cubicBezTo>
                    <a:cubicBezTo>
                      <a:pt x="457" y="2811"/>
                      <a:pt x="455" y="2526"/>
                      <a:pt x="462" y="2241"/>
                    </a:cubicBezTo>
                    <a:cubicBezTo>
                      <a:pt x="446" y="1956"/>
                      <a:pt x="440" y="1672"/>
                      <a:pt x="404" y="1406"/>
                    </a:cubicBezTo>
                    <a:cubicBezTo>
                      <a:pt x="388" y="1274"/>
                      <a:pt x="379" y="1145"/>
                      <a:pt x="353" y="1024"/>
                    </a:cubicBezTo>
                    <a:cubicBezTo>
                      <a:pt x="329" y="902"/>
                      <a:pt x="307" y="789"/>
                      <a:pt x="286" y="682"/>
                    </a:cubicBezTo>
                    <a:cubicBezTo>
                      <a:pt x="251" y="470"/>
                      <a:pt x="186" y="307"/>
                      <a:pt x="157" y="187"/>
                    </a:cubicBezTo>
                    <a:cubicBezTo>
                      <a:pt x="121" y="68"/>
                      <a:pt x="101" y="1"/>
                      <a:pt x="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66" name="Google Shape;2766;p239"/>
            <p:cNvGrpSpPr/>
            <p:nvPr/>
          </p:nvGrpSpPr>
          <p:grpSpPr>
            <a:xfrm rot="4135069">
              <a:off x="7796205" y="241033"/>
              <a:ext cx="89951" cy="88375"/>
              <a:chOff x="5397687" y="2595834"/>
              <a:chExt cx="157527" cy="154767"/>
            </a:xfrm>
          </p:grpSpPr>
          <p:sp>
            <p:nvSpPr>
              <p:cNvPr id="2767" name="Google Shape;2767;p239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" name="Google Shape;2768;p239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769" name="Google Shape;2769;p2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TITLE_ONLY_1_1_1_1_1_1_1_1_1">
    <p:spTree>
      <p:nvGrpSpPr>
        <p:cNvPr id="2770" name="Shape 2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1" name="Google Shape;2771;p240"/>
          <p:cNvSpPr/>
          <p:nvPr/>
        </p:nvSpPr>
        <p:spPr>
          <a:xfrm rot="5899289">
            <a:off x="-690594" y="2631876"/>
            <a:ext cx="3108700" cy="2198675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2" name="Google Shape;2772;p240"/>
          <p:cNvSpPr/>
          <p:nvPr/>
        </p:nvSpPr>
        <p:spPr>
          <a:xfrm rot="5400000">
            <a:off x="7338220" y="898992"/>
            <a:ext cx="2919924" cy="1121937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3" name="Google Shape;2773;p240"/>
          <p:cNvSpPr txBox="1"/>
          <p:nvPr>
            <p:ph type="title"/>
          </p:nvPr>
        </p:nvSpPr>
        <p:spPr>
          <a:xfrm>
            <a:off x="717750" y="445025"/>
            <a:ext cx="77085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774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p241"/>
          <p:cNvSpPr/>
          <p:nvPr/>
        </p:nvSpPr>
        <p:spPr>
          <a:xfrm rot="727006">
            <a:off x="-49562" y="4668511"/>
            <a:ext cx="3528411" cy="2477075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6" name="Google Shape;2776;p241"/>
          <p:cNvSpPr/>
          <p:nvPr/>
        </p:nvSpPr>
        <p:spPr>
          <a:xfrm flipH="1">
            <a:off x="6667865" y="-1"/>
            <a:ext cx="3089087" cy="1186935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7" name="Google Shape;2777;p241"/>
          <p:cNvSpPr txBox="1"/>
          <p:nvPr>
            <p:ph type="title"/>
          </p:nvPr>
        </p:nvSpPr>
        <p:spPr>
          <a:xfrm>
            <a:off x="715100" y="3392700"/>
            <a:ext cx="45639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78" name="Google Shape;2778;p241"/>
          <p:cNvSpPr txBox="1"/>
          <p:nvPr>
            <p:ph idx="1" type="subTitle"/>
          </p:nvPr>
        </p:nvSpPr>
        <p:spPr>
          <a:xfrm>
            <a:off x="1094150" y="1061650"/>
            <a:ext cx="45639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779" name="Shape 2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0" name="Google Shape;2780;p242"/>
          <p:cNvSpPr txBox="1"/>
          <p:nvPr>
            <p:ph idx="1" type="subTitle"/>
          </p:nvPr>
        </p:nvSpPr>
        <p:spPr>
          <a:xfrm>
            <a:off x="1312325" y="1625600"/>
            <a:ext cx="3259800" cy="23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81" name="Google Shape;2781;p2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82" name="Google Shape;2782;p242"/>
          <p:cNvSpPr/>
          <p:nvPr/>
        </p:nvSpPr>
        <p:spPr>
          <a:xfrm>
            <a:off x="438700" y="4303072"/>
            <a:ext cx="4239629" cy="1271056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3" name="Google Shape;2783;p242"/>
          <p:cNvSpPr/>
          <p:nvPr/>
        </p:nvSpPr>
        <p:spPr>
          <a:xfrm flipH="1" rot="10800000">
            <a:off x="7042037" y="-413616"/>
            <a:ext cx="2567270" cy="181574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4" name="Google Shape;2784;p242"/>
          <p:cNvSpPr/>
          <p:nvPr/>
        </p:nvSpPr>
        <p:spPr>
          <a:xfrm rot="6115352">
            <a:off x="-2691592" y="-241449"/>
            <a:ext cx="3799962" cy="2667791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2785" name="Shape 2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6" name="Google Shape;2786;p243"/>
          <p:cNvSpPr/>
          <p:nvPr/>
        </p:nvSpPr>
        <p:spPr>
          <a:xfrm rot="-9733263">
            <a:off x="-386358" y="-1058483"/>
            <a:ext cx="2770071" cy="1944669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7" name="Google Shape;2787;p243"/>
          <p:cNvSpPr/>
          <p:nvPr/>
        </p:nvSpPr>
        <p:spPr>
          <a:xfrm rot="-6521171">
            <a:off x="8038558" y="-94400"/>
            <a:ext cx="3041168" cy="213501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8" name="Google Shape;2788;p243"/>
          <p:cNvSpPr/>
          <p:nvPr/>
        </p:nvSpPr>
        <p:spPr>
          <a:xfrm flipH="1" rot="10800000">
            <a:off x="3" y="3826645"/>
            <a:ext cx="3427199" cy="1316850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9" name="Google Shape;2789;p243"/>
          <p:cNvSpPr txBox="1"/>
          <p:nvPr>
            <p:ph idx="1" type="subTitle"/>
          </p:nvPr>
        </p:nvSpPr>
        <p:spPr>
          <a:xfrm>
            <a:off x="1576625" y="1948800"/>
            <a:ext cx="2311800" cy="12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90" name="Google Shape;2790;p2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2791" name="Shape 2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2" name="Google Shape;2792;p244"/>
          <p:cNvSpPr/>
          <p:nvPr/>
        </p:nvSpPr>
        <p:spPr>
          <a:xfrm rot="-226399">
            <a:off x="1179563" y="4667862"/>
            <a:ext cx="5090583" cy="357377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3" name="Google Shape;2793;p244"/>
          <p:cNvSpPr/>
          <p:nvPr/>
        </p:nvSpPr>
        <p:spPr>
          <a:xfrm rot="-6647681">
            <a:off x="7543791" y="-324493"/>
            <a:ext cx="2430395" cy="1718986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4" name="Google Shape;2794;p244"/>
          <p:cNvSpPr txBox="1"/>
          <p:nvPr>
            <p:ph idx="1" type="subTitle"/>
          </p:nvPr>
        </p:nvSpPr>
        <p:spPr>
          <a:xfrm>
            <a:off x="720000" y="1287975"/>
            <a:ext cx="7704000" cy="12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95" name="Google Shape;2795;p2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2796" name="Shape 2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7" name="Google Shape;2797;p245"/>
          <p:cNvSpPr txBox="1"/>
          <p:nvPr>
            <p:ph idx="1" type="subTitle"/>
          </p:nvPr>
        </p:nvSpPr>
        <p:spPr>
          <a:xfrm>
            <a:off x="720000" y="1287975"/>
            <a:ext cx="7704000" cy="3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98" name="Google Shape;2798;p2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99" name="Google Shape;2799;p245"/>
          <p:cNvSpPr/>
          <p:nvPr/>
        </p:nvSpPr>
        <p:spPr>
          <a:xfrm rot="-3149412">
            <a:off x="5643841" y="2434835"/>
            <a:ext cx="4632893" cy="3252462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0" name="Google Shape;2800;p245"/>
          <p:cNvSpPr/>
          <p:nvPr/>
        </p:nvSpPr>
        <p:spPr>
          <a:xfrm rot="10424085">
            <a:off x="20" y="-1779107"/>
            <a:ext cx="3136206" cy="220173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801" name="Shape 2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2" name="Google Shape;2802;p246"/>
          <p:cNvSpPr/>
          <p:nvPr/>
        </p:nvSpPr>
        <p:spPr>
          <a:xfrm rot="8779539">
            <a:off x="-1036084" y="-794496"/>
            <a:ext cx="3609455" cy="2533971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3" name="Google Shape;2803;p246"/>
          <p:cNvSpPr/>
          <p:nvPr/>
        </p:nvSpPr>
        <p:spPr>
          <a:xfrm rot="-9800294">
            <a:off x="7315251" y="-154302"/>
            <a:ext cx="3609496" cy="2534000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4" name="Google Shape;2804;p246"/>
          <p:cNvSpPr/>
          <p:nvPr/>
        </p:nvSpPr>
        <p:spPr>
          <a:xfrm>
            <a:off x="275473" y="4560680"/>
            <a:ext cx="3609443" cy="2533963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5" name="Google Shape;2805;p246"/>
          <p:cNvSpPr txBox="1"/>
          <p:nvPr>
            <p:ph idx="1" type="subTitle"/>
          </p:nvPr>
        </p:nvSpPr>
        <p:spPr>
          <a:xfrm>
            <a:off x="2872793" y="1605163"/>
            <a:ext cx="20013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806" name="Google Shape;2806;p246"/>
          <p:cNvSpPr txBox="1"/>
          <p:nvPr>
            <p:ph idx="2" type="subTitle"/>
          </p:nvPr>
        </p:nvSpPr>
        <p:spPr>
          <a:xfrm>
            <a:off x="4263925" y="3062563"/>
            <a:ext cx="20013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807" name="Google Shape;2807;p246"/>
          <p:cNvSpPr txBox="1"/>
          <p:nvPr>
            <p:ph idx="3" type="subTitle"/>
          </p:nvPr>
        </p:nvSpPr>
        <p:spPr>
          <a:xfrm>
            <a:off x="2872793" y="2000788"/>
            <a:ext cx="3825900" cy="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8" name="Google Shape;2808;p246"/>
          <p:cNvSpPr txBox="1"/>
          <p:nvPr>
            <p:ph idx="4" type="subTitle"/>
          </p:nvPr>
        </p:nvSpPr>
        <p:spPr>
          <a:xfrm>
            <a:off x="2439450" y="3458188"/>
            <a:ext cx="3825900" cy="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9" name="Google Shape;2809;p2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right">
  <p:cSld name="CUSTOM_12_1_1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25"/>
          <p:cNvSpPr txBox="1"/>
          <p:nvPr>
            <p:ph type="title"/>
          </p:nvPr>
        </p:nvSpPr>
        <p:spPr>
          <a:xfrm>
            <a:off x="4845600" y="1895400"/>
            <a:ext cx="3573600" cy="78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95" name="Google Shape;495;p25"/>
          <p:cNvSpPr txBox="1"/>
          <p:nvPr>
            <p:ph idx="1" type="subTitle"/>
          </p:nvPr>
        </p:nvSpPr>
        <p:spPr>
          <a:xfrm>
            <a:off x="4845600" y="2617142"/>
            <a:ext cx="3573600" cy="10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2810" name="Shape 2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1" name="Google Shape;2811;p247"/>
          <p:cNvSpPr/>
          <p:nvPr/>
        </p:nvSpPr>
        <p:spPr>
          <a:xfrm rot="10800000">
            <a:off x="24" y="8"/>
            <a:ext cx="3547624" cy="106361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2" name="Google Shape;2812;p247"/>
          <p:cNvSpPr/>
          <p:nvPr/>
        </p:nvSpPr>
        <p:spPr>
          <a:xfrm rot="-410113">
            <a:off x="5235641" y="4470585"/>
            <a:ext cx="4634238" cy="325340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3" name="Google Shape;2813;p247"/>
          <p:cNvSpPr txBox="1"/>
          <p:nvPr>
            <p:ph idx="1" type="subTitle"/>
          </p:nvPr>
        </p:nvSpPr>
        <p:spPr>
          <a:xfrm>
            <a:off x="1100038" y="1649375"/>
            <a:ext cx="3298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814" name="Google Shape;2814;p247"/>
          <p:cNvSpPr txBox="1"/>
          <p:nvPr>
            <p:ph idx="2" type="subTitle"/>
          </p:nvPr>
        </p:nvSpPr>
        <p:spPr>
          <a:xfrm>
            <a:off x="4783538" y="1649375"/>
            <a:ext cx="3298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815" name="Google Shape;2815;p247"/>
          <p:cNvSpPr txBox="1"/>
          <p:nvPr>
            <p:ph idx="3" type="subTitle"/>
          </p:nvPr>
        </p:nvSpPr>
        <p:spPr>
          <a:xfrm>
            <a:off x="1100038" y="2165700"/>
            <a:ext cx="3298500" cy="19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16" name="Google Shape;2816;p247"/>
          <p:cNvSpPr txBox="1"/>
          <p:nvPr>
            <p:ph idx="4" type="subTitle"/>
          </p:nvPr>
        </p:nvSpPr>
        <p:spPr>
          <a:xfrm>
            <a:off x="4783536" y="2165700"/>
            <a:ext cx="3298500" cy="19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17" name="Google Shape;2817;p24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2818" name="Shape 2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9" name="Google Shape;2819;p248"/>
          <p:cNvSpPr/>
          <p:nvPr/>
        </p:nvSpPr>
        <p:spPr>
          <a:xfrm flipH="1" rot="-5155880">
            <a:off x="8158077" y="2846003"/>
            <a:ext cx="3224776" cy="2263912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0" name="Google Shape;2820;p248"/>
          <p:cNvSpPr/>
          <p:nvPr/>
        </p:nvSpPr>
        <p:spPr>
          <a:xfrm flipH="1" rot="-5400000">
            <a:off x="-752682" y="322557"/>
            <a:ext cx="2399990" cy="89462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1" name="Google Shape;2821;p248"/>
          <p:cNvSpPr txBox="1"/>
          <p:nvPr>
            <p:ph idx="1" type="subTitle"/>
          </p:nvPr>
        </p:nvSpPr>
        <p:spPr>
          <a:xfrm>
            <a:off x="7200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sp>
        <p:nvSpPr>
          <p:cNvPr id="2822" name="Google Shape;2822;p248"/>
          <p:cNvSpPr txBox="1"/>
          <p:nvPr>
            <p:ph idx="2" type="subTitle"/>
          </p:nvPr>
        </p:nvSpPr>
        <p:spPr>
          <a:xfrm>
            <a:off x="7200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3" name="Google Shape;2823;p248"/>
          <p:cNvSpPr txBox="1"/>
          <p:nvPr>
            <p:ph idx="3" type="subTitle"/>
          </p:nvPr>
        </p:nvSpPr>
        <p:spPr>
          <a:xfrm>
            <a:off x="34038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4" name="Google Shape;2824;p248"/>
          <p:cNvSpPr txBox="1"/>
          <p:nvPr>
            <p:ph idx="4" type="subTitle"/>
          </p:nvPr>
        </p:nvSpPr>
        <p:spPr>
          <a:xfrm>
            <a:off x="60876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5" name="Google Shape;2825;p24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26" name="Google Shape;2826;p248"/>
          <p:cNvSpPr txBox="1"/>
          <p:nvPr>
            <p:ph idx="5" type="subTitle"/>
          </p:nvPr>
        </p:nvSpPr>
        <p:spPr>
          <a:xfrm>
            <a:off x="34038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sp>
        <p:nvSpPr>
          <p:cNvPr id="2827" name="Google Shape;2827;p248"/>
          <p:cNvSpPr txBox="1"/>
          <p:nvPr>
            <p:ph idx="6" type="subTitle"/>
          </p:nvPr>
        </p:nvSpPr>
        <p:spPr>
          <a:xfrm>
            <a:off x="60876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grpSp>
        <p:nvGrpSpPr>
          <p:cNvPr id="2828" name="Google Shape;2828;p248"/>
          <p:cNvGrpSpPr/>
          <p:nvPr/>
        </p:nvGrpSpPr>
        <p:grpSpPr>
          <a:xfrm>
            <a:off x="253725" y="644768"/>
            <a:ext cx="687614" cy="897916"/>
            <a:chOff x="253725" y="644768"/>
            <a:chExt cx="687614" cy="897916"/>
          </a:xfrm>
        </p:grpSpPr>
        <p:sp>
          <p:nvSpPr>
            <p:cNvPr id="2829" name="Google Shape;2829;p248"/>
            <p:cNvSpPr/>
            <p:nvPr/>
          </p:nvSpPr>
          <p:spPr>
            <a:xfrm rot="-2043320">
              <a:off x="284850" y="1013957"/>
              <a:ext cx="172854" cy="164101"/>
            </a:xfrm>
            <a:custGeom>
              <a:rect b="b" l="l" r="r" t="t"/>
              <a:pathLst>
                <a:path extrusionOk="0" h="9430" w="9933">
                  <a:moveTo>
                    <a:pt x="8342" y="4852"/>
                  </a:moveTo>
                  <a:lnTo>
                    <a:pt x="8342" y="4853"/>
                  </a:lnTo>
                  <a:lnTo>
                    <a:pt x="8342" y="4853"/>
                  </a:lnTo>
                  <a:lnTo>
                    <a:pt x="8342" y="4853"/>
                  </a:lnTo>
                  <a:cubicBezTo>
                    <a:pt x="8342" y="4853"/>
                    <a:pt x="8342" y="4852"/>
                    <a:pt x="8342" y="4852"/>
                  </a:cubicBezTo>
                  <a:close/>
                  <a:moveTo>
                    <a:pt x="2797" y="6438"/>
                  </a:moveTo>
                  <a:cubicBezTo>
                    <a:pt x="2797" y="6441"/>
                    <a:pt x="2797" y="6443"/>
                    <a:pt x="2797" y="6443"/>
                  </a:cubicBezTo>
                  <a:cubicBezTo>
                    <a:pt x="2797" y="6443"/>
                    <a:pt x="2797" y="6443"/>
                    <a:pt x="2797" y="6442"/>
                  </a:cubicBezTo>
                  <a:lnTo>
                    <a:pt x="2797" y="6438"/>
                  </a:lnTo>
                  <a:close/>
                  <a:moveTo>
                    <a:pt x="4291" y="0"/>
                  </a:moveTo>
                  <a:cubicBezTo>
                    <a:pt x="2927" y="0"/>
                    <a:pt x="1798" y="452"/>
                    <a:pt x="1122" y="954"/>
                  </a:cubicBezTo>
                  <a:cubicBezTo>
                    <a:pt x="730" y="1225"/>
                    <a:pt x="478" y="1536"/>
                    <a:pt x="308" y="1742"/>
                  </a:cubicBezTo>
                  <a:cubicBezTo>
                    <a:pt x="178" y="1931"/>
                    <a:pt x="108" y="2032"/>
                    <a:pt x="108" y="2032"/>
                  </a:cubicBezTo>
                  <a:cubicBezTo>
                    <a:pt x="1" y="2188"/>
                    <a:pt x="22" y="2403"/>
                    <a:pt x="166" y="2532"/>
                  </a:cubicBezTo>
                  <a:cubicBezTo>
                    <a:pt x="239" y="2598"/>
                    <a:pt x="331" y="2630"/>
                    <a:pt x="422" y="2630"/>
                  </a:cubicBezTo>
                  <a:cubicBezTo>
                    <a:pt x="526" y="2630"/>
                    <a:pt x="630" y="2588"/>
                    <a:pt x="705" y="2505"/>
                  </a:cubicBezTo>
                  <a:cubicBezTo>
                    <a:pt x="705" y="2505"/>
                    <a:pt x="788" y="2414"/>
                    <a:pt x="942" y="2243"/>
                  </a:cubicBezTo>
                  <a:cubicBezTo>
                    <a:pt x="1085" y="2114"/>
                    <a:pt x="1296" y="1921"/>
                    <a:pt x="1632" y="1730"/>
                  </a:cubicBezTo>
                  <a:cubicBezTo>
                    <a:pt x="1958" y="1541"/>
                    <a:pt x="2392" y="1366"/>
                    <a:pt x="2919" y="1272"/>
                  </a:cubicBezTo>
                  <a:cubicBezTo>
                    <a:pt x="3189" y="1226"/>
                    <a:pt x="3483" y="1201"/>
                    <a:pt x="3793" y="1201"/>
                  </a:cubicBezTo>
                  <a:cubicBezTo>
                    <a:pt x="4089" y="1201"/>
                    <a:pt x="4399" y="1224"/>
                    <a:pt x="4719" y="1272"/>
                  </a:cubicBezTo>
                  <a:cubicBezTo>
                    <a:pt x="5373" y="1379"/>
                    <a:pt x="6071" y="1601"/>
                    <a:pt x="6706" y="1974"/>
                  </a:cubicBezTo>
                  <a:cubicBezTo>
                    <a:pt x="7340" y="2343"/>
                    <a:pt x="7902" y="2884"/>
                    <a:pt x="8179" y="3532"/>
                  </a:cubicBezTo>
                  <a:cubicBezTo>
                    <a:pt x="8317" y="3855"/>
                    <a:pt x="8382" y="4205"/>
                    <a:pt x="8366" y="4567"/>
                  </a:cubicBezTo>
                  <a:cubicBezTo>
                    <a:pt x="8364" y="4657"/>
                    <a:pt x="8346" y="4750"/>
                    <a:pt x="8339" y="4840"/>
                  </a:cubicBezTo>
                  <a:lnTo>
                    <a:pt x="8335" y="4875"/>
                  </a:lnTo>
                  <a:lnTo>
                    <a:pt x="8335" y="4880"/>
                  </a:lnTo>
                  <a:lnTo>
                    <a:pt x="8321" y="4940"/>
                  </a:lnTo>
                  <a:lnTo>
                    <a:pt x="8280" y="5115"/>
                  </a:lnTo>
                  <a:lnTo>
                    <a:pt x="8199" y="5466"/>
                  </a:lnTo>
                  <a:cubicBezTo>
                    <a:pt x="8172" y="5582"/>
                    <a:pt x="8149" y="5710"/>
                    <a:pt x="8106" y="5778"/>
                  </a:cubicBezTo>
                  <a:cubicBezTo>
                    <a:pt x="8023" y="5942"/>
                    <a:pt x="7976" y="6113"/>
                    <a:pt x="7884" y="6278"/>
                  </a:cubicBezTo>
                  <a:cubicBezTo>
                    <a:pt x="7771" y="6436"/>
                    <a:pt x="7686" y="6617"/>
                    <a:pt x="7560" y="6761"/>
                  </a:cubicBezTo>
                  <a:cubicBezTo>
                    <a:pt x="7308" y="7048"/>
                    <a:pt x="7025" y="7307"/>
                    <a:pt x="6680" y="7473"/>
                  </a:cubicBezTo>
                  <a:cubicBezTo>
                    <a:pt x="6240" y="7707"/>
                    <a:pt x="5721" y="7835"/>
                    <a:pt x="5204" y="7835"/>
                  </a:cubicBezTo>
                  <a:cubicBezTo>
                    <a:pt x="4937" y="7835"/>
                    <a:pt x="4670" y="7800"/>
                    <a:pt x="4414" y="7729"/>
                  </a:cubicBezTo>
                  <a:lnTo>
                    <a:pt x="4137" y="7651"/>
                  </a:lnTo>
                  <a:cubicBezTo>
                    <a:pt x="4046" y="7621"/>
                    <a:pt x="3966" y="7573"/>
                    <a:pt x="3880" y="7539"/>
                  </a:cubicBezTo>
                  <a:cubicBezTo>
                    <a:pt x="3697" y="7477"/>
                    <a:pt x="3564" y="7361"/>
                    <a:pt x="3410" y="7269"/>
                  </a:cubicBezTo>
                  <a:cubicBezTo>
                    <a:pt x="3154" y="7048"/>
                    <a:pt x="2913" y="6809"/>
                    <a:pt x="2842" y="6522"/>
                  </a:cubicBezTo>
                  <a:lnTo>
                    <a:pt x="2797" y="6420"/>
                  </a:lnTo>
                  <a:lnTo>
                    <a:pt x="2792" y="6408"/>
                  </a:lnTo>
                  <a:cubicBezTo>
                    <a:pt x="2790" y="6400"/>
                    <a:pt x="2790" y="6397"/>
                    <a:pt x="2789" y="6397"/>
                  </a:cubicBezTo>
                  <a:lnTo>
                    <a:pt x="2789" y="6397"/>
                  </a:lnTo>
                  <a:cubicBezTo>
                    <a:pt x="2789" y="6397"/>
                    <a:pt x="2790" y="6399"/>
                    <a:pt x="2790" y="6403"/>
                  </a:cubicBezTo>
                  <a:lnTo>
                    <a:pt x="2790" y="6403"/>
                  </a:lnTo>
                  <a:lnTo>
                    <a:pt x="2788" y="6388"/>
                  </a:lnTo>
                  <a:lnTo>
                    <a:pt x="2772" y="6305"/>
                  </a:lnTo>
                  <a:cubicBezTo>
                    <a:pt x="2755" y="6201"/>
                    <a:pt x="2720" y="6063"/>
                    <a:pt x="2719" y="5988"/>
                  </a:cubicBezTo>
                  <a:cubicBezTo>
                    <a:pt x="2717" y="5914"/>
                    <a:pt x="2712" y="5843"/>
                    <a:pt x="2704" y="5769"/>
                  </a:cubicBezTo>
                  <a:lnTo>
                    <a:pt x="2716" y="5531"/>
                  </a:lnTo>
                  <a:cubicBezTo>
                    <a:pt x="2752" y="5225"/>
                    <a:pt x="2862" y="4963"/>
                    <a:pt x="3049" y="4756"/>
                  </a:cubicBezTo>
                  <a:cubicBezTo>
                    <a:pt x="3403" y="4362"/>
                    <a:pt x="4010" y="4158"/>
                    <a:pt x="4570" y="4158"/>
                  </a:cubicBezTo>
                  <a:cubicBezTo>
                    <a:pt x="4606" y="4158"/>
                    <a:pt x="4642" y="4158"/>
                    <a:pt x="4677" y="4160"/>
                  </a:cubicBezTo>
                  <a:lnTo>
                    <a:pt x="4894" y="4179"/>
                  </a:lnTo>
                  <a:lnTo>
                    <a:pt x="4922" y="4181"/>
                  </a:lnTo>
                  <a:lnTo>
                    <a:pt x="4927" y="4181"/>
                  </a:lnTo>
                  <a:lnTo>
                    <a:pt x="4957" y="4189"/>
                  </a:lnTo>
                  <a:lnTo>
                    <a:pt x="5086" y="4221"/>
                  </a:lnTo>
                  <a:lnTo>
                    <a:pt x="5214" y="4254"/>
                  </a:lnTo>
                  <a:lnTo>
                    <a:pt x="5258" y="4283"/>
                  </a:lnTo>
                  <a:cubicBezTo>
                    <a:pt x="5285" y="4306"/>
                    <a:pt x="5321" y="4294"/>
                    <a:pt x="5355" y="4332"/>
                  </a:cubicBezTo>
                  <a:cubicBezTo>
                    <a:pt x="5510" y="4426"/>
                    <a:pt x="5603" y="4568"/>
                    <a:pt x="5632" y="4737"/>
                  </a:cubicBezTo>
                  <a:cubicBezTo>
                    <a:pt x="5663" y="4905"/>
                    <a:pt x="5630" y="5079"/>
                    <a:pt x="5563" y="5214"/>
                  </a:cubicBezTo>
                  <a:cubicBezTo>
                    <a:pt x="5496" y="5353"/>
                    <a:pt x="5385" y="5428"/>
                    <a:pt x="5281" y="5494"/>
                  </a:cubicBezTo>
                  <a:cubicBezTo>
                    <a:pt x="5180" y="5547"/>
                    <a:pt x="5068" y="5564"/>
                    <a:pt x="4960" y="5564"/>
                  </a:cubicBezTo>
                  <a:cubicBezTo>
                    <a:pt x="4829" y="5564"/>
                    <a:pt x="4703" y="5538"/>
                    <a:pt x="4607" y="5517"/>
                  </a:cubicBezTo>
                  <a:cubicBezTo>
                    <a:pt x="4426" y="5454"/>
                    <a:pt x="4329" y="5421"/>
                    <a:pt x="4329" y="5421"/>
                  </a:cubicBezTo>
                  <a:lnTo>
                    <a:pt x="4261" y="5398"/>
                  </a:lnTo>
                  <a:cubicBezTo>
                    <a:pt x="4221" y="5384"/>
                    <a:pt x="4180" y="5378"/>
                    <a:pt x="4139" y="5378"/>
                  </a:cubicBezTo>
                  <a:cubicBezTo>
                    <a:pt x="4001" y="5378"/>
                    <a:pt x="3868" y="5454"/>
                    <a:pt x="3801" y="5585"/>
                  </a:cubicBezTo>
                  <a:cubicBezTo>
                    <a:pt x="3707" y="5771"/>
                    <a:pt x="3783" y="5998"/>
                    <a:pt x="3969" y="6092"/>
                  </a:cubicBezTo>
                  <a:cubicBezTo>
                    <a:pt x="3969" y="6092"/>
                    <a:pt x="4097" y="6157"/>
                    <a:pt x="4336" y="6278"/>
                  </a:cubicBezTo>
                  <a:cubicBezTo>
                    <a:pt x="4508" y="6334"/>
                    <a:pt x="4761" y="6445"/>
                    <a:pt x="5097" y="6445"/>
                  </a:cubicBezTo>
                  <a:cubicBezTo>
                    <a:pt x="5252" y="6445"/>
                    <a:pt x="5423" y="6422"/>
                    <a:pt x="5612" y="6359"/>
                  </a:cubicBezTo>
                  <a:cubicBezTo>
                    <a:pt x="5896" y="6249"/>
                    <a:pt x="6201" y="6056"/>
                    <a:pt x="6404" y="5745"/>
                  </a:cubicBezTo>
                  <a:cubicBezTo>
                    <a:pt x="6605" y="5439"/>
                    <a:pt x="6730" y="5050"/>
                    <a:pt x="6701" y="4620"/>
                  </a:cubicBezTo>
                  <a:cubicBezTo>
                    <a:pt x="6681" y="4195"/>
                    <a:pt x="6459" y="3719"/>
                    <a:pt x="6072" y="3412"/>
                  </a:cubicBezTo>
                  <a:cubicBezTo>
                    <a:pt x="5990" y="3325"/>
                    <a:pt x="5857" y="3262"/>
                    <a:pt x="5739" y="3194"/>
                  </a:cubicBezTo>
                  <a:lnTo>
                    <a:pt x="5553" y="3103"/>
                  </a:lnTo>
                  <a:lnTo>
                    <a:pt x="5428" y="3062"/>
                  </a:lnTo>
                  <a:lnTo>
                    <a:pt x="5302" y="3021"/>
                  </a:lnTo>
                  <a:lnTo>
                    <a:pt x="5238" y="3000"/>
                  </a:lnTo>
                  <a:lnTo>
                    <a:pt x="5222" y="2994"/>
                  </a:lnTo>
                  <a:lnTo>
                    <a:pt x="5143" y="2976"/>
                  </a:lnTo>
                  <a:lnTo>
                    <a:pt x="5103" y="2969"/>
                  </a:lnTo>
                  <a:cubicBezTo>
                    <a:pt x="4997" y="2952"/>
                    <a:pt x="4889" y="2935"/>
                    <a:pt x="4780" y="2918"/>
                  </a:cubicBezTo>
                  <a:cubicBezTo>
                    <a:pt x="4642" y="2903"/>
                    <a:pt x="4499" y="2895"/>
                    <a:pt x="4353" y="2895"/>
                  </a:cubicBezTo>
                  <a:cubicBezTo>
                    <a:pt x="3589" y="2895"/>
                    <a:pt x="2737" y="3118"/>
                    <a:pt x="2045" y="3791"/>
                  </a:cubicBezTo>
                  <a:cubicBezTo>
                    <a:pt x="1640" y="4186"/>
                    <a:pt x="1366" y="4749"/>
                    <a:pt x="1274" y="5317"/>
                  </a:cubicBezTo>
                  <a:lnTo>
                    <a:pt x="1229" y="5744"/>
                  </a:lnTo>
                  <a:cubicBezTo>
                    <a:pt x="1231" y="5894"/>
                    <a:pt x="1237" y="6047"/>
                    <a:pt x="1246" y="6199"/>
                  </a:cubicBezTo>
                  <a:cubicBezTo>
                    <a:pt x="1256" y="6350"/>
                    <a:pt x="1279" y="6434"/>
                    <a:pt x="1294" y="6555"/>
                  </a:cubicBezTo>
                  <a:lnTo>
                    <a:pt x="1308" y="6640"/>
                  </a:lnTo>
                  <a:lnTo>
                    <a:pt x="1315" y="6682"/>
                  </a:lnTo>
                  <a:lnTo>
                    <a:pt x="1316" y="6692"/>
                  </a:lnTo>
                  <a:cubicBezTo>
                    <a:pt x="1316" y="6692"/>
                    <a:pt x="1316" y="6692"/>
                    <a:pt x="1316" y="6692"/>
                  </a:cubicBezTo>
                  <a:lnTo>
                    <a:pt x="1316" y="6692"/>
                  </a:lnTo>
                  <a:cubicBezTo>
                    <a:pt x="1316" y="6692"/>
                    <a:pt x="1328" y="6754"/>
                    <a:pt x="1329" y="6754"/>
                  </a:cubicBezTo>
                  <a:cubicBezTo>
                    <a:pt x="1329" y="6754"/>
                    <a:pt x="1329" y="6752"/>
                    <a:pt x="1328" y="6747"/>
                  </a:cubicBezTo>
                  <a:lnTo>
                    <a:pt x="1328" y="6747"/>
                  </a:lnTo>
                  <a:lnTo>
                    <a:pt x="1336" y="6775"/>
                  </a:lnTo>
                  <a:lnTo>
                    <a:pt x="1410" y="6996"/>
                  </a:lnTo>
                  <a:cubicBezTo>
                    <a:pt x="1577" y="7613"/>
                    <a:pt x="2003" y="8096"/>
                    <a:pt x="2450" y="8487"/>
                  </a:cubicBezTo>
                  <a:cubicBezTo>
                    <a:pt x="2691" y="8657"/>
                    <a:pt x="2930" y="8845"/>
                    <a:pt x="3198" y="8956"/>
                  </a:cubicBezTo>
                  <a:cubicBezTo>
                    <a:pt x="3458" y="9098"/>
                    <a:pt x="3734" y="9184"/>
                    <a:pt x="4013" y="9261"/>
                  </a:cubicBezTo>
                  <a:cubicBezTo>
                    <a:pt x="4414" y="9373"/>
                    <a:pt x="4830" y="9429"/>
                    <a:pt x="5248" y="9429"/>
                  </a:cubicBezTo>
                  <a:cubicBezTo>
                    <a:pt x="5994" y="9429"/>
                    <a:pt x="6748" y="9252"/>
                    <a:pt x="7432" y="8900"/>
                  </a:cubicBezTo>
                  <a:cubicBezTo>
                    <a:pt x="7971" y="8634"/>
                    <a:pt x="8426" y="8219"/>
                    <a:pt x="8808" y="7765"/>
                  </a:cubicBezTo>
                  <a:cubicBezTo>
                    <a:pt x="8996" y="7537"/>
                    <a:pt x="9131" y="7276"/>
                    <a:pt x="9289" y="7030"/>
                  </a:cubicBezTo>
                  <a:cubicBezTo>
                    <a:pt x="9429" y="6771"/>
                    <a:pt x="9526" y="6473"/>
                    <a:pt x="9636" y="6195"/>
                  </a:cubicBezTo>
                  <a:cubicBezTo>
                    <a:pt x="9699" y="6043"/>
                    <a:pt x="9716" y="5933"/>
                    <a:pt x="9742" y="5815"/>
                  </a:cubicBezTo>
                  <a:lnTo>
                    <a:pt x="9819" y="5463"/>
                  </a:lnTo>
                  <a:lnTo>
                    <a:pt x="9856" y="5288"/>
                  </a:lnTo>
                  <a:lnTo>
                    <a:pt x="9875" y="5200"/>
                  </a:lnTo>
                  <a:lnTo>
                    <a:pt x="9877" y="5190"/>
                  </a:lnTo>
                  <a:lnTo>
                    <a:pt x="9890" y="5116"/>
                  </a:lnTo>
                  <a:lnTo>
                    <a:pt x="9892" y="5089"/>
                  </a:lnTo>
                  <a:lnTo>
                    <a:pt x="9897" y="5035"/>
                  </a:lnTo>
                  <a:cubicBezTo>
                    <a:pt x="9906" y="4889"/>
                    <a:pt x="9925" y="4745"/>
                    <a:pt x="9924" y="4599"/>
                  </a:cubicBezTo>
                  <a:cubicBezTo>
                    <a:pt x="9932" y="4015"/>
                    <a:pt x="9802" y="3425"/>
                    <a:pt x="9560" y="2911"/>
                  </a:cubicBezTo>
                  <a:cubicBezTo>
                    <a:pt x="9075" y="1866"/>
                    <a:pt x="8218" y="1179"/>
                    <a:pt x="7383" y="747"/>
                  </a:cubicBezTo>
                  <a:cubicBezTo>
                    <a:pt x="6539" y="304"/>
                    <a:pt x="5671" y="97"/>
                    <a:pt x="4866" y="27"/>
                  </a:cubicBezTo>
                  <a:cubicBezTo>
                    <a:pt x="4671" y="9"/>
                    <a:pt x="4479" y="0"/>
                    <a:pt x="4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30" name="Google Shape;2830;p248"/>
            <p:cNvGrpSpPr/>
            <p:nvPr/>
          </p:nvGrpSpPr>
          <p:grpSpPr>
            <a:xfrm flipH="1" rot="4974716">
              <a:off x="333891" y="632924"/>
              <a:ext cx="449064" cy="535384"/>
              <a:chOff x="527713" y="768579"/>
              <a:chExt cx="449044" cy="535361"/>
            </a:xfrm>
          </p:grpSpPr>
          <p:grpSp>
            <p:nvGrpSpPr>
              <p:cNvPr id="2831" name="Google Shape;2831;p248"/>
              <p:cNvGrpSpPr/>
              <p:nvPr/>
            </p:nvGrpSpPr>
            <p:grpSpPr>
              <a:xfrm rot="4290869">
                <a:off x="797316" y="845780"/>
                <a:ext cx="76852" cy="271673"/>
                <a:chOff x="1825350" y="-685725"/>
                <a:chExt cx="102125" cy="361075"/>
              </a:xfrm>
            </p:grpSpPr>
            <p:sp>
              <p:nvSpPr>
                <p:cNvPr id="2832" name="Google Shape;2832;p248"/>
                <p:cNvSpPr/>
                <p:nvPr/>
              </p:nvSpPr>
              <p:spPr>
                <a:xfrm>
                  <a:off x="1825350" y="-685725"/>
                  <a:ext cx="102125" cy="361075"/>
                </a:xfrm>
                <a:custGeom>
                  <a:rect b="b" l="l" r="r" t="t"/>
                  <a:pathLst>
                    <a:path extrusionOk="0" h="14443" w="4085">
                      <a:moveTo>
                        <a:pt x="352" y="0"/>
                      </a:moveTo>
                      <a:cubicBezTo>
                        <a:pt x="350" y="0"/>
                        <a:pt x="348" y="0"/>
                        <a:pt x="346" y="1"/>
                      </a:cubicBezTo>
                      <a:cubicBezTo>
                        <a:pt x="1" y="49"/>
                        <a:pt x="1684" y="4346"/>
                        <a:pt x="1967" y="7674"/>
                      </a:cubicBezTo>
                      <a:cubicBezTo>
                        <a:pt x="2250" y="10993"/>
                        <a:pt x="556" y="14442"/>
                        <a:pt x="826" y="14442"/>
                      </a:cubicBezTo>
                      <a:cubicBezTo>
                        <a:pt x="826" y="14442"/>
                        <a:pt x="827" y="14442"/>
                        <a:pt x="828" y="14442"/>
                      </a:cubicBezTo>
                      <a:cubicBezTo>
                        <a:pt x="1106" y="14426"/>
                        <a:pt x="4013" y="10965"/>
                        <a:pt x="4049" y="7421"/>
                      </a:cubicBezTo>
                      <a:cubicBezTo>
                        <a:pt x="4084" y="3898"/>
                        <a:pt x="715" y="0"/>
                        <a:pt x="3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3" name="Google Shape;2833;p248"/>
                <p:cNvSpPr/>
                <p:nvPr/>
              </p:nvSpPr>
              <p:spPr>
                <a:xfrm>
                  <a:off x="1875075" y="-548750"/>
                  <a:ext cx="11550" cy="112475"/>
                </a:xfrm>
                <a:custGeom>
                  <a:rect b="b" l="l" r="r" t="t"/>
                  <a:pathLst>
                    <a:path extrusionOk="0" h="4499" w="462">
                      <a:moveTo>
                        <a:pt x="101" y="1"/>
                      </a:moveTo>
                      <a:lnTo>
                        <a:pt x="1" y="24"/>
                      </a:lnTo>
                      <a:cubicBezTo>
                        <a:pt x="1" y="24"/>
                        <a:pt x="13" y="94"/>
                        <a:pt x="35" y="215"/>
                      </a:cubicBezTo>
                      <a:cubicBezTo>
                        <a:pt x="55" y="337"/>
                        <a:pt x="99" y="510"/>
                        <a:pt x="122" y="717"/>
                      </a:cubicBezTo>
                      <a:cubicBezTo>
                        <a:pt x="136" y="820"/>
                        <a:pt x="151" y="932"/>
                        <a:pt x="168" y="1051"/>
                      </a:cubicBezTo>
                      <a:cubicBezTo>
                        <a:pt x="186" y="1168"/>
                        <a:pt x="187" y="1296"/>
                        <a:pt x="202" y="1426"/>
                      </a:cubicBezTo>
                      <a:cubicBezTo>
                        <a:pt x="233" y="1686"/>
                        <a:pt x="232" y="1966"/>
                        <a:pt x="244" y="2244"/>
                      </a:cubicBezTo>
                      <a:cubicBezTo>
                        <a:pt x="243" y="2524"/>
                        <a:pt x="250" y="2804"/>
                        <a:pt x="233" y="3066"/>
                      </a:cubicBezTo>
                      <a:cubicBezTo>
                        <a:pt x="225" y="3328"/>
                        <a:pt x="210" y="3573"/>
                        <a:pt x="195" y="3784"/>
                      </a:cubicBezTo>
                      <a:cubicBezTo>
                        <a:pt x="165" y="4205"/>
                        <a:pt x="145" y="4485"/>
                        <a:pt x="145" y="4485"/>
                      </a:cubicBezTo>
                      <a:lnTo>
                        <a:pt x="246" y="4499"/>
                      </a:lnTo>
                      <a:cubicBezTo>
                        <a:pt x="246" y="4499"/>
                        <a:pt x="259" y="4429"/>
                        <a:pt x="281" y="4308"/>
                      </a:cubicBezTo>
                      <a:cubicBezTo>
                        <a:pt x="299" y="4185"/>
                        <a:pt x="340" y="4012"/>
                        <a:pt x="362" y="3800"/>
                      </a:cubicBezTo>
                      <a:cubicBezTo>
                        <a:pt x="386" y="3589"/>
                        <a:pt x="422" y="3343"/>
                        <a:pt x="435" y="3077"/>
                      </a:cubicBezTo>
                      <a:cubicBezTo>
                        <a:pt x="457" y="2811"/>
                        <a:pt x="455" y="2526"/>
                        <a:pt x="462" y="2241"/>
                      </a:cubicBezTo>
                      <a:cubicBezTo>
                        <a:pt x="446" y="1956"/>
                        <a:pt x="440" y="1672"/>
                        <a:pt x="404" y="1406"/>
                      </a:cubicBezTo>
                      <a:cubicBezTo>
                        <a:pt x="388" y="1274"/>
                        <a:pt x="379" y="1145"/>
                        <a:pt x="353" y="1024"/>
                      </a:cubicBezTo>
                      <a:cubicBezTo>
                        <a:pt x="329" y="902"/>
                        <a:pt x="307" y="789"/>
                        <a:pt x="286" y="682"/>
                      </a:cubicBezTo>
                      <a:cubicBezTo>
                        <a:pt x="251" y="470"/>
                        <a:pt x="186" y="307"/>
                        <a:pt x="157" y="187"/>
                      </a:cubicBezTo>
                      <a:cubicBezTo>
                        <a:pt x="121" y="68"/>
                        <a:pt x="101" y="1"/>
                        <a:pt x="10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834" name="Google Shape;2834;p248"/>
              <p:cNvGrpSpPr/>
              <p:nvPr/>
            </p:nvGrpSpPr>
            <p:grpSpPr>
              <a:xfrm rot="1354541">
                <a:off x="647299" y="794142"/>
                <a:ext cx="183816" cy="253701"/>
                <a:chOff x="2916600" y="-617325"/>
                <a:chExt cx="184250" cy="254300"/>
              </a:xfrm>
            </p:grpSpPr>
            <p:sp>
              <p:nvSpPr>
                <p:cNvPr id="2835" name="Google Shape;2835;p248"/>
                <p:cNvSpPr/>
                <p:nvPr/>
              </p:nvSpPr>
              <p:spPr>
                <a:xfrm>
                  <a:off x="2916600" y="-617325"/>
                  <a:ext cx="184250" cy="254300"/>
                </a:xfrm>
                <a:custGeom>
                  <a:rect b="b" l="l" r="r" t="t"/>
                  <a:pathLst>
                    <a:path extrusionOk="0" h="10172" w="7370">
                      <a:moveTo>
                        <a:pt x="3449" y="1"/>
                      </a:moveTo>
                      <a:cubicBezTo>
                        <a:pt x="1" y="1"/>
                        <a:pt x="1027" y="10171"/>
                        <a:pt x="1490" y="10171"/>
                      </a:cubicBezTo>
                      <a:cubicBezTo>
                        <a:pt x="1502" y="10171"/>
                        <a:pt x="1514" y="10165"/>
                        <a:pt x="1525" y="10150"/>
                      </a:cubicBezTo>
                      <a:cubicBezTo>
                        <a:pt x="2090" y="9433"/>
                        <a:pt x="7370" y="362"/>
                        <a:pt x="3622" y="9"/>
                      </a:cubicBezTo>
                      <a:cubicBezTo>
                        <a:pt x="3563" y="3"/>
                        <a:pt x="3505" y="1"/>
                        <a:pt x="344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6" name="Google Shape;2836;p248"/>
                <p:cNvSpPr/>
                <p:nvPr/>
              </p:nvSpPr>
              <p:spPr>
                <a:xfrm>
                  <a:off x="2965150" y="-602650"/>
                  <a:ext cx="62000" cy="205775"/>
                </a:xfrm>
                <a:custGeom>
                  <a:rect b="b" l="l" r="r" t="t"/>
                  <a:pathLst>
                    <a:path extrusionOk="0" h="8231" w="2480">
                      <a:moveTo>
                        <a:pt x="2233" y="1"/>
                      </a:moveTo>
                      <a:cubicBezTo>
                        <a:pt x="2233" y="1"/>
                        <a:pt x="2223" y="134"/>
                        <a:pt x="2208" y="369"/>
                      </a:cubicBezTo>
                      <a:cubicBezTo>
                        <a:pt x="2185" y="601"/>
                        <a:pt x="2196" y="945"/>
                        <a:pt x="2131" y="1334"/>
                      </a:cubicBezTo>
                      <a:cubicBezTo>
                        <a:pt x="2105" y="1530"/>
                        <a:pt x="2077" y="1742"/>
                        <a:pt x="2047" y="1965"/>
                      </a:cubicBezTo>
                      <a:cubicBezTo>
                        <a:pt x="2020" y="2190"/>
                        <a:pt x="1954" y="2424"/>
                        <a:pt x="1914" y="2669"/>
                      </a:cubicBezTo>
                      <a:cubicBezTo>
                        <a:pt x="1865" y="2912"/>
                        <a:pt x="1826" y="3166"/>
                        <a:pt x="1752" y="3416"/>
                      </a:cubicBezTo>
                      <a:cubicBezTo>
                        <a:pt x="1685" y="3669"/>
                        <a:pt x="1617" y="3926"/>
                        <a:pt x="1550" y="4182"/>
                      </a:cubicBezTo>
                      <a:cubicBezTo>
                        <a:pt x="1389" y="4687"/>
                        <a:pt x="1251" y="5202"/>
                        <a:pt x="1061" y="5663"/>
                      </a:cubicBezTo>
                      <a:cubicBezTo>
                        <a:pt x="974" y="5896"/>
                        <a:pt x="890" y="6121"/>
                        <a:pt x="811" y="6336"/>
                      </a:cubicBezTo>
                      <a:cubicBezTo>
                        <a:pt x="721" y="6546"/>
                        <a:pt x="636" y="6745"/>
                        <a:pt x="557" y="6928"/>
                      </a:cubicBezTo>
                      <a:cubicBezTo>
                        <a:pt x="409" y="7299"/>
                        <a:pt x="253" y="7594"/>
                        <a:pt x="156" y="7806"/>
                      </a:cubicBezTo>
                      <a:cubicBezTo>
                        <a:pt x="56" y="8018"/>
                        <a:pt x="0" y="8138"/>
                        <a:pt x="0" y="8138"/>
                      </a:cubicBezTo>
                      <a:lnTo>
                        <a:pt x="159" y="8230"/>
                      </a:lnTo>
                      <a:cubicBezTo>
                        <a:pt x="159" y="8230"/>
                        <a:pt x="230" y="8115"/>
                        <a:pt x="351" y="7912"/>
                      </a:cubicBezTo>
                      <a:cubicBezTo>
                        <a:pt x="466" y="7705"/>
                        <a:pt x="659" y="7424"/>
                        <a:pt x="828" y="7056"/>
                      </a:cubicBezTo>
                      <a:cubicBezTo>
                        <a:pt x="1009" y="6692"/>
                        <a:pt x="1219" y="6267"/>
                        <a:pt x="1399" y="5792"/>
                      </a:cubicBezTo>
                      <a:cubicBezTo>
                        <a:pt x="1601" y="5325"/>
                        <a:pt x="1750" y="4803"/>
                        <a:pt x="1923" y="4290"/>
                      </a:cubicBezTo>
                      <a:cubicBezTo>
                        <a:pt x="2050" y="3762"/>
                        <a:pt x="2199" y="3239"/>
                        <a:pt x="2270" y="2735"/>
                      </a:cubicBezTo>
                      <a:cubicBezTo>
                        <a:pt x="2311" y="2483"/>
                        <a:pt x="2364" y="2244"/>
                        <a:pt x="2379" y="2008"/>
                      </a:cubicBezTo>
                      <a:cubicBezTo>
                        <a:pt x="2397" y="1774"/>
                        <a:pt x="2414" y="1552"/>
                        <a:pt x="2430" y="1348"/>
                      </a:cubicBezTo>
                      <a:cubicBezTo>
                        <a:pt x="2479" y="938"/>
                        <a:pt x="2426" y="608"/>
                        <a:pt x="2431" y="372"/>
                      </a:cubicBezTo>
                      <a:cubicBezTo>
                        <a:pt x="2421" y="137"/>
                        <a:pt x="2416" y="3"/>
                        <a:pt x="2416" y="3"/>
                      </a:cubicBezTo>
                      <a:lnTo>
                        <a:pt x="2233" y="1"/>
                      </a:lnTo>
                      <a:close/>
                    </a:path>
                  </a:pathLst>
                </a:custGeom>
                <a:solidFill>
                  <a:srgbClr val="3C354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837" name="Google Shape;2837;p248"/>
              <p:cNvGrpSpPr/>
              <p:nvPr/>
            </p:nvGrpSpPr>
            <p:grpSpPr>
              <a:xfrm rot="7251019">
                <a:off x="629630" y="982427"/>
                <a:ext cx="165313" cy="331243"/>
                <a:chOff x="2523825" y="-685025"/>
                <a:chExt cx="214450" cy="429700"/>
              </a:xfrm>
            </p:grpSpPr>
            <p:sp>
              <p:nvSpPr>
                <p:cNvPr id="2838" name="Google Shape;2838;p248"/>
                <p:cNvSpPr/>
                <p:nvPr/>
              </p:nvSpPr>
              <p:spPr>
                <a:xfrm>
                  <a:off x="2523825" y="-685025"/>
                  <a:ext cx="214450" cy="429700"/>
                </a:xfrm>
                <a:custGeom>
                  <a:rect b="b" l="l" r="r" t="t"/>
                  <a:pathLst>
                    <a:path extrusionOk="0" h="17188" w="8578">
                      <a:moveTo>
                        <a:pt x="5865" y="1"/>
                      </a:moveTo>
                      <a:cubicBezTo>
                        <a:pt x="3874" y="1"/>
                        <a:pt x="1160" y="3325"/>
                        <a:pt x="683" y="6656"/>
                      </a:cubicBezTo>
                      <a:cubicBezTo>
                        <a:pt x="1" y="11412"/>
                        <a:pt x="4331" y="17188"/>
                        <a:pt x="4921" y="17188"/>
                      </a:cubicBezTo>
                      <a:cubicBezTo>
                        <a:pt x="4929" y="17188"/>
                        <a:pt x="4936" y="17187"/>
                        <a:pt x="4943" y="17185"/>
                      </a:cubicBezTo>
                      <a:cubicBezTo>
                        <a:pt x="4943" y="17185"/>
                        <a:pt x="2597" y="11715"/>
                        <a:pt x="3742" y="7505"/>
                      </a:cubicBezTo>
                      <a:cubicBezTo>
                        <a:pt x="4341" y="5296"/>
                        <a:pt x="8577" y="1210"/>
                        <a:pt x="6596" y="175"/>
                      </a:cubicBezTo>
                      <a:cubicBezTo>
                        <a:pt x="6369" y="57"/>
                        <a:pt x="6123" y="1"/>
                        <a:pt x="586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9" name="Google Shape;2839;p248"/>
                <p:cNvSpPr/>
                <p:nvPr/>
              </p:nvSpPr>
              <p:spPr>
                <a:xfrm>
                  <a:off x="2644975" y="-677100"/>
                  <a:ext cx="45350" cy="106150"/>
                </a:xfrm>
                <a:custGeom>
                  <a:rect b="b" l="l" r="r" t="t"/>
                  <a:pathLst>
                    <a:path extrusionOk="0" h="4246" w="1814">
                      <a:moveTo>
                        <a:pt x="1347" y="0"/>
                      </a:moveTo>
                      <a:lnTo>
                        <a:pt x="1259" y="62"/>
                      </a:lnTo>
                      <a:cubicBezTo>
                        <a:pt x="1259" y="62"/>
                        <a:pt x="1299" y="124"/>
                        <a:pt x="1367" y="234"/>
                      </a:cubicBezTo>
                      <a:cubicBezTo>
                        <a:pt x="1405" y="289"/>
                        <a:pt x="1447" y="356"/>
                        <a:pt x="1473" y="435"/>
                      </a:cubicBezTo>
                      <a:cubicBezTo>
                        <a:pt x="1504" y="515"/>
                        <a:pt x="1547" y="598"/>
                        <a:pt x="1563" y="704"/>
                      </a:cubicBezTo>
                      <a:cubicBezTo>
                        <a:pt x="1574" y="755"/>
                        <a:pt x="1588" y="808"/>
                        <a:pt x="1598" y="863"/>
                      </a:cubicBezTo>
                      <a:cubicBezTo>
                        <a:pt x="1600" y="920"/>
                        <a:pt x="1602" y="978"/>
                        <a:pt x="1604" y="1038"/>
                      </a:cubicBezTo>
                      <a:cubicBezTo>
                        <a:pt x="1610" y="1097"/>
                        <a:pt x="1602" y="1159"/>
                        <a:pt x="1593" y="1222"/>
                      </a:cubicBezTo>
                      <a:cubicBezTo>
                        <a:pt x="1582" y="1284"/>
                        <a:pt x="1585" y="1349"/>
                        <a:pt x="1566" y="1413"/>
                      </a:cubicBezTo>
                      <a:cubicBezTo>
                        <a:pt x="1536" y="1542"/>
                        <a:pt x="1501" y="1674"/>
                        <a:pt x="1445" y="1804"/>
                      </a:cubicBezTo>
                      <a:cubicBezTo>
                        <a:pt x="1400" y="1937"/>
                        <a:pt x="1328" y="2065"/>
                        <a:pt x="1265" y="2194"/>
                      </a:cubicBezTo>
                      <a:cubicBezTo>
                        <a:pt x="1132" y="2451"/>
                        <a:pt x="972" y="2697"/>
                        <a:pt x="817" y="2925"/>
                      </a:cubicBezTo>
                      <a:cubicBezTo>
                        <a:pt x="661" y="3155"/>
                        <a:pt x="515" y="3369"/>
                        <a:pt x="390" y="3553"/>
                      </a:cubicBezTo>
                      <a:cubicBezTo>
                        <a:pt x="139" y="3923"/>
                        <a:pt x="0" y="4191"/>
                        <a:pt x="0" y="4191"/>
                      </a:cubicBezTo>
                      <a:lnTo>
                        <a:pt x="91" y="4246"/>
                      </a:lnTo>
                      <a:cubicBezTo>
                        <a:pt x="91" y="4246"/>
                        <a:pt x="259" y="4004"/>
                        <a:pt x="532" y="3655"/>
                      </a:cubicBezTo>
                      <a:cubicBezTo>
                        <a:pt x="802" y="3303"/>
                        <a:pt x="1173" y="2833"/>
                        <a:pt x="1464" y="2299"/>
                      </a:cubicBezTo>
                      <a:cubicBezTo>
                        <a:pt x="1531" y="2162"/>
                        <a:pt x="1602" y="2027"/>
                        <a:pt x="1650" y="1883"/>
                      </a:cubicBezTo>
                      <a:cubicBezTo>
                        <a:pt x="1707" y="1742"/>
                        <a:pt x="1743" y="1596"/>
                        <a:pt x="1773" y="1453"/>
                      </a:cubicBezTo>
                      <a:cubicBezTo>
                        <a:pt x="1794" y="1309"/>
                        <a:pt x="1814" y="1166"/>
                        <a:pt x="1799" y="1032"/>
                      </a:cubicBezTo>
                      <a:cubicBezTo>
                        <a:pt x="1792" y="964"/>
                        <a:pt x="1786" y="899"/>
                        <a:pt x="1780" y="835"/>
                      </a:cubicBezTo>
                      <a:cubicBezTo>
                        <a:pt x="1766" y="773"/>
                        <a:pt x="1747" y="715"/>
                        <a:pt x="1732" y="658"/>
                      </a:cubicBezTo>
                      <a:cubicBezTo>
                        <a:pt x="1708" y="543"/>
                        <a:pt x="1650" y="447"/>
                        <a:pt x="1605" y="361"/>
                      </a:cubicBezTo>
                      <a:cubicBezTo>
                        <a:pt x="1564" y="272"/>
                        <a:pt x="1516" y="210"/>
                        <a:pt x="1475" y="160"/>
                      </a:cubicBezTo>
                      <a:cubicBezTo>
                        <a:pt x="1394" y="58"/>
                        <a:pt x="1347" y="0"/>
                        <a:pt x="134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0" name="Google Shape;2840;p248"/>
                <p:cNvSpPr/>
                <p:nvPr/>
              </p:nvSpPr>
              <p:spPr>
                <a:xfrm>
                  <a:off x="2594325" y="-518425"/>
                  <a:ext cx="18675" cy="136625"/>
                </a:xfrm>
                <a:custGeom>
                  <a:rect b="b" l="l" r="r" t="t"/>
                  <a:pathLst>
                    <a:path extrusionOk="0" h="5465" w="747">
                      <a:moveTo>
                        <a:pt x="647" y="0"/>
                      </a:moveTo>
                      <a:cubicBezTo>
                        <a:pt x="647" y="0"/>
                        <a:pt x="612" y="80"/>
                        <a:pt x="550" y="218"/>
                      </a:cubicBezTo>
                      <a:cubicBezTo>
                        <a:pt x="518" y="287"/>
                        <a:pt x="481" y="371"/>
                        <a:pt x="438" y="467"/>
                      </a:cubicBezTo>
                      <a:cubicBezTo>
                        <a:pt x="390" y="561"/>
                        <a:pt x="352" y="675"/>
                        <a:pt x="317" y="804"/>
                      </a:cubicBezTo>
                      <a:cubicBezTo>
                        <a:pt x="281" y="931"/>
                        <a:pt x="241" y="1069"/>
                        <a:pt x="198" y="1216"/>
                      </a:cubicBezTo>
                      <a:cubicBezTo>
                        <a:pt x="159" y="1362"/>
                        <a:pt x="138" y="1519"/>
                        <a:pt x="109" y="1681"/>
                      </a:cubicBezTo>
                      <a:cubicBezTo>
                        <a:pt x="80" y="1844"/>
                        <a:pt x="50" y="2011"/>
                        <a:pt x="42" y="2183"/>
                      </a:cubicBezTo>
                      <a:cubicBezTo>
                        <a:pt x="28" y="2355"/>
                        <a:pt x="14" y="2530"/>
                        <a:pt x="0" y="2704"/>
                      </a:cubicBezTo>
                      <a:cubicBezTo>
                        <a:pt x="2" y="2879"/>
                        <a:pt x="5" y="3055"/>
                        <a:pt x="7" y="3227"/>
                      </a:cubicBezTo>
                      <a:cubicBezTo>
                        <a:pt x="3" y="3399"/>
                        <a:pt x="21" y="3568"/>
                        <a:pt x="35" y="3731"/>
                      </a:cubicBezTo>
                      <a:cubicBezTo>
                        <a:pt x="54" y="4059"/>
                        <a:pt x="110" y="4360"/>
                        <a:pt x="156" y="4618"/>
                      </a:cubicBezTo>
                      <a:cubicBezTo>
                        <a:pt x="193" y="4878"/>
                        <a:pt x="270" y="5085"/>
                        <a:pt x="305" y="5233"/>
                      </a:cubicBezTo>
                      <a:cubicBezTo>
                        <a:pt x="345" y="5380"/>
                        <a:pt x="368" y="5464"/>
                        <a:pt x="368" y="5464"/>
                      </a:cubicBezTo>
                      <a:lnTo>
                        <a:pt x="471" y="5436"/>
                      </a:lnTo>
                      <a:cubicBezTo>
                        <a:pt x="471" y="5436"/>
                        <a:pt x="455" y="5351"/>
                        <a:pt x="428" y="5203"/>
                      </a:cubicBezTo>
                      <a:cubicBezTo>
                        <a:pt x="404" y="5054"/>
                        <a:pt x="352" y="4846"/>
                        <a:pt x="328" y="4590"/>
                      </a:cubicBezTo>
                      <a:cubicBezTo>
                        <a:pt x="311" y="4462"/>
                        <a:pt x="294" y="4324"/>
                        <a:pt x="276" y="4178"/>
                      </a:cubicBezTo>
                      <a:cubicBezTo>
                        <a:pt x="259" y="4032"/>
                        <a:pt x="259" y="3876"/>
                        <a:pt x="244" y="3716"/>
                      </a:cubicBezTo>
                      <a:cubicBezTo>
                        <a:pt x="233" y="3556"/>
                        <a:pt x="219" y="3391"/>
                        <a:pt x="225" y="3222"/>
                      </a:cubicBezTo>
                      <a:cubicBezTo>
                        <a:pt x="225" y="3054"/>
                        <a:pt x="226" y="2883"/>
                        <a:pt x="227" y="2712"/>
                      </a:cubicBezTo>
                      <a:cubicBezTo>
                        <a:pt x="238" y="2541"/>
                        <a:pt x="249" y="2371"/>
                        <a:pt x="260" y="2203"/>
                      </a:cubicBezTo>
                      <a:cubicBezTo>
                        <a:pt x="265" y="2035"/>
                        <a:pt x="291" y="1871"/>
                        <a:pt x="317" y="1713"/>
                      </a:cubicBezTo>
                      <a:cubicBezTo>
                        <a:pt x="345" y="1556"/>
                        <a:pt x="358" y="1401"/>
                        <a:pt x="387" y="1259"/>
                      </a:cubicBezTo>
                      <a:cubicBezTo>
                        <a:pt x="421" y="1117"/>
                        <a:pt x="454" y="983"/>
                        <a:pt x="483" y="860"/>
                      </a:cubicBezTo>
                      <a:cubicBezTo>
                        <a:pt x="511" y="736"/>
                        <a:pt x="537" y="622"/>
                        <a:pt x="578" y="523"/>
                      </a:cubicBezTo>
                      <a:cubicBezTo>
                        <a:pt x="613" y="423"/>
                        <a:pt x="643" y="336"/>
                        <a:pt x="668" y="265"/>
                      </a:cubicBezTo>
                      <a:cubicBezTo>
                        <a:pt x="717" y="122"/>
                        <a:pt x="746" y="40"/>
                        <a:pt x="746" y="40"/>
                      </a:cubicBezTo>
                      <a:lnTo>
                        <a:pt x="64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841" name="Google Shape;2841;p248"/>
            <p:cNvGrpSpPr/>
            <p:nvPr/>
          </p:nvGrpSpPr>
          <p:grpSpPr>
            <a:xfrm rot="-1028607">
              <a:off x="396206" y="1197722"/>
              <a:ext cx="324549" cy="303880"/>
              <a:chOff x="3253250" y="-606750"/>
              <a:chExt cx="249000" cy="233125"/>
            </a:xfrm>
          </p:grpSpPr>
          <p:sp>
            <p:nvSpPr>
              <p:cNvPr id="2842" name="Google Shape;2842;p248"/>
              <p:cNvSpPr/>
              <p:nvPr/>
            </p:nvSpPr>
            <p:spPr>
              <a:xfrm>
                <a:off x="3253250" y="-606750"/>
                <a:ext cx="249000" cy="233125"/>
              </a:xfrm>
              <a:custGeom>
                <a:rect b="b" l="l" r="r" t="t"/>
                <a:pathLst>
                  <a:path extrusionOk="0" h="9325" w="9960">
                    <a:moveTo>
                      <a:pt x="5032" y="1"/>
                    </a:moveTo>
                    <a:cubicBezTo>
                      <a:pt x="2662" y="1"/>
                      <a:pt x="1600" y="1620"/>
                      <a:pt x="1208" y="2928"/>
                    </a:cubicBezTo>
                    <a:cubicBezTo>
                      <a:pt x="767" y="4405"/>
                      <a:pt x="1" y="7191"/>
                      <a:pt x="3402" y="8811"/>
                    </a:cubicBezTo>
                    <a:cubicBezTo>
                      <a:pt x="4154" y="9169"/>
                      <a:pt x="4848" y="9324"/>
                      <a:pt x="5479" y="9324"/>
                    </a:cubicBezTo>
                    <a:cubicBezTo>
                      <a:pt x="7705" y="9324"/>
                      <a:pt x="9143" y="7397"/>
                      <a:pt x="9500" y="5677"/>
                    </a:cubicBezTo>
                    <a:cubicBezTo>
                      <a:pt x="9960" y="3469"/>
                      <a:pt x="9519" y="663"/>
                      <a:pt x="6012" y="85"/>
                    </a:cubicBezTo>
                    <a:cubicBezTo>
                      <a:pt x="5663" y="28"/>
                      <a:pt x="5337" y="1"/>
                      <a:pt x="50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3" name="Google Shape;2843;p248"/>
              <p:cNvSpPr/>
              <p:nvPr/>
            </p:nvSpPr>
            <p:spPr>
              <a:xfrm>
                <a:off x="3347625" y="-525925"/>
                <a:ext cx="18275" cy="28675"/>
              </a:xfrm>
              <a:custGeom>
                <a:rect b="b" l="l" r="r" t="t"/>
                <a:pathLst>
                  <a:path extrusionOk="0" h="1147" w="731">
                    <a:moveTo>
                      <a:pt x="540" y="1"/>
                    </a:moveTo>
                    <a:cubicBezTo>
                      <a:pt x="353" y="1"/>
                      <a:pt x="0" y="1081"/>
                      <a:pt x="212" y="1144"/>
                    </a:cubicBezTo>
                    <a:cubicBezTo>
                      <a:pt x="217" y="1146"/>
                      <a:pt x="223" y="1146"/>
                      <a:pt x="230" y="1146"/>
                    </a:cubicBezTo>
                    <a:cubicBezTo>
                      <a:pt x="445" y="1146"/>
                      <a:pt x="730" y="56"/>
                      <a:pt x="553" y="3"/>
                    </a:cubicBezTo>
                    <a:cubicBezTo>
                      <a:pt x="549" y="1"/>
                      <a:pt x="544" y="1"/>
                      <a:pt x="540" y="1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4" name="Google Shape;2844;p248"/>
              <p:cNvSpPr/>
              <p:nvPr/>
            </p:nvSpPr>
            <p:spPr>
              <a:xfrm>
                <a:off x="3403575" y="-509175"/>
                <a:ext cx="18275" cy="28650"/>
              </a:xfrm>
              <a:custGeom>
                <a:rect b="b" l="l" r="r" t="t"/>
                <a:pathLst>
                  <a:path extrusionOk="0" h="1146" w="731">
                    <a:moveTo>
                      <a:pt x="539" y="0"/>
                    </a:moveTo>
                    <a:cubicBezTo>
                      <a:pt x="352" y="0"/>
                      <a:pt x="0" y="1080"/>
                      <a:pt x="211" y="1143"/>
                    </a:cubicBezTo>
                    <a:cubicBezTo>
                      <a:pt x="217" y="1144"/>
                      <a:pt x="223" y="1145"/>
                      <a:pt x="229" y="1145"/>
                    </a:cubicBezTo>
                    <a:cubicBezTo>
                      <a:pt x="444" y="1145"/>
                      <a:pt x="730" y="55"/>
                      <a:pt x="552" y="2"/>
                    </a:cubicBezTo>
                    <a:cubicBezTo>
                      <a:pt x="548" y="1"/>
                      <a:pt x="543" y="0"/>
                      <a:pt x="539" y="0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5" name="Google Shape;2845;p248"/>
              <p:cNvSpPr/>
              <p:nvPr/>
            </p:nvSpPr>
            <p:spPr>
              <a:xfrm>
                <a:off x="3279675" y="-509300"/>
                <a:ext cx="20800" cy="85950"/>
              </a:xfrm>
              <a:custGeom>
                <a:rect b="b" l="l" r="r" t="t"/>
                <a:pathLst>
                  <a:path extrusionOk="0" h="3438" w="832">
                    <a:moveTo>
                      <a:pt x="234" y="0"/>
                    </a:moveTo>
                    <a:cubicBezTo>
                      <a:pt x="210" y="0"/>
                      <a:pt x="186" y="14"/>
                      <a:pt x="181" y="43"/>
                    </a:cubicBezTo>
                    <a:cubicBezTo>
                      <a:pt x="0" y="1176"/>
                      <a:pt x="96" y="2423"/>
                      <a:pt x="719" y="3413"/>
                    </a:cubicBezTo>
                    <a:cubicBezTo>
                      <a:pt x="729" y="3430"/>
                      <a:pt x="745" y="3437"/>
                      <a:pt x="761" y="3437"/>
                    </a:cubicBezTo>
                    <a:cubicBezTo>
                      <a:pt x="796" y="3437"/>
                      <a:pt x="832" y="3402"/>
                      <a:pt x="813" y="3362"/>
                    </a:cubicBezTo>
                    <a:cubicBezTo>
                      <a:pt x="351" y="2321"/>
                      <a:pt x="276" y="1177"/>
                      <a:pt x="288" y="53"/>
                    </a:cubicBezTo>
                    <a:cubicBezTo>
                      <a:pt x="289" y="19"/>
                      <a:pt x="261" y="0"/>
                      <a:pt x="234" y="0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6" name="Google Shape;2846;p248"/>
              <p:cNvSpPr/>
              <p:nvPr/>
            </p:nvSpPr>
            <p:spPr>
              <a:xfrm>
                <a:off x="3312650" y="-600250"/>
                <a:ext cx="118950" cy="28950"/>
              </a:xfrm>
              <a:custGeom>
                <a:rect b="b" l="l" r="r" t="t"/>
                <a:pathLst>
                  <a:path extrusionOk="0" h="1158" w="4758">
                    <a:moveTo>
                      <a:pt x="2614" y="0"/>
                    </a:moveTo>
                    <a:cubicBezTo>
                      <a:pt x="1640" y="0"/>
                      <a:pt x="675" y="334"/>
                      <a:pt x="34" y="1070"/>
                    </a:cubicBezTo>
                    <a:cubicBezTo>
                      <a:pt x="0" y="1108"/>
                      <a:pt x="38" y="1157"/>
                      <a:pt x="78" y="1157"/>
                    </a:cubicBezTo>
                    <a:cubicBezTo>
                      <a:pt x="90" y="1157"/>
                      <a:pt x="102" y="1153"/>
                      <a:pt x="112" y="1142"/>
                    </a:cubicBezTo>
                    <a:cubicBezTo>
                      <a:pt x="806" y="502"/>
                      <a:pt x="1733" y="223"/>
                      <a:pt x="2669" y="223"/>
                    </a:cubicBezTo>
                    <a:cubicBezTo>
                      <a:pt x="3356" y="223"/>
                      <a:pt x="4048" y="373"/>
                      <a:pt x="4658" y="641"/>
                    </a:cubicBezTo>
                    <a:cubicBezTo>
                      <a:pt x="4666" y="645"/>
                      <a:pt x="4674" y="646"/>
                      <a:pt x="4681" y="646"/>
                    </a:cubicBezTo>
                    <a:cubicBezTo>
                      <a:pt x="4729" y="646"/>
                      <a:pt x="4758" y="575"/>
                      <a:pt x="4709" y="546"/>
                    </a:cubicBezTo>
                    <a:cubicBezTo>
                      <a:pt x="4097" y="192"/>
                      <a:pt x="3353" y="0"/>
                      <a:pt x="2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47" name="Google Shape;2847;p248"/>
            <p:cNvGrpSpPr/>
            <p:nvPr/>
          </p:nvGrpSpPr>
          <p:grpSpPr>
            <a:xfrm rot="-2043501">
              <a:off x="679197" y="1057274"/>
              <a:ext cx="213969" cy="237571"/>
              <a:chOff x="5071176" y="2522737"/>
              <a:chExt cx="356745" cy="396095"/>
            </a:xfrm>
          </p:grpSpPr>
          <p:sp>
            <p:nvSpPr>
              <p:cNvPr id="2848" name="Google Shape;2848;p248"/>
              <p:cNvSpPr/>
              <p:nvPr/>
            </p:nvSpPr>
            <p:spPr>
              <a:xfrm>
                <a:off x="5071176" y="2522737"/>
                <a:ext cx="356745" cy="396095"/>
              </a:xfrm>
              <a:custGeom>
                <a:rect b="b" l="l" r="r" t="t"/>
                <a:pathLst>
                  <a:path extrusionOk="0" h="9472" w="8531">
                    <a:moveTo>
                      <a:pt x="2207" y="1"/>
                    </a:moveTo>
                    <a:cubicBezTo>
                      <a:pt x="2091" y="1"/>
                      <a:pt x="1965" y="19"/>
                      <a:pt x="1829" y="60"/>
                    </a:cubicBezTo>
                    <a:cubicBezTo>
                      <a:pt x="0" y="603"/>
                      <a:pt x="3040" y="9450"/>
                      <a:pt x="3217" y="9471"/>
                    </a:cubicBezTo>
                    <a:cubicBezTo>
                      <a:pt x="3217" y="9471"/>
                      <a:pt x="3218" y="9472"/>
                      <a:pt x="3219" y="9472"/>
                    </a:cubicBezTo>
                    <a:cubicBezTo>
                      <a:pt x="3530" y="9472"/>
                      <a:pt x="8531" y="1499"/>
                      <a:pt x="6410" y="400"/>
                    </a:cubicBezTo>
                    <a:cubicBezTo>
                      <a:pt x="6260" y="323"/>
                      <a:pt x="6116" y="288"/>
                      <a:pt x="5977" y="288"/>
                    </a:cubicBezTo>
                    <a:cubicBezTo>
                      <a:pt x="4764" y="288"/>
                      <a:pt x="3964" y="2934"/>
                      <a:pt x="3789" y="2934"/>
                    </a:cubicBezTo>
                    <a:cubicBezTo>
                      <a:pt x="3788" y="2934"/>
                      <a:pt x="3786" y="2934"/>
                      <a:pt x="3785" y="2933"/>
                    </a:cubicBezTo>
                    <a:cubicBezTo>
                      <a:pt x="3614" y="2888"/>
                      <a:pt x="3650" y="1"/>
                      <a:pt x="22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9" name="Google Shape;2849;p248"/>
              <p:cNvSpPr/>
              <p:nvPr/>
            </p:nvSpPr>
            <p:spPr>
              <a:xfrm>
                <a:off x="5212811" y="2708867"/>
                <a:ext cx="100989" cy="185628"/>
              </a:xfrm>
              <a:custGeom>
                <a:rect b="b" l="l" r="r" t="t"/>
                <a:pathLst>
                  <a:path extrusionOk="0" h="4439" w="2415">
                    <a:moveTo>
                      <a:pt x="2381" y="0"/>
                    </a:moveTo>
                    <a:cubicBezTo>
                      <a:pt x="2370" y="0"/>
                      <a:pt x="2360" y="7"/>
                      <a:pt x="2354" y="17"/>
                    </a:cubicBezTo>
                    <a:cubicBezTo>
                      <a:pt x="2177" y="391"/>
                      <a:pt x="1987" y="758"/>
                      <a:pt x="1792" y="1122"/>
                    </a:cubicBezTo>
                    <a:cubicBezTo>
                      <a:pt x="1205" y="2217"/>
                      <a:pt x="546" y="3274"/>
                      <a:pt x="12" y="4397"/>
                    </a:cubicBezTo>
                    <a:cubicBezTo>
                      <a:pt x="0" y="4420"/>
                      <a:pt x="21" y="4439"/>
                      <a:pt x="40" y="4439"/>
                    </a:cubicBezTo>
                    <a:cubicBezTo>
                      <a:pt x="50" y="4439"/>
                      <a:pt x="59" y="4435"/>
                      <a:pt x="65" y="4424"/>
                    </a:cubicBezTo>
                    <a:cubicBezTo>
                      <a:pt x="264" y="4062"/>
                      <a:pt x="471" y="3704"/>
                      <a:pt x="677" y="3345"/>
                    </a:cubicBezTo>
                    <a:cubicBezTo>
                      <a:pt x="1042" y="2712"/>
                      <a:pt x="1565" y="1817"/>
                      <a:pt x="1889" y="1173"/>
                    </a:cubicBezTo>
                    <a:cubicBezTo>
                      <a:pt x="2078" y="803"/>
                      <a:pt x="2253" y="426"/>
                      <a:pt x="2409" y="41"/>
                    </a:cubicBezTo>
                    <a:cubicBezTo>
                      <a:pt x="2414" y="26"/>
                      <a:pt x="2408" y="9"/>
                      <a:pt x="2394" y="3"/>
                    </a:cubicBezTo>
                    <a:cubicBezTo>
                      <a:pt x="2390" y="1"/>
                      <a:pt x="2386" y="0"/>
                      <a:pt x="23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249"/>
          <p:cNvSpPr/>
          <p:nvPr/>
        </p:nvSpPr>
        <p:spPr>
          <a:xfrm flipH="1">
            <a:off x="2793792" y="4077275"/>
            <a:ext cx="3556405" cy="106618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2" name="Google Shape;2852;p249"/>
          <p:cNvSpPr/>
          <p:nvPr/>
        </p:nvSpPr>
        <p:spPr>
          <a:xfrm rot="-10097472">
            <a:off x="6877782" y="-1508120"/>
            <a:ext cx="3164696" cy="2221750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3" name="Google Shape;2853;p249"/>
          <p:cNvSpPr/>
          <p:nvPr/>
        </p:nvSpPr>
        <p:spPr>
          <a:xfrm flipH="1" rot="-9513020">
            <a:off x="-443039" y="-1535170"/>
            <a:ext cx="2959440" cy="2077636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4" name="Google Shape;2854;p24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55" name="Google Shape;2855;p249"/>
          <p:cNvSpPr txBox="1"/>
          <p:nvPr>
            <p:ph idx="1" type="subTitle"/>
          </p:nvPr>
        </p:nvSpPr>
        <p:spPr>
          <a:xfrm>
            <a:off x="720000" y="299301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56" name="Google Shape;2856;p249"/>
          <p:cNvSpPr txBox="1"/>
          <p:nvPr>
            <p:ph idx="2" type="subTitle"/>
          </p:nvPr>
        </p:nvSpPr>
        <p:spPr>
          <a:xfrm>
            <a:off x="858000" y="171951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7" name="Google Shape;2857;p249"/>
          <p:cNvSpPr txBox="1"/>
          <p:nvPr>
            <p:ph idx="3" type="subTitle"/>
          </p:nvPr>
        </p:nvSpPr>
        <p:spPr>
          <a:xfrm>
            <a:off x="3477900" y="240256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8" name="Google Shape;2858;p249"/>
          <p:cNvSpPr txBox="1"/>
          <p:nvPr>
            <p:ph idx="4" type="subTitle"/>
          </p:nvPr>
        </p:nvSpPr>
        <p:spPr>
          <a:xfrm>
            <a:off x="6161700" y="171951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9" name="Google Shape;2859;p249"/>
          <p:cNvSpPr txBox="1"/>
          <p:nvPr>
            <p:ph idx="5" type="subTitle"/>
          </p:nvPr>
        </p:nvSpPr>
        <p:spPr>
          <a:xfrm>
            <a:off x="3339900" y="367606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60" name="Google Shape;2860;p249"/>
          <p:cNvSpPr txBox="1"/>
          <p:nvPr>
            <p:ph idx="6" type="subTitle"/>
          </p:nvPr>
        </p:nvSpPr>
        <p:spPr>
          <a:xfrm>
            <a:off x="5959800" y="299301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p250"/>
          <p:cNvSpPr/>
          <p:nvPr/>
        </p:nvSpPr>
        <p:spPr>
          <a:xfrm rot="10800000">
            <a:off x="3427615" y="3982663"/>
            <a:ext cx="2432113" cy="1188686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3" name="Google Shape;2863;p250"/>
          <p:cNvSpPr/>
          <p:nvPr/>
        </p:nvSpPr>
        <p:spPr>
          <a:xfrm>
            <a:off x="7035288" y="-813138"/>
            <a:ext cx="2429611" cy="1705677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4" name="Google Shape;2864;p250"/>
          <p:cNvSpPr/>
          <p:nvPr/>
        </p:nvSpPr>
        <p:spPr>
          <a:xfrm>
            <a:off x="-7" y="2"/>
            <a:ext cx="2322948" cy="892558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5" name="Google Shape;2865;p250"/>
          <p:cNvSpPr txBox="1"/>
          <p:nvPr>
            <p:ph idx="1" type="subTitle"/>
          </p:nvPr>
        </p:nvSpPr>
        <p:spPr>
          <a:xfrm>
            <a:off x="2576300" y="1514373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866" name="Google Shape;2866;p250"/>
          <p:cNvSpPr txBox="1"/>
          <p:nvPr>
            <p:ph idx="2" type="subTitle"/>
          </p:nvPr>
        </p:nvSpPr>
        <p:spPr>
          <a:xfrm>
            <a:off x="2576292" y="1834876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7" name="Google Shape;2867;p250"/>
          <p:cNvSpPr txBox="1"/>
          <p:nvPr>
            <p:ph idx="3" type="subTitle"/>
          </p:nvPr>
        </p:nvSpPr>
        <p:spPr>
          <a:xfrm>
            <a:off x="5000242" y="1834851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8" name="Google Shape;2868;p250"/>
          <p:cNvSpPr txBox="1"/>
          <p:nvPr>
            <p:ph idx="4" type="subTitle"/>
          </p:nvPr>
        </p:nvSpPr>
        <p:spPr>
          <a:xfrm>
            <a:off x="2576292" y="3426563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9" name="Google Shape;2869;p250"/>
          <p:cNvSpPr txBox="1"/>
          <p:nvPr>
            <p:ph idx="5" type="subTitle"/>
          </p:nvPr>
        </p:nvSpPr>
        <p:spPr>
          <a:xfrm>
            <a:off x="5000242" y="3426563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0" name="Google Shape;2870;p25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71" name="Google Shape;2871;p250"/>
          <p:cNvSpPr txBox="1"/>
          <p:nvPr>
            <p:ph idx="6" type="subTitle"/>
          </p:nvPr>
        </p:nvSpPr>
        <p:spPr>
          <a:xfrm>
            <a:off x="2576300" y="3107798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872" name="Google Shape;2872;p250"/>
          <p:cNvSpPr txBox="1"/>
          <p:nvPr>
            <p:ph idx="7" type="subTitle"/>
          </p:nvPr>
        </p:nvSpPr>
        <p:spPr>
          <a:xfrm>
            <a:off x="5000250" y="1514373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873" name="Google Shape;2873;p250"/>
          <p:cNvSpPr txBox="1"/>
          <p:nvPr>
            <p:ph idx="8" type="subTitle"/>
          </p:nvPr>
        </p:nvSpPr>
        <p:spPr>
          <a:xfrm>
            <a:off x="5000250" y="3107798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251"/>
          <p:cNvSpPr/>
          <p:nvPr/>
        </p:nvSpPr>
        <p:spPr>
          <a:xfrm rot="6483727">
            <a:off x="-2033547" y="97437"/>
            <a:ext cx="3290798" cy="231026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6" name="Google Shape;2876;p251"/>
          <p:cNvSpPr/>
          <p:nvPr/>
        </p:nvSpPr>
        <p:spPr>
          <a:xfrm rot="5771406">
            <a:off x="8211569" y="2586149"/>
            <a:ext cx="3475197" cy="243971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7" name="Google Shape;2877;p25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78" name="Google Shape;2878;p251"/>
          <p:cNvSpPr txBox="1"/>
          <p:nvPr>
            <p:ph idx="1" type="subTitle"/>
          </p:nvPr>
        </p:nvSpPr>
        <p:spPr>
          <a:xfrm>
            <a:off x="72000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9" name="Google Shape;2879;p251"/>
          <p:cNvSpPr txBox="1"/>
          <p:nvPr>
            <p:ph idx="2" type="subTitle"/>
          </p:nvPr>
        </p:nvSpPr>
        <p:spPr>
          <a:xfrm>
            <a:off x="340380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0" name="Google Shape;2880;p251"/>
          <p:cNvSpPr txBox="1"/>
          <p:nvPr>
            <p:ph idx="3" type="subTitle"/>
          </p:nvPr>
        </p:nvSpPr>
        <p:spPr>
          <a:xfrm>
            <a:off x="609005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1" name="Google Shape;2881;p251"/>
          <p:cNvSpPr txBox="1"/>
          <p:nvPr>
            <p:ph idx="4" type="subTitle"/>
          </p:nvPr>
        </p:nvSpPr>
        <p:spPr>
          <a:xfrm>
            <a:off x="7200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2" name="Google Shape;2882;p251"/>
          <p:cNvSpPr txBox="1"/>
          <p:nvPr>
            <p:ph idx="5" type="subTitle"/>
          </p:nvPr>
        </p:nvSpPr>
        <p:spPr>
          <a:xfrm>
            <a:off x="34038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3" name="Google Shape;2883;p251"/>
          <p:cNvSpPr txBox="1"/>
          <p:nvPr>
            <p:ph idx="6" type="subTitle"/>
          </p:nvPr>
        </p:nvSpPr>
        <p:spPr>
          <a:xfrm>
            <a:off x="60876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4" name="Google Shape;2884;p251"/>
          <p:cNvSpPr txBox="1"/>
          <p:nvPr>
            <p:ph idx="7" type="subTitle"/>
          </p:nvPr>
        </p:nvSpPr>
        <p:spPr>
          <a:xfrm>
            <a:off x="71510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85" name="Google Shape;2885;p251"/>
          <p:cNvSpPr txBox="1"/>
          <p:nvPr>
            <p:ph idx="8" type="subTitle"/>
          </p:nvPr>
        </p:nvSpPr>
        <p:spPr>
          <a:xfrm>
            <a:off x="340380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86" name="Google Shape;2886;p251"/>
          <p:cNvSpPr txBox="1"/>
          <p:nvPr>
            <p:ph idx="9" type="subTitle"/>
          </p:nvPr>
        </p:nvSpPr>
        <p:spPr>
          <a:xfrm>
            <a:off x="609005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87" name="Google Shape;2887;p251"/>
          <p:cNvSpPr txBox="1"/>
          <p:nvPr>
            <p:ph idx="13" type="subTitle"/>
          </p:nvPr>
        </p:nvSpPr>
        <p:spPr>
          <a:xfrm>
            <a:off x="7151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88" name="Google Shape;2888;p251"/>
          <p:cNvSpPr txBox="1"/>
          <p:nvPr>
            <p:ph idx="14" type="subTitle"/>
          </p:nvPr>
        </p:nvSpPr>
        <p:spPr>
          <a:xfrm>
            <a:off x="34038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89" name="Google Shape;2889;p251"/>
          <p:cNvSpPr txBox="1"/>
          <p:nvPr>
            <p:ph idx="15" type="subTitle"/>
          </p:nvPr>
        </p:nvSpPr>
        <p:spPr>
          <a:xfrm>
            <a:off x="60925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252"/>
          <p:cNvSpPr/>
          <p:nvPr/>
        </p:nvSpPr>
        <p:spPr>
          <a:xfrm rot="10800000">
            <a:off x="3503578" y="-179697"/>
            <a:ext cx="3835297" cy="1149896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2" name="Google Shape;2892;p252"/>
          <p:cNvSpPr/>
          <p:nvPr/>
        </p:nvSpPr>
        <p:spPr>
          <a:xfrm rot="9715328">
            <a:off x="962580" y="4472327"/>
            <a:ext cx="2937868" cy="206249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3" name="Google Shape;2893;p252"/>
          <p:cNvSpPr txBox="1"/>
          <p:nvPr>
            <p:ph hasCustomPrompt="1" type="title"/>
          </p:nvPr>
        </p:nvSpPr>
        <p:spPr>
          <a:xfrm>
            <a:off x="715100" y="1562813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894" name="Google Shape;2894;p252"/>
          <p:cNvSpPr txBox="1"/>
          <p:nvPr>
            <p:ph idx="1" type="subTitle"/>
          </p:nvPr>
        </p:nvSpPr>
        <p:spPr>
          <a:xfrm>
            <a:off x="715100" y="3401397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5" name="Google Shape;2895;p252"/>
          <p:cNvSpPr txBox="1"/>
          <p:nvPr>
            <p:ph hasCustomPrompt="1" idx="2" type="title"/>
          </p:nvPr>
        </p:nvSpPr>
        <p:spPr>
          <a:xfrm>
            <a:off x="3402350" y="1562818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896" name="Google Shape;2896;p252"/>
          <p:cNvSpPr txBox="1"/>
          <p:nvPr>
            <p:ph idx="3" type="subTitle"/>
          </p:nvPr>
        </p:nvSpPr>
        <p:spPr>
          <a:xfrm>
            <a:off x="3402350" y="3401405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7" name="Google Shape;2897;p252"/>
          <p:cNvSpPr txBox="1"/>
          <p:nvPr>
            <p:ph hasCustomPrompt="1" idx="4" type="title"/>
          </p:nvPr>
        </p:nvSpPr>
        <p:spPr>
          <a:xfrm>
            <a:off x="6089800" y="1562810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898" name="Google Shape;2898;p252"/>
          <p:cNvSpPr txBox="1"/>
          <p:nvPr>
            <p:ph idx="5" type="subTitle"/>
          </p:nvPr>
        </p:nvSpPr>
        <p:spPr>
          <a:xfrm>
            <a:off x="6089800" y="3401394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2899" name="Shape 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" name="Google Shape;2900;p253"/>
          <p:cNvSpPr/>
          <p:nvPr/>
        </p:nvSpPr>
        <p:spPr>
          <a:xfrm rot="2355625">
            <a:off x="-3156866" y="2079077"/>
            <a:ext cx="6003359" cy="4214630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1" name="Google Shape;2901;p253"/>
          <p:cNvSpPr/>
          <p:nvPr/>
        </p:nvSpPr>
        <p:spPr>
          <a:xfrm flipH="1" rot="10800000">
            <a:off x="5663125" y="1"/>
            <a:ext cx="3480869" cy="2461897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2" name="Google Shape;2902;p253"/>
          <p:cNvSpPr txBox="1"/>
          <p:nvPr>
            <p:ph type="ctrTitle"/>
          </p:nvPr>
        </p:nvSpPr>
        <p:spPr>
          <a:xfrm>
            <a:off x="2429950" y="535000"/>
            <a:ext cx="4284000" cy="9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903" name="Google Shape;2903;p253"/>
          <p:cNvSpPr txBox="1"/>
          <p:nvPr>
            <p:ph idx="1" type="subTitle"/>
          </p:nvPr>
        </p:nvSpPr>
        <p:spPr>
          <a:xfrm>
            <a:off x="3160900" y="1569163"/>
            <a:ext cx="28224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04" name="Google Shape;2904;p253"/>
          <p:cNvSpPr txBox="1"/>
          <p:nvPr/>
        </p:nvSpPr>
        <p:spPr>
          <a:xfrm>
            <a:off x="2541400" y="3857925"/>
            <a:ext cx="42840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CREDITS: This presentation template was created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, including icons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/>
              </a:rPr>
              <a:t>Flaticon</a:t>
            </a: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and infographics &amp; images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/>
              </a:rPr>
              <a:t>Freepik</a:t>
            </a:r>
            <a:endParaRPr b="1" sz="1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254"/>
          <p:cNvSpPr/>
          <p:nvPr/>
        </p:nvSpPr>
        <p:spPr>
          <a:xfrm flipH="1" rot="-9512988">
            <a:off x="5411053" y="-1031429"/>
            <a:ext cx="3873019" cy="271900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7" name="Google Shape;2907;p254"/>
          <p:cNvSpPr/>
          <p:nvPr/>
        </p:nvSpPr>
        <p:spPr>
          <a:xfrm flipH="1" rot="-9512988">
            <a:off x="77053" y="4245421"/>
            <a:ext cx="3873019" cy="271900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8" name="Google Shape;2908;p254"/>
          <p:cNvSpPr/>
          <p:nvPr/>
        </p:nvSpPr>
        <p:spPr>
          <a:xfrm flipH="1" rot="10800000">
            <a:off x="6781648" y="4492733"/>
            <a:ext cx="1331418" cy="65076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2909" name="Shape 2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0" name="Google Shape;2910;p255"/>
          <p:cNvSpPr/>
          <p:nvPr/>
        </p:nvSpPr>
        <p:spPr>
          <a:xfrm flipH="1" rot="5400000">
            <a:off x="6909927" y="2909427"/>
            <a:ext cx="3227852" cy="1240294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1" name="Google Shape;2911;p255"/>
          <p:cNvSpPr/>
          <p:nvPr/>
        </p:nvSpPr>
        <p:spPr>
          <a:xfrm flipH="1" rot="9361438">
            <a:off x="-472451" y="-590591"/>
            <a:ext cx="3547661" cy="1063628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12" name="Google Shape;2912;p255"/>
          <p:cNvGrpSpPr/>
          <p:nvPr/>
        </p:nvGrpSpPr>
        <p:grpSpPr>
          <a:xfrm>
            <a:off x="270898" y="4054182"/>
            <a:ext cx="559760" cy="781502"/>
            <a:chOff x="270898" y="4054182"/>
            <a:chExt cx="559760" cy="781502"/>
          </a:xfrm>
        </p:grpSpPr>
        <p:grpSp>
          <p:nvGrpSpPr>
            <p:cNvPr id="2913" name="Google Shape;2913;p255"/>
            <p:cNvGrpSpPr/>
            <p:nvPr/>
          </p:nvGrpSpPr>
          <p:grpSpPr>
            <a:xfrm flipH="1" rot="-2700000">
              <a:off x="398707" y="4114344"/>
              <a:ext cx="278908" cy="262536"/>
              <a:chOff x="3835427" y="2983238"/>
              <a:chExt cx="278911" cy="262539"/>
            </a:xfrm>
          </p:grpSpPr>
          <p:sp>
            <p:nvSpPr>
              <p:cNvPr id="2914" name="Google Shape;2914;p255"/>
              <p:cNvSpPr/>
              <p:nvPr/>
            </p:nvSpPr>
            <p:spPr>
              <a:xfrm>
                <a:off x="3835427" y="3033346"/>
                <a:ext cx="136176" cy="73781"/>
              </a:xfrm>
              <a:custGeom>
                <a:rect b="b" l="l" r="r" t="t"/>
                <a:pathLst>
                  <a:path extrusionOk="0" h="2294" w="4234">
                    <a:moveTo>
                      <a:pt x="2024" y="1"/>
                    </a:moveTo>
                    <a:cubicBezTo>
                      <a:pt x="948" y="1"/>
                      <a:pt x="1" y="1598"/>
                      <a:pt x="1" y="1598"/>
                    </a:cubicBezTo>
                    <a:cubicBezTo>
                      <a:pt x="1" y="1598"/>
                      <a:pt x="1261" y="2293"/>
                      <a:pt x="2023" y="2293"/>
                    </a:cubicBezTo>
                    <a:cubicBezTo>
                      <a:pt x="2109" y="2293"/>
                      <a:pt x="2189" y="2284"/>
                      <a:pt x="2260" y="2265"/>
                    </a:cubicBezTo>
                    <a:cubicBezTo>
                      <a:pt x="2957" y="2070"/>
                      <a:pt x="4234" y="1440"/>
                      <a:pt x="4234" y="1440"/>
                    </a:cubicBezTo>
                    <a:cubicBezTo>
                      <a:pt x="4234" y="1440"/>
                      <a:pt x="3147" y="35"/>
                      <a:pt x="2056" y="1"/>
                    </a:cubicBezTo>
                    <a:cubicBezTo>
                      <a:pt x="2046" y="1"/>
                      <a:pt x="2035" y="1"/>
                      <a:pt x="20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5" name="Google Shape;2915;p255"/>
              <p:cNvSpPr/>
              <p:nvPr/>
            </p:nvSpPr>
            <p:spPr>
              <a:xfrm>
                <a:off x="3953847" y="3155336"/>
                <a:ext cx="112794" cy="90441"/>
              </a:xfrm>
              <a:custGeom>
                <a:rect b="b" l="l" r="r" t="t"/>
                <a:pathLst>
                  <a:path extrusionOk="0" h="2812" w="3507">
                    <a:moveTo>
                      <a:pt x="2153" y="0"/>
                    </a:moveTo>
                    <a:cubicBezTo>
                      <a:pt x="1711" y="0"/>
                      <a:pt x="1246" y="73"/>
                      <a:pt x="900" y="310"/>
                    </a:cubicBezTo>
                    <a:cubicBezTo>
                      <a:pt x="1" y="927"/>
                      <a:pt x="182" y="2812"/>
                      <a:pt x="182" y="2812"/>
                    </a:cubicBezTo>
                    <a:cubicBezTo>
                      <a:pt x="182" y="2812"/>
                      <a:pt x="1951" y="2586"/>
                      <a:pt x="2399" y="2017"/>
                    </a:cubicBezTo>
                    <a:cubicBezTo>
                      <a:pt x="2847" y="1448"/>
                      <a:pt x="3506" y="187"/>
                      <a:pt x="3506" y="187"/>
                    </a:cubicBezTo>
                    <a:cubicBezTo>
                      <a:pt x="3506" y="187"/>
                      <a:pt x="2860" y="0"/>
                      <a:pt x="215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6" name="Google Shape;2916;p255"/>
              <p:cNvSpPr/>
              <p:nvPr/>
            </p:nvSpPr>
            <p:spPr>
              <a:xfrm>
                <a:off x="3977357" y="2983238"/>
                <a:ext cx="87000" cy="136433"/>
              </a:xfrm>
              <a:custGeom>
                <a:rect b="b" l="l" r="r" t="t"/>
                <a:pathLst>
                  <a:path extrusionOk="0" h="4242" w="2705">
                    <a:moveTo>
                      <a:pt x="1672" y="1"/>
                    </a:moveTo>
                    <a:cubicBezTo>
                      <a:pt x="1672" y="1"/>
                      <a:pt x="1" y="1049"/>
                      <a:pt x="115" y="2137"/>
                    </a:cubicBezTo>
                    <a:cubicBezTo>
                      <a:pt x="229" y="3224"/>
                      <a:pt x="1811" y="4242"/>
                      <a:pt x="1811" y="4242"/>
                    </a:cubicBezTo>
                    <a:cubicBezTo>
                      <a:pt x="1811" y="4242"/>
                      <a:pt x="2390" y="2933"/>
                      <a:pt x="2548" y="2226"/>
                    </a:cubicBezTo>
                    <a:cubicBezTo>
                      <a:pt x="2705" y="1518"/>
                      <a:pt x="1672" y="1"/>
                      <a:pt x="16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7" name="Google Shape;2917;p255"/>
              <p:cNvSpPr/>
              <p:nvPr/>
            </p:nvSpPr>
            <p:spPr>
              <a:xfrm>
                <a:off x="3872735" y="3061873"/>
                <a:ext cx="85198" cy="10196"/>
              </a:xfrm>
              <a:custGeom>
                <a:rect b="b" l="l" r="r" t="t"/>
                <a:pathLst>
                  <a:path extrusionOk="0" h="317" w="2649">
                    <a:moveTo>
                      <a:pt x="1505" y="0"/>
                    </a:moveTo>
                    <a:cubicBezTo>
                      <a:pt x="1007" y="0"/>
                      <a:pt x="500" y="112"/>
                      <a:pt x="34" y="259"/>
                    </a:cubicBezTo>
                    <a:cubicBezTo>
                      <a:pt x="1" y="269"/>
                      <a:pt x="12" y="317"/>
                      <a:pt x="42" y="317"/>
                    </a:cubicBezTo>
                    <a:cubicBezTo>
                      <a:pt x="44" y="317"/>
                      <a:pt x="46" y="316"/>
                      <a:pt x="48" y="316"/>
                    </a:cubicBezTo>
                    <a:cubicBezTo>
                      <a:pt x="544" y="218"/>
                      <a:pt x="1056" y="124"/>
                      <a:pt x="1564" y="124"/>
                    </a:cubicBezTo>
                    <a:cubicBezTo>
                      <a:pt x="1913" y="124"/>
                      <a:pt x="2260" y="169"/>
                      <a:pt x="2597" y="287"/>
                    </a:cubicBezTo>
                    <a:cubicBezTo>
                      <a:pt x="2601" y="288"/>
                      <a:pt x="2604" y="289"/>
                      <a:pt x="2608" y="289"/>
                    </a:cubicBezTo>
                    <a:cubicBezTo>
                      <a:pt x="2635" y="289"/>
                      <a:pt x="2649" y="246"/>
                      <a:pt x="2620" y="233"/>
                    </a:cubicBezTo>
                    <a:cubicBezTo>
                      <a:pt x="2268" y="66"/>
                      <a:pt x="1889" y="0"/>
                      <a:pt x="15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8" name="Google Shape;2918;p255"/>
              <p:cNvSpPr/>
              <p:nvPr/>
            </p:nvSpPr>
            <p:spPr>
              <a:xfrm>
                <a:off x="4003022" y="3025370"/>
                <a:ext cx="29879" cy="92660"/>
              </a:xfrm>
              <a:custGeom>
                <a:rect b="b" l="l" r="r" t="t"/>
                <a:pathLst>
                  <a:path extrusionOk="0" h="2881" w="929">
                    <a:moveTo>
                      <a:pt x="410" y="1"/>
                    </a:moveTo>
                    <a:cubicBezTo>
                      <a:pt x="400" y="1"/>
                      <a:pt x="389" y="6"/>
                      <a:pt x="384" y="18"/>
                    </a:cubicBezTo>
                    <a:cubicBezTo>
                      <a:pt x="1" y="960"/>
                      <a:pt x="278" y="2071"/>
                      <a:pt x="866" y="2868"/>
                    </a:cubicBezTo>
                    <a:cubicBezTo>
                      <a:pt x="872" y="2877"/>
                      <a:pt x="880" y="2880"/>
                      <a:pt x="888" y="2880"/>
                    </a:cubicBezTo>
                    <a:cubicBezTo>
                      <a:pt x="908" y="2880"/>
                      <a:pt x="929" y="2857"/>
                      <a:pt x="915" y="2836"/>
                    </a:cubicBezTo>
                    <a:cubicBezTo>
                      <a:pt x="422" y="2005"/>
                      <a:pt x="155" y="985"/>
                      <a:pt x="440" y="38"/>
                    </a:cubicBezTo>
                    <a:cubicBezTo>
                      <a:pt x="447" y="16"/>
                      <a:pt x="428" y="1"/>
                      <a:pt x="4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9" name="Google Shape;2919;p255"/>
              <p:cNvSpPr/>
              <p:nvPr/>
            </p:nvSpPr>
            <p:spPr>
              <a:xfrm>
                <a:off x="3990383" y="3158970"/>
                <a:ext cx="76611" cy="51074"/>
              </a:xfrm>
              <a:custGeom>
                <a:rect b="b" l="l" r="r" t="t"/>
                <a:pathLst>
                  <a:path extrusionOk="0" h="1588" w="2382">
                    <a:moveTo>
                      <a:pt x="2338" y="0"/>
                    </a:moveTo>
                    <a:cubicBezTo>
                      <a:pt x="2335" y="0"/>
                      <a:pt x="2332" y="1"/>
                      <a:pt x="2329" y="2"/>
                    </a:cubicBezTo>
                    <a:cubicBezTo>
                      <a:pt x="1458" y="315"/>
                      <a:pt x="565" y="770"/>
                      <a:pt x="16" y="1542"/>
                    </a:cubicBezTo>
                    <a:cubicBezTo>
                      <a:pt x="0" y="1564"/>
                      <a:pt x="21" y="1587"/>
                      <a:pt x="42" y="1587"/>
                    </a:cubicBezTo>
                    <a:cubicBezTo>
                      <a:pt x="50" y="1587"/>
                      <a:pt x="58" y="1584"/>
                      <a:pt x="64" y="1577"/>
                    </a:cubicBezTo>
                    <a:cubicBezTo>
                      <a:pt x="212" y="1401"/>
                      <a:pt x="381" y="1245"/>
                      <a:pt x="560" y="1102"/>
                    </a:cubicBezTo>
                    <a:cubicBezTo>
                      <a:pt x="1104" y="670"/>
                      <a:pt x="1723" y="352"/>
                      <a:pt x="2350" y="58"/>
                    </a:cubicBezTo>
                    <a:cubicBezTo>
                      <a:pt x="2381" y="44"/>
                      <a:pt x="2366" y="0"/>
                      <a:pt x="2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0" name="Google Shape;2920;p255"/>
              <p:cNvSpPr/>
              <p:nvPr/>
            </p:nvSpPr>
            <p:spPr>
              <a:xfrm>
                <a:off x="3949344" y="3067309"/>
                <a:ext cx="164994" cy="159301"/>
              </a:xfrm>
              <a:custGeom>
                <a:rect b="b" l="l" r="r" t="t"/>
                <a:pathLst>
                  <a:path extrusionOk="0" h="4953" w="5130">
                    <a:moveTo>
                      <a:pt x="8" y="0"/>
                    </a:moveTo>
                    <a:cubicBezTo>
                      <a:pt x="3" y="0"/>
                      <a:pt x="1" y="2"/>
                      <a:pt x="1" y="5"/>
                    </a:cubicBezTo>
                    <a:cubicBezTo>
                      <a:pt x="54" y="253"/>
                      <a:pt x="1787" y="1292"/>
                      <a:pt x="2553" y="1847"/>
                    </a:cubicBezTo>
                    <a:cubicBezTo>
                      <a:pt x="3319" y="2402"/>
                      <a:pt x="4665" y="4908"/>
                      <a:pt x="4776" y="4947"/>
                    </a:cubicBezTo>
                    <a:cubicBezTo>
                      <a:pt x="4786" y="4951"/>
                      <a:pt x="4796" y="4952"/>
                      <a:pt x="4806" y="4952"/>
                    </a:cubicBezTo>
                    <a:cubicBezTo>
                      <a:pt x="4922" y="4952"/>
                      <a:pt x="5096" y="4766"/>
                      <a:pt x="5112" y="4671"/>
                    </a:cubicBezTo>
                    <a:cubicBezTo>
                      <a:pt x="5129" y="4567"/>
                      <a:pt x="4110" y="2875"/>
                      <a:pt x="3068" y="1911"/>
                    </a:cubicBezTo>
                    <a:cubicBezTo>
                      <a:pt x="2064" y="980"/>
                      <a:pt x="134" y="0"/>
                      <a:pt x="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1" name="Google Shape;2921;p255"/>
              <p:cNvSpPr/>
              <p:nvPr/>
            </p:nvSpPr>
            <p:spPr>
              <a:xfrm>
                <a:off x="3887947" y="3036884"/>
                <a:ext cx="43998" cy="11546"/>
              </a:xfrm>
              <a:custGeom>
                <a:rect b="b" l="l" r="r" t="t"/>
                <a:pathLst>
                  <a:path extrusionOk="0" h="359" w="1368">
                    <a:moveTo>
                      <a:pt x="419" y="0"/>
                    </a:moveTo>
                    <a:cubicBezTo>
                      <a:pt x="288" y="0"/>
                      <a:pt x="158" y="16"/>
                      <a:pt x="33" y="49"/>
                    </a:cubicBezTo>
                    <a:cubicBezTo>
                      <a:pt x="0" y="57"/>
                      <a:pt x="7" y="108"/>
                      <a:pt x="40" y="108"/>
                    </a:cubicBezTo>
                    <a:cubicBezTo>
                      <a:pt x="41" y="108"/>
                      <a:pt x="41" y="108"/>
                      <a:pt x="42" y="108"/>
                    </a:cubicBezTo>
                    <a:cubicBezTo>
                      <a:pt x="86" y="106"/>
                      <a:pt x="130" y="105"/>
                      <a:pt x="174" y="105"/>
                    </a:cubicBezTo>
                    <a:cubicBezTo>
                      <a:pt x="571" y="105"/>
                      <a:pt x="959" y="184"/>
                      <a:pt x="1323" y="356"/>
                    </a:cubicBezTo>
                    <a:cubicBezTo>
                      <a:pt x="1326" y="358"/>
                      <a:pt x="1330" y="358"/>
                      <a:pt x="1334" y="358"/>
                    </a:cubicBezTo>
                    <a:cubicBezTo>
                      <a:pt x="1343" y="358"/>
                      <a:pt x="1352" y="354"/>
                      <a:pt x="1358" y="346"/>
                    </a:cubicBezTo>
                    <a:cubicBezTo>
                      <a:pt x="1368" y="333"/>
                      <a:pt x="1366" y="315"/>
                      <a:pt x="1352" y="304"/>
                    </a:cubicBezTo>
                    <a:cubicBezTo>
                      <a:pt x="1088" y="105"/>
                      <a:pt x="752" y="0"/>
                      <a:pt x="4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2" name="Google Shape;2922;p255"/>
              <p:cNvSpPr/>
              <p:nvPr/>
            </p:nvSpPr>
            <p:spPr>
              <a:xfrm>
                <a:off x="3995914" y="3161221"/>
                <a:ext cx="34382" cy="7333"/>
              </a:xfrm>
              <a:custGeom>
                <a:rect b="b" l="l" r="r" t="t"/>
                <a:pathLst>
                  <a:path extrusionOk="0" h="228" w="1069">
                    <a:moveTo>
                      <a:pt x="1039" y="1"/>
                    </a:moveTo>
                    <a:cubicBezTo>
                      <a:pt x="1038" y="1"/>
                      <a:pt x="1037" y="1"/>
                      <a:pt x="1036" y="1"/>
                    </a:cubicBezTo>
                    <a:cubicBezTo>
                      <a:pt x="696" y="30"/>
                      <a:pt x="362" y="84"/>
                      <a:pt x="32" y="168"/>
                    </a:cubicBezTo>
                    <a:cubicBezTo>
                      <a:pt x="1" y="175"/>
                      <a:pt x="6" y="226"/>
                      <a:pt x="39" y="227"/>
                    </a:cubicBezTo>
                    <a:cubicBezTo>
                      <a:pt x="58" y="227"/>
                      <a:pt x="76" y="227"/>
                      <a:pt x="95" y="227"/>
                    </a:cubicBezTo>
                    <a:cubicBezTo>
                      <a:pt x="419" y="227"/>
                      <a:pt x="743" y="170"/>
                      <a:pt x="1049" y="58"/>
                    </a:cubicBezTo>
                    <a:cubicBezTo>
                      <a:pt x="1061" y="54"/>
                      <a:pt x="1069" y="42"/>
                      <a:pt x="1068" y="29"/>
                    </a:cubicBezTo>
                    <a:cubicBezTo>
                      <a:pt x="1067" y="13"/>
                      <a:pt x="1055" y="1"/>
                      <a:pt x="10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3" name="Google Shape;2923;p255"/>
              <p:cNvSpPr/>
              <p:nvPr/>
            </p:nvSpPr>
            <p:spPr>
              <a:xfrm>
                <a:off x="3993470" y="3004786"/>
                <a:ext cx="23414" cy="20616"/>
              </a:xfrm>
              <a:custGeom>
                <a:rect b="b" l="l" r="r" t="t"/>
                <a:pathLst>
                  <a:path extrusionOk="0" h="641" w="728">
                    <a:moveTo>
                      <a:pt x="695" y="1"/>
                    </a:moveTo>
                    <a:cubicBezTo>
                      <a:pt x="691" y="1"/>
                      <a:pt x="686" y="2"/>
                      <a:pt x="682" y="4"/>
                    </a:cubicBezTo>
                    <a:cubicBezTo>
                      <a:pt x="412" y="140"/>
                      <a:pt x="176" y="345"/>
                      <a:pt x="6" y="595"/>
                    </a:cubicBezTo>
                    <a:cubicBezTo>
                      <a:pt x="1" y="628"/>
                      <a:pt x="8" y="641"/>
                      <a:pt x="23" y="641"/>
                    </a:cubicBezTo>
                    <a:cubicBezTo>
                      <a:pt x="68" y="641"/>
                      <a:pt x="180" y="528"/>
                      <a:pt x="223" y="496"/>
                    </a:cubicBezTo>
                    <a:lnTo>
                      <a:pt x="390" y="352"/>
                    </a:lnTo>
                    <a:cubicBezTo>
                      <a:pt x="499" y="254"/>
                      <a:pt x="610" y="159"/>
                      <a:pt x="716" y="52"/>
                    </a:cubicBezTo>
                    <a:cubicBezTo>
                      <a:pt x="725" y="43"/>
                      <a:pt x="727" y="29"/>
                      <a:pt x="722" y="18"/>
                    </a:cubicBezTo>
                    <a:cubicBezTo>
                      <a:pt x="717" y="7"/>
                      <a:pt x="706" y="1"/>
                      <a:pt x="6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24" name="Google Shape;2924;p255"/>
            <p:cNvGrpSpPr/>
            <p:nvPr/>
          </p:nvGrpSpPr>
          <p:grpSpPr>
            <a:xfrm flipH="1" rot="2555683">
              <a:off x="658106" y="4225958"/>
              <a:ext cx="113839" cy="217879"/>
              <a:chOff x="4548616" y="2930331"/>
              <a:chExt cx="144989" cy="277498"/>
            </a:xfrm>
          </p:grpSpPr>
          <p:sp>
            <p:nvSpPr>
              <p:cNvPr id="2925" name="Google Shape;2925;p255"/>
              <p:cNvSpPr/>
              <p:nvPr/>
            </p:nvSpPr>
            <p:spPr>
              <a:xfrm>
                <a:off x="4548616" y="2930331"/>
                <a:ext cx="144989" cy="277498"/>
              </a:xfrm>
              <a:custGeom>
                <a:rect b="b" l="l" r="r" t="t"/>
                <a:pathLst>
                  <a:path extrusionOk="0" h="8628" w="4508">
                    <a:moveTo>
                      <a:pt x="1666" y="1"/>
                    </a:moveTo>
                    <a:cubicBezTo>
                      <a:pt x="1653" y="1"/>
                      <a:pt x="1643" y="2"/>
                      <a:pt x="1634" y="5"/>
                    </a:cubicBezTo>
                    <a:cubicBezTo>
                      <a:pt x="1314" y="111"/>
                      <a:pt x="1" y="3908"/>
                      <a:pt x="1" y="4085"/>
                    </a:cubicBezTo>
                    <a:cubicBezTo>
                      <a:pt x="1" y="4263"/>
                      <a:pt x="1634" y="5505"/>
                      <a:pt x="1634" y="5753"/>
                    </a:cubicBezTo>
                    <a:cubicBezTo>
                      <a:pt x="1634" y="6002"/>
                      <a:pt x="577" y="8599"/>
                      <a:pt x="781" y="8627"/>
                    </a:cubicBezTo>
                    <a:cubicBezTo>
                      <a:pt x="783" y="8628"/>
                      <a:pt x="785" y="8628"/>
                      <a:pt x="787" y="8628"/>
                    </a:cubicBezTo>
                    <a:cubicBezTo>
                      <a:pt x="1072" y="8628"/>
                      <a:pt x="4259" y="5929"/>
                      <a:pt x="4295" y="5647"/>
                    </a:cubicBezTo>
                    <a:cubicBezTo>
                      <a:pt x="4330" y="5363"/>
                      <a:pt x="2734" y="4121"/>
                      <a:pt x="2769" y="3979"/>
                    </a:cubicBezTo>
                    <a:cubicBezTo>
                      <a:pt x="2804" y="3837"/>
                      <a:pt x="4508" y="2027"/>
                      <a:pt x="4508" y="1885"/>
                    </a:cubicBezTo>
                    <a:cubicBezTo>
                      <a:pt x="4508" y="1748"/>
                      <a:pt x="2094" y="1"/>
                      <a:pt x="16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6" name="Google Shape;2926;p255"/>
              <p:cNvSpPr/>
              <p:nvPr/>
            </p:nvSpPr>
            <p:spPr>
              <a:xfrm>
                <a:off x="4557492" y="3058400"/>
                <a:ext cx="52264" cy="54483"/>
              </a:xfrm>
              <a:custGeom>
                <a:rect b="b" l="l" r="r" t="t"/>
                <a:pathLst>
                  <a:path extrusionOk="0" h="1694" w="1625">
                    <a:moveTo>
                      <a:pt x="43" y="1"/>
                    </a:moveTo>
                    <a:cubicBezTo>
                      <a:pt x="21" y="1"/>
                      <a:pt x="1" y="28"/>
                      <a:pt x="19" y="49"/>
                    </a:cubicBezTo>
                    <a:cubicBezTo>
                      <a:pt x="257" y="340"/>
                      <a:pt x="514" y="615"/>
                      <a:pt x="771" y="890"/>
                    </a:cubicBezTo>
                    <a:cubicBezTo>
                      <a:pt x="1033" y="1160"/>
                      <a:pt x="1293" y="1431"/>
                      <a:pt x="1571" y="1686"/>
                    </a:cubicBezTo>
                    <a:cubicBezTo>
                      <a:pt x="1577" y="1691"/>
                      <a:pt x="1584" y="1693"/>
                      <a:pt x="1591" y="1693"/>
                    </a:cubicBezTo>
                    <a:cubicBezTo>
                      <a:pt x="1598" y="1693"/>
                      <a:pt x="1604" y="1691"/>
                      <a:pt x="1610" y="1686"/>
                    </a:cubicBezTo>
                    <a:cubicBezTo>
                      <a:pt x="1623" y="1676"/>
                      <a:pt x="1625" y="1657"/>
                      <a:pt x="1614" y="1644"/>
                    </a:cubicBezTo>
                    <a:cubicBezTo>
                      <a:pt x="1130" y="1069"/>
                      <a:pt x="612" y="522"/>
                      <a:pt x="63" y="9"/>
                    </a:cubicBezTo>
                    <a:cubicBezTo>
                      <a:pt x="57" y="3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7" name="Google Shape;2927;p255"/>
              <p:cNvSpPr/>
              <p:nvPr/>
            </p:nvSpPr>
            <p:spPr>
              <a:xfrm>
                <a:off x="4593224" y="3128545"/>
                <a:ext cx="58986" cy="55834"/>
              </a:xfrm>
              <a:custGeom>
                <a:rect b="b" l="l" r="r" t="t"/>
                <a:pathLst>
                  <a:path extrusionOk="0" h="1736" w="1834">
                    <a:moveTo>
                      <a:pt x="1802" y="1"/>
                    </a:moveTo>
                    <a:cubicBezTo>
                      <a:pt x="1795" y="1"/>
                      <a:pt x="1788" y="3"/>
                      <a:pt x="1782" y="7"/>
                    </a:cubicBezTo>
                    <a:cubicBezTo>
                      <a:pt x="1471" y="268"/>
                      <a:pt x="1175" y="545"/>
                      <a:pt x="879" y="823"/>
                    </a:cubicBezTo>
                    <a:cubicBezTo>
                      <a:pt x="587" y="1105"/>
                      <a:pt x="295" y="1387"/>
                      <a:pt x="20" y="1686"/>
                    </a:cubicBezTo>
                    <a:cubicBezTo>
                      <a:pt x="1" y="1707"/>
                      <a:pt x="21" y="1736"/>
                      <a:pt x="44" y="1736"/>
                    </a:cubicBezTo>
                    <a:cubicBezTo>
                      <a:pt x="50" y="1736"/>
                      <a:pt x="56" y="1734"/>
                      <a:pt x="62" y="1728"/>
                    </a:cubicBezTo>
                    <a:cubicBezTo>
                      <a:pt x="374" y="1468"/>
                      <a:pt x="670" y="1191"/>
                      <a:pt x="966" y="913"/>
                    </a:cubicBezTo>
                    <a:cubicBezTo>
                      <a:pt x="1257" y="631"/>
                      <a:pt x="1548" y="350"/>
                      <a:pt x="1823" y="51"/>
                    </a:cubicBezTo>
                    <a:cubicBezTo>
                      <a:pt x="1833" y="40"/>
                      <a:pt x="1834" y="23"/>
                      <a:pt x="1824" y="11"/>
                    </a:cubicBezTo>
                    <a:cubicBezTo>
                      <a:pt x="1818" y="4"/>
                      <a:pt x="1810" y="1"/>
                      <a:pt x="18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8" name="Google Shape;2928;p255"/>
              <p:cNvSpPr/>
              <p:nvPr/>
            </p:nvSpPr>
            <p:spPr>
              <a:xfrm>
                <a:off x="4575310" y="2941492"/>
                <a:ext cx="30297" cy="72462"/>
              </a:xfrm>
              <a:custGeom>
                <a:rect b="b" l="l" r="r" t="t"/>
                <a:pathLst>
                  <a:path extrusionOk="0" h="2253" w="942">
                    <a:moveTo>
                      <a:pt x="908" y="0"/>
                    </a:moveTo>
                    <a:cubicBezTo>
                      <a:pt x="898" y="0"/>
                      <a:pt x="889" y="5"/>
                      <a:pt x="883" y="14"/>
                    </a:cubicBezTo>
                    <a:cubicBezTo>
                      <a:pt x="469" y="693"/>
                      <a:pt x="245" y="1461"/>
                      <a:pt x="8" y="2214"/>
                    </a:cubicBezTo>
                    <a:cubicBezTo>
                      <a:pt x="1" y="2236"/>
                      <a:pt x="20" y="2252"/>
                      <a:pt x="38" y="2252"/>
                    </a:cubicBezTo>
                    <a:cubicBezTo>
                      <a:pt x="48" y="2252"/>
                      <a:pt x="58" y="2247"/>
                      <a:pt x="63" y="2235"/>
                    </a:cubicBezTo>
                    <a:cubicBezTo>
                      <a:pt x="146" y="2055"/>
                      <a:pt x="219" y="1871"/>
                      <a:pt x="289" y="1687"/>
                    </a:cubicBezTo>
                    <a:lnTo>
                      <a:pt x="496" y="1134"/>
                    </a:lnTo>
                    <a:cubicBezTo>
                      <a:pt x="629" y="764"/>
                      <a:pt x="774" y="400"/>
                      <a:pt x="935" y="42"/>
                    </a:cubicBezTo>
                    <a:cubicBezTo>
                      <a:pt x="942" y="28"/>
                      <a:pt x="936" y="13"/>
                      <a:pt x="924" y="5"/>
                    </a:cubicBezTo>
                    <a:cubicBezTo>
                      <a:pt x="919" y="2"/>
                      <a:pt x="913" y="0"/>
                      <a:pt x="9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29" name="Google Shape;2929;p255"/>
            <p:cNvGrpSpPr/>
            <p:nvPr/>
          </p:nvGrpSpPr>
          <p:grpSpPr>
            <a:xfrm flipH="1" rot="-844037">
              <a:off x="446178" y="4462605"/>
              <a:ext cx="315547" cy="339832"/>
              <a:chOff x="5937634" y="3212099"/>
              <a:chExt cx="281975" cy="303637"/>
            </a:xfrm>
          </p:grpSpPr>
          <p:sp>
            <p:nvSpPr>
              <p:cNvPr id="2930" name="Google Shape;2930;p255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1" name="Google Shape;2931;p255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2" name="Google Shape;2932;p255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3" name="Google Shape;2933;p255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4" name="Google Shape;2934;p255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5" name="Google Shape;2935;p255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6" name="Google Shape;2936;p255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7" name="Google Shape;2937;p255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8" name="Google Shape;2938;p255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9" name="Google Shape;2939;p255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0" name="Google Shape;2940;p255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1" name="Google Shape;2941;p255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42" name="Google Shape;2942;p255"/>
            <p:cNvSpPr/>
            <p:nvPr/>
          </p:nvSpPr>
          <p:spPr>
            <a:xfrm rot="-2043293">
              <a:off x="297193" y="4342534"/>
              <a:ext cx="146027" cy="138633"/>
            </a:xfrm>
            <a:custGeom>
              <a:rect b="b" l="l" r="r" t="t"/>
              <a:pathLst>
                <a:path extrusionOk="0" h="9430" w="9933">
                  <a:moveTo>
                    <a:pt x="8342" y="4852"/>
                  </a:moveTo>
                  <a:lnTo>
                    <a:pt x="8342" y="4853"/>
                  </a:lnTo>
                  <a:lnTo>
                    <a:pt x="8342" y="4853"/>
                  </a:lnTo>
                  <a:lnTo>
                    <a:pt x="8342" y="4853"/>
                  </a:lnTo>
                  <a:cubicBezTo>
                    <a:pt x="8342" y="4853"/>
                    <a:pt x="8342" y="4852"/>
                    <a:pt x="8342" y="4852"/>
                  </a:cubicBezTo>
                  <a:close/>
                  <a:moveTo>
                    <a:pt x="2797" y="6438"/>
                  </a:moveTo>
                  <a:cubicBezTo>
                    <a:pt x="2797" y="6441"/>
                    <a:pt x="2797" y="6443"/>
                    <a:pt x="2797" y="6443"/>
                  </a:cubicBezTo>
                  <a:cubicBezTo>
                    <a:pt x="2797" y="6443"/>
                    <a:pt x="2797" y="6443"/>
                    <a:pt x="2797" y="6442"/>
                  </a:cubicBezTo>
                  <a:lnTo>
                    <a:pt x="2797" y="6438"/>
                  </a:lnTo>
                  <a:close/>
                  <a:moveTo>
                    <a:pt x="4291" y="0"/>
                  </a:moveTo>
                  <a:cubicBezTo>
                    <a:pt x="2927" y="0"/>
                    <a:pt x="1798" y="452"/>
                    <a:pt x="1122" y="954"/>
                  </a:cubicBezTo>
                  <a:cubicBezTo>
                    <a:pt x="730" y="1225"/>
                    <a:pt x="478" y="1536"/>
                    <a:pt x="308" y="1742"/>
                  </a:cubicBezTo>
                  <a:cubicBezTo>
                    <a:pt x="178" y="1931"/>
                    <a:pt x="108" y="2032"/>
                    <a:pt x="108" y="2032"/>
                  </a:cubicBezTo>
                  <a:cubicBezTo>
                    <a:pt x="1" y="2188"/>
                    <a:pt x="22" y="2403"/>
                    <a:pt x="166" y="2532"/>
                  </a:cubicBezTo>
                  <a:cubicBezTo>
                    <a:pt x="239" y="2598"/>
                    <a:pt x="331" y="2630"/>
                    <a:pt x="422" y="2630"/>
                  </a:cubicBezTo>
                  <a:cubicBezTo>
                    <a:pt x="526" y="2630"/>
                    <a:pt x="630" y="2588"/>
                    <a:pt x="705" y="2505"/>
                  </a:cubicBezTo>
                  <a:cubicBezTo>
                    <a:pt x="705" y="2505"/>
                    <a:pt x="788" y="2414"/>
                    <a:pt x="942" y="2243"/>
                  </a:cubicBezTo>
                  <a:cubicBezTo>
                    <a:pt x="1085" y="2114"/>
                    <a:pt x="1296" y="1921"/>
                    <a:pt x="1632" y="1730"/>
                  </a:cubicBezTo>
                  <a:cubicBezTo>
                    <a:pt x="1958" y="1541"/>
                    <a:pt x="2392" y="1366"/>
                    <a:pt x="2919" y="1272"/>
                  </a:cubicBezTo>
                  <a:cubicBezTo>
                    <a:pt x="3189" y="1226"/>
                    <a:pt x="3483" y="1201"/>
                    <a:pt x="3793" y="1201"/>
                  </a:cubicBezTo>
                  <a:cubicBezTo>
                    <a:pt x="4089" y="1201"/>
                    <a:pt x="4399" y="1224"/>
                    <a:pt x="4719" y="1272"/>
                  </a:cubicBezTo>
                  <a:cubicBezTo>
                    <a:pt x="5373" y="1379"/>
                    <a:pt x="6071" y="1601"/>
                    <a:pt x="6706" y="1974"/>
                  </a:cubicBezTo>
                  <a:cubicBezTo>
                    <a:pt x="7340" y="2343"/>
                    <a:pt x="7902" y="2884"/>
                    <a:pt x="8179" y="3532"/>
                  </a:cubicBezTo>
                  <a:cubicBezTo>
                    <a:pt x="8317" y="3855"/>
                    <a:pt x="8382" y="4205"/>
                    <a:pt x="8366" y="4567"/>
                  </a:cubicBezTo>
                  <a:cubicBezTo>
                    <a:pt x="8364" y="4657"/>
                    <a:pt x="8346" y="4750"/>
                    <a:pt x="8339" y="4840"/>
                  </a:cubicBezTo>
                  <a:lnTo>
                    <a:pt x="8335" y="4875"/>
                  </a:lnTo>
                  <a:lnTo>
                    <a:pt x="8335" y="4880"/>
                  </a:lnTo>
                  <a:lnTo>
                    <a:pt x="8321" y="4940"/>
                  </a:lnTo>
                  <a:lnTo>
                    <a:pt x="8280" y="5115"/>
                  </a:lnTo>
                  <a:lnTo>
                    <a:pt x="8199" y="5466"/>
                  </a:lnTo>
                  <a:cubicBezTo>
                    <a:pt x="8172" y="5582"/>
                    <a:pt x="8149" y="5710"/>
                    <a:pt x="8106" y="5778"/>
                  </a:cubicBezTo>
                  <a:cubicBezTo>
                    <a:pt x="8023" y="5942"/>
                    <a:pt x="7976" y="6113"/>
                    <a:pt x="7884" y="6278"/>
                  </a:cubicBezTo>
                  <a:cubicBezTo>
                    <a:pt x="7771" y="6436"/>
                    <a:pt x="7686" y="6617"/>
                    <a:pt x="7560" y="6761"/>
                  </a:cubicBezTo>
                  <a:cubicBezTo>
                    <a:pt x="7308" y="7048"/>
                    <a:pt x="7025" y="7307"/>
                    <a:pt x="6680" y="7473"/>
                  </a:cubicBezTo>
                  <a:cubicBezTo>
                    <a:pt x="6240" y="7707"/>
                    <a:pt x="5721" y="7835"/>
                    <a:pt x="5204" y="7835"/>
                  </a:cubicBezTo>
                  <a:cubicBezTo>
                    <a:pt x="4937" y="7835"/>
                    <a:pt x="4670" y="7800"/>
                    <a:pt x="4414" y="7729"/>
                  </a:cubicBezTo>
                  <a:lnTo>
                    <a:pt x="4137" y="7651"/>
                  </a:lnTo>
                  <a:cubicBezTo>
                    <a:pt x="4046" y="7621"/>
                    <a:pt x="3966" y="7573"/>
                    <a:pt x="3880" y="7539"/>
                  </a:cubicBezTo>
                  <a:cubicBezTo>
                    <a:pt x="3697" y="7477"/>
                    <a:pt x="3564" y="7361"/>
                    <a:pt x="3410" y="7269"/>
                  </a:cubicBezTo>
                  <a:cubicBezTo>
                    <a:pt x="3154" y="7048"/>
                    <a:pt x="2913" y="6809"/>
                    <a:pt x="2842" y="6522"/>
                  </a:cubicBezTo>
                  <a:lnTo>
                    <a:pt x="2797" y="6420"/>
                  </a:lnTo>
                  <a:lnTo>
                    <a:pt x="2792" y="6408"/>
                  </a:lnTo>
                  <a:cubicBezTo>
                    <a:pt x="2790" y="6400"/>
                    <a:pt x="2790" y="6397"/>
                    <a:pt x="2789" y="6397"/>
                  </a:cubicBezTo>
                  <a:lnTo>
                    <a:pt x="2789" y="6397"/>
                  </a:lnTo>
                  <a:cubicBezTo>
                    <a:pt x="2789" y="6397"/>
                    <a:pt x="2790" y="6399"/>
                    <a:pt x="2790" y="6403"/>
                  </a:cubicBezTo>
                  <a:lnTo>
                    <a:pt x="2790" y="6403"/>
                  </a:lnTo>
                  <a:lnTo>
                    <a:pt x="2788" y="6388"/>
                  </a:lnTo>
                  <a:lnTo>
                    <a:pt x="2772" y="6305"/>
                  </a:lnTo>
                  <a:cubicBezTo>
                    <a:pt x="2755" y="6201"/>
                    <a:pt x="2720" y="6063"/>
                    <a:pt x="2719" y="5988"/>
                  </a:cubicBezTo>
                  <a:cubicBezTo>
                    <a:pt x="2717" y="5914"/>
                    <a:pt x="2712" y="5843"/>
                    <a:pt x="2704" y="5769"/>
                  </a:cubicBezTo>
                  <a:lnTo>
                    <a:pt x="2716" y="5531"/>
                  </a:lnTo>
                  <a:cubicBezTo>
                    <a:pt x="2752" y="5225"/>
                    <a:pt x="2862" y="4963"/>
                    <a:pt x="3049" y="4756"/>
                  </a:cubicBezTo>
                  <a:cubicBezTo>
                    <a:pt x="3403" y="4362"/>
                    <a:pt x="4010" y="4158"/>
                    <a:pt x="4570" y="4158"/>
                  </a:cubicBezTo>
                  <a:cubicBezTo>
                    <a:pt x="4606" y="4158"/>
                    <a:pt x="4642" y="4158"/>
                    <a:pt x="4677" y="4160"/>
                  </a:cubicBezTo>
                  <a:lnTo>
                    <a:pt x="4894" y="4179"/>
                  </a:lnTo>
                  <a:lnTo>
                    <a:pt x="4922" y="4181"/>
                  </a:lnTo>
                  <a:lnTo>
                    <a:pt x="4927" y="4181"/>
                  </a:lnTo>
                  <a:lnTo>
                    <a:pt x="4957" y="4189"/>
                  </a:lnTo>
                  <a:lnTo>
                    <a:pt x="5086" y="4221"/>
                  </a:lnTo>
                  <a:lnTo>
                    <a:pt x="5214" y="4254"/>
                  </a:lnTo>
                  <a:lnTo>
                    <a:pt x="5258" y="4283"/>
                  </a:lnTo>
                  <a:cubicBezTo>
                    <a:pt x="5285" y="4306"/>
                    <a:pt x="5321" y="4294"/>
                    <a:pt x="5355" y="4332"/>
                  </a:cubicBezTo>
                  <a:cubicBezTo>
                    <a:pt x="5510" y="4426"/>
                    <a:pt x="5603" y="4568"/>
                    <a:pt x="5632" y="4737"/>
                  </a:cubicBezTo>
                  <a:cubicBezTo>
                    <a:pt x="5663" y="4905"/>
                    <a:pt x="5630" y="5079"/>
                    <a:pt x="5563" y="5214"/>
                  </a:cubicBezTo>
                  <a:cubicBezTo>
                    <a:pt x="5496" y="5353"/>
                    <a:pt x="5385" y="5428"/>
                    <a:pt x="5281" y="5494"/>
                  </a:cubicBezTo>
                  <a:cubicBezTo>
                    <a:pt x="5180" y="5547"/>
                    <a:pt x="5068" y="5564"/>
                    <a:pt x="4960" y="5564"/>
                  </a:cubicBezTo>
                  <a:cubicBezTo>
                    <a:pt x="4829" y="5564"/>
                    <a:pt x="4703" y="5538"/>
                    <a:pt x="4607" y="5517"/>
                  </a:cubicBezTo>
                  <a:cubicBezTo>
                    <a:pt x="4426" y="5454"/>
                    <a:pt x="4329" y="5421"/>
                    <a:pt x="4329" y="5421"/>
                  </a:cubicBezTo>
                  <a:lnTo>
                    <a:pt x="4261" y="5398"/>
                  </a:lnTo>
                  <a:cubicBezTo>
                    <a:pt x="4221" y="5384"/>
                    <a:pt x="4180" y="5378"/>
                    <a:pt x="4139" y="5378"/>
                  </a:cubicBezTo>
                  <a:cubicBezTo>
                    <a:pt x="4001" y="5378"/>
                    <a:pt x="3868" y="5454"/>
                    <a:pt x="3801" y="5585"/>
                  </a:cubicBezTo>
                  <a:cubicBezTo>
                    <a:pt x="3707" y="5771"/>
                    <a:pt x="3783" y="5998"/>
                    <a:pt x="3969" y="6092"/>
                  </a:cubicBezTo>
                  <a:cubicBezTo>
                    <a:pt x="3969" y="6092"/>
                    <a:pt x="4097" y="6157"/>
                    <a:pt x="4336" y="6278"/>
                  </a:cubicBezTo>
                  <a:cubicBezTo>
                    <a:pt x="4508" y="6334"/>
                    <a:pt x="4761" y="6445"/>
                    <a:pt x="5097" y="6445"/>
                  </a:cubicBezTo>
                  <a:cubicBezTo>
                    <a:pt x="5252" y="6445"/>
                    <a:pt x="5423" y="6422"/>
                    <a:pt x="5612" y="6359"/>
                  </a:cubicBezTo>
                  <a:cubicBezTo>
                    <a:pt x="5896" y="6249"/>
                    <a:pt x="6201" y="6056"/>
                    <a:pt x="6404" y="5745"/>
                  </a:cubicBezTo>
                  <a:cubicBezTo>
                    <a:pt x="6605" y="5439"/>
                    <a:pt x="6730" y="5050"/>
                    <a:pt x="6701" y="4620"/>
                  </a:cubicBezTo>
                  <a:cubicBezTo>
                    <a:pt x="6681" y="4195"/>
                    <a:pt x="6459" y="3719"/>
                    <a:pt x="6072" y="3412"/>
                  </a:cubicBezTo>
                  <a:cubicBezTo>
                    <a:pt x="5990" y="3325"/>
                    <a:pt x="5857" y="3262"/>
                    <a:pt x="5739" y="3194"/>
                  </a:cubicBezTo>
                  <a:lnTo>
                    <a:pt x="5553" y="3103"/>
                  </a:lnTo>
                  <a:lnTo>
                    <a:pt x="5428" y="3062"/>
                  </a:lnTo>
                  <a:lnTo>
                    <a:pt x="5302" y="3021"/>
                  </a:lnTo>
                  <a:lnTo>
                    <a:pt x="5238" y="3000"/>
                  </a:lnTo>
                  <a:lnTo>
                    <a:pt x="5222" y="2994"/>
                  </a:lnTo>
                  <a:lnTo>
                    <a:pt x="5143" y="2976"/>
                  </a:lnTo>
                  <a:lnTo>
                    <a:pt x="5103" y="2969"/>
                  </a:lnTo>
                  <a:cubicBezTo>
                    <a:pt x="4997" y="2952"/>
                    <a:pt x="4889" y="2935"/>
                    <a:pt x="4780" y="2918"/>
                  </a:cubicBezTo>
                  <a:cubicBezTo>
                    <a:pt x="4642" y="2903"/>
                    <a:pt x="4499" y="2895"/>
                    <a:pt x="4353" y="2895"/>
                  </a:cubicBezTo>
                  <a:cubicBezTo>
                    <a:pt x="3589" y="2895"/>
                    <a:pt x="2737" y="3118"/>
                    <a:pt x="2045" y="3791"/>
                  </a:cubicBezTo>
                  <a:cubicBezTo>
                    <a:pt x="1640" y="4186"/>
                    <a:pt x="1366" y="4749"/>
                    <a:pt x="1274" y="5317"/>
                  </a:cubicBezTo>
                  <a:lnTo>
                    <a:pt x="1229" y="5744"/>
                  </a:lnTo>
                  <a:cubicBezTo>
                    <a:pt x="1231" y="5894"/>
                    <a:pt x="1237" y="6047"/>
                    <a:pt x="1246" y="6199"/>
                  </a:cubicBezTo>
                  <a:cubicBezTo>
                    <a:pt x="1256" y="6350"/>
                    <a:pt x="1279" y="6434"/>
                    <a:pt x="1294" y="6555"/>
                  </a:cubicBezTo>
                  <a:lnTo>
                    <a:pt x="1308" y="6640"/>
                  </a:lnTo>
                  <a:lnTo>
                    <a:pt x="1315" y="6682"/>
                  </a:lnTo>
                  <a:lnTo>
                    <a:pt x="1316" y="6692"/>
                  </a:lnTo>
                  <a:cubicBezTo>
                    <a:pt x="1316" y="6692"/>
                    <a:pt x="1316" y="6692"/>
                    <a:pt x="1316" y="6692"/>
                  </a:cubicBezTo>
                  <a:lnTo>
                    <a:pt x="1316" y="6692"/>
                  </a:lnTo>
                  <a:cubicBezTo>
                    <a:pt x="1316" y="6692"/>
                    <a:pt x="1328" y="6754"/>
                    <a:pt x="1329" y="6754"/>
                  </a:cubicBezTo>
                  <a:cubicBezTo>
                    <a:pt x="1329" y="6754"/>
                    <a:pt x="1329" y="6752"/>
                    <a:pt x="1328" y="6747"/>
                  </a:cubicBezTo>
                  <a:lnTo>
                    <a:pt x="1328" y="6747"/>
                  </a:lnTo>
                  <a:lnTo>
                    <a:pt x="1336" y="6775"/>
                  </a:lnTo>
                  <a:lnTo>
                    <a:pt x="1410" y="6996"/>
                  </a:lnTo>
                  <a:cubicBezTo>
                    <a:pt x="1577" y="7613"/>
                    <a:pt x="2003" y="8096"/>
                    <a:pt x="2450" y="8487"/>
                  </a:cubicBezTo>
                  <a:cubicBezTo>
                    <a:pt x="2691" y="8657"/>
                    <a:pt x="2930" y="8845"/>
                    <a:pt x="3198" y="8956"/>
                  </a:cubicBezTo>
                  <a:cubicBezTo>
                    <a:pt x="3458" y="9098"/>
                    <a:pt x="3734" y="9184"/>
                    <a:pt x="4013" y="9261"/>
                  </a:cubicBezTo>
                  <a:cubicBezTo>
                    <a:pt x="4414" y="9373"/>
                    <a:pt x="4830" y="9429"/>
                    <a:pt x="5248" y="9429"/>
                  </a:cubicBezTo>
                  <a:cubicBezTo>
                    <a:pt x="5994" y="9429"/>
                    <a:pt x="6748" y="9252"/>
                    <a:pt x="7432" y="8900"/>
                  </a:cubicBezTo>
                  <a:cubicBezTo>
                    <a:pt x="7971" y="8634"/>
                    <a:pt x="8426" y="8219"/>
                    <a:pt x="8808" y="7765"/>
                  </a:cubicBezTo>
                  <a:cubicBezTo>
                    <a:pt x="8996" y="7537"/>
                    <a:pt x="9131" y="7276"/>
                    <a:pt x="9289" y="7030"/>
                  </a:cubicBezTo>
                  <a:cubicBezTo>
                    <a:pt x="9429" y="6771"/>
                    <a:pt x="9526" y="6473"/>
                    <a:pt x="9636" y="6195"/>
                  </a:cubicBezTo>
                  <a:cubicBezTo>
                    <a:pt x="9699" y="6043"/>
                    <a:pt x="9716" y="5933"/>
                    <a:pt x="9742" y="5815"/>
                  </a:cubicBezTo>
                  <a:lnTo>
                    <a:pt x="9819" y="5463"/>
                  </a:lnTo>
                  <a:lnTo>
                    <a:pt x="9856" y="5288"/>
                  </a:lnTo>
                  <a:lnTo>
                    <a:pt x="9875" y="5200"/>
                  </a:lnTo>
                  <a:lnTo>
                    <a:pt x="9877" y="5190"/>
                  </a:lnTo>
                  <a:lnTo>
                    <a:pt x="9890" y="5116"/>
                  </a:lnTo>
                  <a:lnTo>
                    <a:pt x="9892" y="5089"/>
                  </a:lnTo>
                  <a:lnTo>
                    <a:pt x="9897" y="5035"/>
                  </a:lnTo>
                  <a:cubicBezTo>
                    <a:pt x="9906" y="4889"/>
                    <a:pt x="9925" y="4745"/>
                    <a:pt x="9924" y="4599"/>
                  </a:cubicBezTo>
                  <a:cubicBezTo>
                    <a:pt x="9932" y="4015"/>
                    <a:pt x="9802" y="3425"/>
                    <a:pt x="9560" y="2911"/>
                  </a:cubicBezTo>
                  <a:cubicBezTo>
                    <a:pt x="9075" y="1866"/>
                    <a:pt x="8218" y="1179"/>
                    <a:pt x="7383" y="747"/>
                  </a:cubicBezTo>
                  <a:cubicBezTo>
                    <a:pt x="6539" y="304"/>
                    <a:pt x="5671" y="97"/>
                    <a:pt x="4866" y="27"/>
                  </a:cubicBezTo>
                  <a:cubicBezTo>
                    <a:pt x="4671" y="9"/>
                    <a:pt x="4479" y="0"/>
                    <a:pt x="4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943" name="Shape 2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4" name="Google Shape;2944;p25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45" name="Google Shape;2945;p256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946" name="Google Shape;2946;p25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947" name="Google Shape;2947;p25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948" name="Google Shape;2948;p25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100"/>
            </a:lvl1pPr>
            <a:lvl2pPr indent="0" lvl="1" marL="0" rtl="0" algn="r">
              <a:spcBef>
                <a:spcPts val="0"/>
              </a:spcBef>
              <a:buNone/>
              <a:defRPr sz="1100"/>
            </a:lvl2pPr>
            <a:lvl3pPr indent="0" lvl="2" marL="0" rtl="0" algn="r">
              <a:spcBef>
                <a:spcPts val="0"/>
              </a:spcBef>
              <a:buNone/>
              <a:defRPr sz="1100"/>
            </a:lvl3pPr>
            <a:lvl4pPr indent="0" lvl="3" marL="0" rtl="0" algn="r">
              <a:spcBef>
                <a:spcPts val="0"/>
              </a:spcBef>
              <a:buNone/>
              <a:defRPr sz="1100"/>
            </a:lvl4pPr>
            <a:lvl5pPr indent="0" lvl="4" marL="0" rtl="0" algn="r">
              <a:spcBef>
                <a:spcPts val="0"/>
              </a:spcBef>
              <a:buNone/>
              <a:defRPr sz="1100"/>
            </a:lvl5pPr>
            <a:lvl6pPr indent="0" lvl="5" marL="0" rtl="0" algn="r">
              <a:spcBef>
                <a:spcPts val="0"/>
              </a:spcBef>
              <a:buNone/>
              <a:defRPr sz="1100"/>
            </a:lvl6pPr>
            <a:lvl7pPr indent="0" lvl="6" marL="0" rtl="0" algn="r">
              <a:spcBef>
                <a:spcPts val="0"/>
              </a:spcBef>
              <a:buNone/>
              <a:defRPr sz="1100"/>
            </a:lvl7pPr>
            <a:lvl8pPr indent="0" lvl="7" marL="0" rtl="0" algn="r">
              <a:spcBef>
                <a:spcPts val="0"/>
              </a:spcBef>
              <a:buNone/>
              <a:defRPr sz="1100"/>
            </a:lvl8pPr>
            <a:lvl9pPr indent="0" lvl="8" marL="0" rtl="0" algn="r">
              <a:spcBef>
                <a:spcPts val="0"/>
              </a:spcBef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11_1"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26"/>
          <p:cNvSpPr txBox="1"/>
          <p:nvPr>
            <p:ph idx="1" type="subTitle"/>
          </p:nvPr>
        </p:nvSpPr>
        <p:spPr>
          <a:xfrm>
            <a:off x="2705275" y="3532850"/>
            <a:ext cx="1804800" cy="7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659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1pPr>
            <a:lvl2pPr lvl="1" marR="3659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2pPr>
            <a:lvl3pPr lvl="2" marR="3659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3pPr>
            <a:lvl4pPr lvl="3" marR="3659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4pPr>
            <a:lvl5pPr lvl="4" marR="3659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5pPr>
            <a:lvl6pPr lvl="5" marR="3659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6pPr>
            <a:lvl7pPr lvl="6" marR="3659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7pPr>
            <a:lvl8pPr lvl="7" marR="3659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8pPr>
            <a:lvl9pPr lvl="8" marR="3659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98" name="Google Shape;498;p26"/>
          <p:cNvSpPr txBox="1"/>
          <p:nvPr>
            <p:ph idx="2" type="subTitle"/>
          </p:nvPr>
        </p:nvSpPr>
        <p:spPr>
          <a:xfrm>
            <a:off x="786256" y="3532850"/>
            <a:ext cx="1804800" cy="7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9" name="Google Shape;499;p26"/>
          <p:cNvSpPr txBox="1"/>
          <p:nvPr>
            <p:ph idx="3" type="subTitle"/>
          </p:nvPr>
        </p:nvSpPr>
        <p:spPr>
          <a:xfrm>
            <a:off x="4622306" y="3532850"/>
            <a:ext cx="1804800" cy="7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0" name="Google Shape;500;p26"/>
          <p:cNvSpPr txBox="1"/>
          <p:nvPr>
            <p:ph idx="4" type="subTitle"/>
          </p:nvPr>
        </p:nvSpPr>
        <p:spPr>
          <a:xfrm>
            <a:off x="6558538" y="3532850"/>
            <a:ext cx="1804800" cy="7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1305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marR="1305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marR="1305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marR="1305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marR="1305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marR="1305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marR="1305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marR="1305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marR="1305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1" name="Google Shape;501;p26"/>
          <p:cNvSpPr txBox="1"/>
          <p:nvPr>
            <p:ph idx="5" type="subTitle"/>
          </p:nvPr>
        </p:nvSpPr>
        <p:spPr>
          <a:xfrm>
            <a:off x="2705275" y="3234275"/>
            <a:ext cx="1804800" cy="40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502" name="Google Shape;502;p26"/>
          <p:cNvSpPr txBox="1"/>
          <p:nvPr>
            <p:ph idx="6" type="subTitle"/>
          </p:nvPr>
        </p:nvSpPr>
        <p:spPr>
          <a:xfrm>
            <a:off x="786256" y="3234275"/>
            <a:ext cx="1804800" cy="40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503" name="Google Shape;503;p26"/>
          <p:cNvSpPr txBox="1"/>
          <p:nvPr>
            <p:ph idx="7" type="subTitle"/>
          </p:nvPr>
        </p:nvSpPr>
        <p:spPr>
          <a:xfrm>
            <a:off x="4622306" y="3234275"/>
            <a:ext cx="1804800" cy="40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504" name="Google Shape;504;p26"/>
          <p:cNvSpPr txBox="1"/>
          <p:nvPr>
            <p:ph idx="8" type="subTitle"/>
          </p:nvPr>
        </p:nvSpPr>
        <p:spPr>
          <a:xfrm>
            <a:off x="6558538" y="3234275"/>
            <a:ext cx="1804800" cy="40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505" name="Google Shape;505;p26"/>
          <p:cNvSpPr txBox="1"/>
          <p:nvPr>
            <p:ph hasCustomPrompt="1" type="title"/>
          </p:nvPr>
        </p:nvSpPr>
        <p:spPr>
          <a:xfrm>
            <a:off x="874306" y="2267085"/>
            <a:ext cx="1628700" cy="3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17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6" name="Google Shape;506;p26"/>
          <p:cNvSpPr txBox="1"/>
          <p:nvPr>
            <p:ph hasCustomPrompt="1" idx="9" type="title"/>
          </p:nvPr>
        </p:nvSpPr>
        <p:spPr>
          <a:xfrm>
            <a:off x="2793325" y="2267085"/>
            <a:ext cx="1628700" cy="3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17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7" name="Google Shape;507;p26"/>
          <p:cNvSpPr txBox="1"/>
          <p:nvPr>
            <p:ph hasCustomPrompt="1" idx="13" type="title"/>
          </p:nvPr>
        </p:nvSpPr>
        <p:spPr>
          <a:xfrm>
            <a:off x="4710356" y="2267085"/>
            <a:ext cx="1628700" cy="3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17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8" name="Google Shape;508;p26"/>
          <p:cNvSpPr txBox="1"/>
          <p:nvPr>
            <p:ph hasCustomPrompt="1" idx="14" type="title"/>
          </p:nvPr>
        </p:nvSpPr>
        <p:spPr>
          <a:xfrm>
            <a:off x="6646588" y="2267085"/>
            <a:ext cx="1628700" cy="3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17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509" name="Google Shape;509;p26"/>
          <p:cNvGrpSpPr/>
          <p:nvPr/>
        </p:nvGrpSpPr>
        <p:grpSpPr>
          <a:xfrm rot="2118701">
            <a:off x="8501990" y="-55246"/>
            <a:ext cx="677494" cy="678539"/>
            <a:chOff x="1176363" y="5022450"/>
            <a:chExt cx="551250" cy="552100"/>
          </a:xfrm>
        </p:grpSpPr>
        <p:sp>
          <p:nvSpPr>
            <p:cNvPr id="510" name="Google Shape;510;p26"/>
            <p:cNvSpPr/>
            <p:nvPr/>
          </p:nvSpPr>
          <p:spPr>
            <a:xfrm>
              <a:off x="1176363" y="5561175"/>
              <a:ext cx="54225" cy="5025"/>
            </a:xfrm>
            <a:custGeom>
              <a:rect b="b" l="l" r="r" t="t"/>
              <a:pathLst>
                <a:path extrusionOk="0" fill="none" h="201" w="2169">
                  <a:moveTo>
                    <a:pt x="2168" y="201"/>
                  </a:moveTo>
                  <a:cubicBezTo>
                    <a:pt x="1434" y="134"/>
                    <a:pt x="701" y="67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6"/>
            <p:cNvSpPr/>
            <p:nvPr/>
          </p:nvSpPr>
          <p:spPr>
            <a:xfrm>
              <a:off x="1272263" y="5043300"/>
              <a:ext cx="351100" cy="531250"/>
            </a:xfrm>
            <a:custGeom>
              <a:rect b="b" l="l" r="r" t="t"/>
              <a:pathLst>
                <a:path extrusionOk="0" fill="none" h="21250" w="14044">
                  <a:moveTo>
                    <a:pt x="14044" y="1"/>
                  </a:moveTo>
                  <a:cubicBezTo>
                    <a:pt x="10474" y="1035"/>
                    <a:pt x="4670" y="2803"/>
                    <a:pt x="5171" y="7606"/>
                  </a:cubicBezTo>
                  <a:cubicBezTo>
                    <a:pt x="5437" y="10175"/>
                    <a:pt x="7672" y="12109"/>
                    <a:pt x="9407" y="13844"/>
                  </a:cubicBezTo>
                  <a:cubicBezTo>
                    <a:pt x="11008" y="15445"/>
                    <a:pt x="13310" y="18047"/>
                    <a:pt x="10841" y="20048"/>
                  </a:cubicBezTo>
                  <a:cubicBezTo>
                    <a:pt x="9540" y="21082"/>
                    <a:pt x="7405" y="21049"/>
                    <a:pt x="5838" y="21149"/>
                  </a:cubicBezTo>
                  <a:cubicBezTo>
                    <a:pt x="3870" y="21249"/>
                    <a:pt x="1935" y="21216"/>
                    <a:pt x="0" y="21049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6"/>
            <p:cNvSpPr/>
            <p:nvPr/>
          </p:nvSpPr>
          <p:spPr>
            <a:xfrm>
              <a:off x="1668363" y="5022450"/>
              <a:ext cx="59250" cy="10875"/>
            </a:xfrm>
            <a:custGeom>
              <a:rect b="b" l="l" r="r" t="t"/>
              <a:pathLst>
                <a:path extrusionOk="0" fill="none" h="435" w="2370">
                  <a:moveTo>
                    <a:pt x="2369" y="1"/>
                  </a:moveTo>
                  <a:cubicBezTo>
                    <a:pt x="1569" y="134"/>
                    <a:pt x="768" y="267"/>
                    <a:pt x="1" y="434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" name="Google Shape;513;p26"/>
          <p:cNvGrpSpPr/>
          <p:nvPr/>
        </p:nvGrpSpPr>
        <p:grpSpPr>
          <a:xfrm rot="4499953">
            <a:off x="8596286" y="1467134"/>
            <a:ext cx="488889" cy="473526"/>
            <a:chOff x="3103563" y="2976000"/>
            <a:chExt cx="397800" cy="385300"/>
          </a:xfrm>
        </p:grpSpPr>
        <p:sp>
          <p:nvSpPr>
            <p:cNvPr id="514" name="Google Shape;514;p26"/>
            <p:cNvSpPr/>
            <p:nvPr/>
          </p:nvSpPr>
          <p:spPr>
            <a:xfrm>
              <a:off x="3141088" y="3272875"/>
              <a:ext cx="9200" cy="70900"/>
            </a:xfrm>
            <a:custGeom>
              <a:rect b="b" l="l" r="r" t="t"/>
              <a:pathLst>
                <a:path extrusionOk="0" fill="none" h="2836" w="368">
                  <a:moveTo>
                    <a:pt x="1" y="0"/>
                  </a:moveTo>
                  <a:cubicBezTo>
                    <a:pt x="101" y="968"/>
                    <a:pt x="234" y="1902"/>
                    <a:pt x="367" y="28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6"/>
            <p:cNvSpPr/>
            <p:nvPr/>
          </p:nvSpPr>
          <p:spPr>
            <a:xfrm>
              <a:off x="3103563" y="2976000"/>
              <a:ext cx="32550" cy="256025"/>
            </a:xfrm>
            <a:custGeom>
              <a:rect b="b" l="l" r="r" t="t"/>
              <a:pathLst>
                <a:path extrusionOk="0" fill="none" h="10241" w="1302">
                  <a:moveTo>
                    <a:pt x="0" y="0"/>
                  </a:moveTo>
                  <a:lnTo>
                    <a:pt x="1301" y="10241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6"/>
            <p:cNvSpPr/>
            <p:nvPr/>
          </p:nvSpPr>
          <p:spPr>
            <a:xfrm>
              <a:off x="3257013" y="3029350"/>
              <a:ext cx="72575" cy="329425"/>
            </a:xfrm>
            <a:custGeom>
              <a:rect b="b" l="l" r="r" t="t"/>
              <a:pathLst>
                <a:path extrusionOk="0" fill="none" h="13177" w="2903">
                  <a:moveTo>
                    <a:pt x="2902" y="1"/>
                  </a:moveTo>
                  <a:cubicBezTo>
                    <a:pt x="1935" y="4404"/>
                    <a:pt x="968" y="8774"/>
                    <a:pt x="0" y="13177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6"/>
            <p:cNvSpPr/>
            <p:nvPr/>
          </p:nvSpPr>
          <p:spPr>
            <a:xfrm>
              <a:off x="3365413" y="3255350"/>
              <a:ext cx="53400" cy="105950"/>
            </a:xfrm>
            <a:custGeom>
              <a:rect b="b" l="l" r="r" t="t"/>
              <a:pathLst>
                <a:path extrusionOk="0" fill="none" h="4238" w="2136">
                  <a:moveTo>
                    <a:pt x="2135" y="1"/>
                  </a:moveTo>
                  <a:lnTo>
                    <a:pt x="1" y="4237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6"/>
            <p:cNvSpPr/>
            <p:nvPr/>
          </p:nvSpPr>
          <p:spPr>
            <a:xfrm>
              <a:off x="3440463" y="3091900"/>
              <a:ext cx="60900" cy="121775"/>
            </a:xfrm>
            <a:custGeom>
              <a:rect b="b" l="l" r="r" t="t"/>
              <a:pathLst>
                <a:path extrusionOk="0" fill="none" h="4871" w="2436">
                  <a:moveTo>
                    <a:pt x="2436" y="1"/>
                  </a:moveTo>
                  <a:lnTo>
                    <a:pt x="1" y="4871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" name="Google Shape;519;p26"/>
          <p:cNvGrpSpPr/>
          <p:nvPr/>
        </p:nvGrpSpPr>
        <p:grpSpPr>
          <a:xfrm>
            <a:off x="4170730" y="4305012"/>
            <a:ext cx="802548" cy="757672"/>
            <a:chOff x="5091638" y="5657900"/>
            <a:chExt cx="402825" cy="380300"/>
          </a:xfrm>
        </p:grpSpPr>
        <p:sp>
          <p:nvSpPr>
            <p:cNvPr id="520" name="Google Shape;520;p26"/>
            <p:cNvSpPr/>
            <p:nvPr/>
          </p:nvSpPr>
          <p:spPr>
            <a:xfrm>
              <a:off x="5091638" y="5717950"/>
              <a:ext cx="402825" cy="320250"/>
            </a:xfrm>
            <a:custGeom>
              <a:rect b="b" l="l" r="r" t="t"/>
              <a:pathLst>
                <a:path extrusionOk="0" fill="none" h="12810" w="16113">
                  <a:moveTo>
                    <a:pt x="12510" y="1"/>
                  </a:moveTo>
                  <a:cubicBezTo>
                    <a:pt x="13777" y="1035"/>
                    <a:pt x="16112" y="3203"/>
                    <a:pt x="14678" y="4971"/>
                  </a:cubicBezTo>
                  <a:cubicBezTo>
                    <a:pt x="13677" y="6205"/>
                    <a:pt x="11576" y="6472"/>
                    <a:pt x="10108" y="6705"/>
                  </a:cubicBezTo>
                  <a:cubicBezTo>
                    <a:pt x="7339" y="7172"/>
                    <a:pt x="3904" y="7172"/>
                    <a:pt x="1535" y="8840"/>
                  </a:cubicBezTo>
                  <a:cubicBezTo>
                    <a:pt x="1" y="9908"/>
                    <a:pt x="234" y="11442"/>
                    <a:pt x="1335" y="1281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6"/>
            <p:cNvSpPr/>
            <p:nvPr/>
          </p:nvSpPr>
          <p:spPr>
            <a:xfrm>
              <a:off x="5314313" y="5657900"/>
              <a:ext cx="47550" cy="28375"/>
            </a:xfrm>
            <a:custGeom>
              <a:rect b="b" l="l" r="r" t="t"/>
              <a:pathLst>
                <a:path extrusionOk="0" fill="none" h="1135" w="1902">
                  <a:moveTo>
                    <a:pt x="0" y="1"/>
                  </a:moveTo>
                  <a:cubicBezTo>
                    <a:pt x="634" y="368"/>
                    <a:pt x="1268" y="735"/>
                    <a:pt x="1902" y="1135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" name="Google Shape;522;p26"/>
          <p:cNvGrpSpPr/>
          <p:nvPr/>
        </p:nvGrpSpPr>
        <p:grpSpPr>
          <a:xfrm rot="-2700000">
            <a:off x="121829" y="221343"/>
            <a:ext cx="544210" cy="401775"/>
            <a:chOff x="3525538" y="7232375"/>
            <a:chExt cx="442825" cy="326925"/>
          </a:xfrm>
        </p:grpSpPr>
        <p:sp>
          <p:nvSpPr>
            <p:cNvPr id="523" name="Google Shape;523;p26"/>
            <p:cNvSpPr/>
            <p:nvPr/>
          </p:nvSpPr>
          <p:spPr>
            <a:xfrm>
              <a:off x="3940838" y="7344950"/>
              <a:ext cx="27525" cy="37550"/>
            </a:xfrm>
            <a:custGeom>
              <a:rect b="b" l="l" r="r" t="t"/>
              <a:pathLst>
                <a:path extrusionOk="0" fill="none" h="1502" w="1101">
                  <a:moveTo>
                    <a:pt x="0" y="0"/>
                  </a:moveTo>
                  <a:cubicBezTo>
                    <a:pt x="367" y="501"/>
                    <a:pt x="734" y="1001"/>
                    <a:pt x="1101" y="1502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6"/>
            <p:cNvSpPr/>
            <p:nvPr/>
          </p:nvSpPr>
          <p:spPr>
            <a:xfrm>
              <a:off x="3859113" y="7232375"/>
              <a:ext cx="53375" cy="73400"/>
            </a:xfrm>
            <a:custGeom>
              <a:rect b="b" l="l" r="r" t="t"/>
              <a:pathLst>
                <a:path extrusionOk="0" fill="none" h="2936" w="2135">
                  <a:moveTo>
                    <a:pt x="0" y="0"/>
                  </a:moveTo>
                  <a:lnTo>
                    <a:pt x="2135" y="2936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6"/>
            <p:cNvSpPr/>
            <p:nvPr/>
          </p:nvSpPr>
          <p:spPr>
            <a:xfrm>
              <a:off x="3744013" y="7307425"/>
              <a:ext cx="25" cy="251875"/>
            </a:xfrm>
            <a:custGeom>
              <a:rect b="b" l="l" r="r" t="t"/>
              <a:pathLst>
                <a:path extrusionOk="0" fill="none" h="10075" w="1">
                  <a:moveTo>
                    <a:pt x="1" y="0"/>
                  </a:moveTo>
                  <a:lnTo>
                    <a:pt x="1" y="10074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6"/>
            <p:cNvSpPr/>
            <p:nvPr/>
          </p:nvSpPr>
          <p:spPr>
            <a:xfrm>
              <a:off x="3525538" y="7470875"/>
              <a:ext cx="25875" cy="88425"/>
            </a:xfrm>
            <a:custGeom>
              <a:rect b="b" l="l" r="r" t="t"/>
              <a:pathLst>
                <a:path extrusionOk="0" fill="none" h="3537" w="1035">
                  <a:moveTo>
                    <a:pt x="1034" y="0"/>
                  </a:moveTo>
                  <a:cubicBezTo>
                    <a:pt x="701" y="1168"/>
                    <a:pt x="334" y="2335"/>
                    <a:pt x="0" y="35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6"/>
            <p:cNvSpPr/>
            <p:nvPr/>
          </p:nvSpPr>
          <p:spPr>
            <a:xfrm>
              <a:off x="3563888" y="7382475"/>
              <a:ext cx="14200" cy="47550"/>
            </a:xfrm>
            <a:custGeom>
              <a:rect b="b" l="l" r="r" t="t"/>
              <a:pathLst>
                <a:path extrusionOk="0" fill="none" h="1902" w="568">
                  <a:moveTo>
                    <a:pt x="568" y="1"/>
                  </a:moveTo>
                  <a:lnTo>
                    <a:pt x="1" y="1902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8" name="Google Shape;528;p26"/>
          <p:cNvSpPr/>
          <p:nvPr/>
        </p:nvSpPr>
        <p:spPr>
          <a:xfrm rot="-1970022">
            <a:off x="8585241" y="3976816"/>
            <a:ext cx="490487" cy="380615"/>
          </a:xfrm>
          <a:custGeom>
            <a:rect b="b" l="l" r="r" t="t"/>
            <a:pathLst>
              <a:path extrusionOk="0" fill="none" h="6239" w="8040">
                <a:moveTo>
                  <a:pt x="0" y="1"/>
                </a:moveTo>
                <a:lnTo>
                  <a:pt x="1501" y="6239"/>
                </a:lnTo>
                <a:lnTo>
                  <a:pt x="8039" y="1035"/>
                </a:lnTo>
                <a:close/>
              </a:path>
            </a:pathLst>
          </a:custGeom>
          <a:noFill/>
          <a:ln cap="rnd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26"/>
          <p:cNvSpPr/>
          <p:nvPr/>
        </p:nvSpPr>
        <p:spPr>
          <a:xfrm>
            <a:off x="-147475" y="2376944"/>
            <a:ext cx="502058" cy="389594"/>
          </a:xfrm>
          <a:custGeom>
            <a:rect b="b" l="l" r="r" t="t"/>
            <a:pathLst>
              <a:path extrusionOk="0" fill="none" h="6239" w="8040">
                <a:moveTo>
                  <a:pt x="0" y="1"/>
                </a:moveTo>
                <a:lnTo>
                  <a:pt x="1501" y="6239"/>
                </a:lnTo>
                <a:lnTo>
                  <a:pt x="8039" y="1035"/>
                </a:lnTo>
                <a:close/>
              </a:path>
            </a:pathLst>
          </a:custGeom>
          <a:noFill/>
          <a:ln cap="rnd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26"/>
          <p:cNvSpPr/>
          <p:nvPr/>
        </p:nvSpPr>
        <p:spPr>
          <a:xfrm>
            <a:off x="354563" y="4439950"/>
            <a:ext cx="487800" cy="487800"/>
          </a:xfrm>
          <a:prstGeom prst="ellipse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26"/>
          <p:cNvSpPr txBox="1"/>
          <p:nvPr>
            <p:ph idx="15" type="title"/>
          </p:nvPr>
        </p:nvSpPr>
        <p:spPr>
          <a:xfrm>
            <a:off x="724800" y="489659"/>
            <a:ext cx="76944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52" name="Shape 2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3" name="Google Shape;2953;p258"/>
          <p:cNvSpPr txBox="1"/>
          <p:nvPr>
            <p:ph type="ctrTitle"/>
          </p:nvPr>
        </p:nvSpPr>
        <p:spPr>
          <a:xfrm>
            <a:off x="1669825" y="535000"/>
            <a:ext cx="5804400" cy="256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54" name="Google Shape;2954;p258"/>
          <p:cNvSpPr txBox="1"/>
          <p:nvPr>
            <p:ph idx="1" type="subTitle"/>
          </p:nvPr>
        </p:nvSpPr>
        <p:spPr>
          <a:xfrm>
            <a:off x="3523075" y="3401850"/>
            <a:ext cx="2099100" cy="6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55" name="Google Shape;2955;p258"/>
          <p:cNvSpPr/>
          <p:nvPr/>
        </p:nvSpPr>
        <p:spPr>
          <a:xfrm>
            <a:off x="5348244" y="2477076"/>
            <a:ext cx="3807385" cy="269283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6" name="Google Shape;2956;p258"/>
          <p:cNvSpPr/>
          <p:nvPr/>
        </p:nvSpPr>
        <p:spPr>
          <a:xfrm rot="1272510">
            <a:off x="-1035479" y="4021829"/>
            <a:ext cx="5397124" cy="3788981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7" name="Google Shape;2957;p258"/>
          <p:cNvSpPr/>
          <p:nvPr/>
        </p:nvSpPr>
        <p:spPr>
          <a:xfrm rot="10800000">
            <a:off x="6505309" y="12"/>
            <a:ext cx="4566816" cy="1369213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8" name="Google Shape;2958;p258"/>
          <p:cNvSpPr/>
          <p:nvPr/>
        </p:nvSpPr>
        <p:spPr>
          <a:xfrm>
            <a:off x="-1069348" y="-11"/>
            <a:ext cx="5160211" cy="1982733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93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59" name="Shape 2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0" name="Google Shape;2960;p259"/>
          <p:cNvSpPr/>
          <p:nvPr/>
        </p:nvSpPr>
        <p:spPr>
          <a:xfrm>
            <a:off x="137601" y="4366131"/>
            <a:ext cx="6818952" cy="478715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1" name="Google Shape;2961;p259"/>
          <p:cNvSpPr/>
          <p:nvPr/>
        </p:nvSpPr>
        <p:spPr>
          <a:xfrm>
            <a:off x="0" y="0"/>
            <a:ext cx="3085780" cy="1185665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2" name="Google Shape;2962;p259"/>
          <p:cNvSpPr/>
          <p:nvPr/>
        </p:nvSpPr>
        <p:spPr>
          <a:xfrm flipH="1" rot="1525918">
            <a:off x="6475202" y="-620819"/>
            <a:ext cx="2370109" cy="1158382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3" name="Google Shape;2963;p259"/>
          <p:cNvSpPr txBox="1"/>
          <p:nvPr>
            <p:ph type="title"/>
          </p:nvPr>
        </p:nvSpPr>
        <p:spPr>
          <a:xfrm>
            <a:off x="2521500" y="1803150"/>
            <a:ext cx="4101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64" name="Google Shape;2964;p259"/>
          <p:cNvSpPr txBox="1"/>
          <p:nvPr>
            <p:ph hasCustomPrompt="1" idx="2" type="title"/>
          </p:nvPr>
        </p:nvSpPr>
        <p:spPr>
          <a:xfrm>
            <a:off x="715100" y="1608100"/>
            <a:ext cx="1839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65" name="Google Shape;2965;p259"/>
          <p:cNvSpPr txBox="1"/>
          <p:nvPr>
            <p:ph idx="1" type="subTitle"/>
          </p:nvPr>
        </p:nvSpPr>
        <p:spPr>
          <a:xfrm>
            <a:off x="2521500" y="2606900"/>
            <a:ext cx="41010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66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" name="Google Shape;2967;p260"/>
          <p:cNvSpPr/>
          <p:nvPr/>
        </p:nvSpPr>
        <p:spPr>
          <a:xfrm>
            <a:off x="0" y="0"/>
            <a:ext cx="4387672" cy="1685856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8" name="Google Shape;2968;p260"/>
          <p:cNvSpPr/>
          <p:nvPr/>
        </p:nvSpPr>
        <p:spPr>
          <a:xfrm>
            <a:off x="6664779" y="3390045"/>
            <a:ext cx="2479207" cy="1753457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9" name="Google Shape;2969;p26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70" name="Google Shape;2970;p260"/>
          <p:cNvSpPr txBox="1"/>
          <p:nvPr>
            <p:ph idx="1" type="body"/>
          </p:nvPr>
        </p:nvSpPr>
        <p:spPr>
          <a:xfrm>
            <a:off x="720000" y="1152475"/>
            <a:ext cx="77040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71" name="Shape 2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2" name="Google Shape;2972;p261"/>
          <p:cNvSpPr/>
          <p:nvPr/>
        </p:nvSpPr>
        <p:spPr>
          <a:xfrm>
            <a:off x="0" y="0"/>
            <a:ext cx="4901880" cy="1883433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3" name="Google Shape;2973;p261"/>
          <p:cNvSpPr/>
          <p:nvPr/>
        </p:nvSpPr>
        <p:spPr>
          <a:xfrm rot="10800000">
            <a:off x="3724283" y="4070914"/>
            <a:ext cx="2194563" cy="107258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4" name="Google Shape;2974;p261"/>
          <p:cNvSpPr txBox="1"/>
          <p:nvPr>
            <p:ph idx="1" type="subTitle"/>
          </p:nvPr>
        </p:nvSpPr>
        <p:spPr>
          <a:xfrm>
            <a:off x="1241787" y="2675150"/>
            <a:ext cx="284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75" name="Google Shape;2975;p261"/>
          <p:cNvSpPr txBox="1"/>
          <p:nvPr>
            <p:ph idx="2" type="subTitle"/>
          </p:nvPr>
        </p:nvSpPr>
        <p:spPr>
          <a:xfrm>
            <a:off x="5055213" y="2675150"/>
            <a:ext cx="284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76" name="Google Shape;2976;p261"/>
          <p:cNvSpPr txBox="1"/>
          <p:nvPr>
            <p:ph idx="3" type="subTitle"/>
          </p:nvPr>
        </p:nvSpPr>
        <p:spPr>
          <a:xfrm>
            <a:off x="1241734" y="3148475"/>
            <a:ext cx="2847000" cy="10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7" name="Google Shape;2977;p261"/>
          <p:cNvSpPr txBox="1"/>
          <p:nvPr>
            <p:ph idx="4" type="subTitle"/>
          </p:nvPr>
        </p:nvSpPr>
        <p:spPr>
          <a:xfrm>
            <a:off x="5055234" y="3148475"/>
            <a:ext cx="2847000" cy="10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8" name="Google Shape;2978;p26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262"/>
          <p:cNvSpPr/>
          <p:nvPr/>
        </p:nvSpPr>
        <p:spPr>
          <a:xfrm rot="4377933">
            <a:off x="-3789991" y="2098075"/>
            <a:ext cx="5484833" cy="3850556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1" name="Google Shape;2981;p262"/>
          <p:cNvSpPr/>
          <p:nvPr/>
        </p:nvSpPr>
        <p:spPr>
          <a:xfrm rot="-8423861">
            <a:off x="5895514" y="-1631138"/>
            <a:ext cx="5298959" cy="3720066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2" name="Google Shape;2982;p26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83" name="Shape 2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4" name="Google Shape;2984;p263"/>
          <p:cNvSpPr txBox="1"/>
          <p:nvPr>
            <p:ph type="title"/>
          </p:nvPr>
        </p:nvSpPr>
        <p:spPr>
          <a:xfrm>
            <a:off x="4670525" y="1376450"/>
            <a:ext cx="3257700" cy="1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85" name="Google Shape;2985;p263"/>
          <p:cNvSpPr txBox="1"/>
          <p:nvPr>
            <p:ph idx="1" type="body"/>
          </p:nvPr>
        </p:nvSpPr>
        <p:spPr>
          <a:xfrm>
            <a:off x="4670525" y="2687700"/>
            <a:ext cx="32577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86" name="Shape 2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7" name="Google Shape;2987;p264"/>
          <p:cNvSpPr/>
          <p:nvPr/>
        </p:nvSpPr>
        <p:spPr>
          <a:xfrm flipH="1" rot="-8559062">
            <a:off x="5181508" y="-1438369"/>
            <a:ext cx="5142177" cy="360995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8" name="Google Shape;2988;p264"/>
          <p:cNvSpPr/>
          <p:nvPr/>
        </p:nvSpPr>
        <p:spPr>
          <a:xfrm flipH="1">
            <a:off x="21" y="2204134"/>
            <a:ext cx="4155936" cy="2939349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9" name="Google Shape;2989;p264"/>
          <p:cNvSpPr/>
          <p:nvPr/>
        </p:nvSpPr>
        <p:spPr>
          <a:xfrm flipH="1" rot="10800000">
            <a:off x="521951" y="-16"/>
            <a:ext cx="2531045" cy="75886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0" name="Google Shape;2990;p264"/>
          <p:cNvSpPr txBox="1"/>
          <p:nvPr>
            <p:ph type="title"/>
          </p:nvPr>
        </p:nvSpPr>
        <p:spPr>
          <a:xfrm>
            <a:off x="2206025" y="1521175"/>
            <a:ext cx="4731900" cy="210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91" name="Shape 2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" name="Google Shape;2992;p265"/>
          <p:cNvSpPr/>
          <p:nvPr/>
        </p:nvSpPr>
        <p:spPr>
          <a:xfrm rot="-1335535">
            <a:off x="-3198868" y="-3853233"/>
            <a:ext cx="8589918" cy="6030513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3" name="Google Shape;2993;p265"/>
          <p:cNvSpPr/>
          <p:nvPr/>
        </p:nvSpPr>
        <p:spPr>
          <a:xfrm rot="-891911">
            <a:off x="3710548" y="2395189"/>
            <a:ext cx="8589930" cy="6030525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4" name="Google Shape;2994;p265"/>
          <p:cNvSpPr txBox="1"/>
          <p:nvPr>
            <p:ph type="title"/>
          </p:nvPr>
        </p:nvSpPr>
        <p:spPr>
          <a:xfrm>
            <a:off x="2104500" y="1394250"/>
            <a:ext cx="4935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95" name="Google Shape;2995;p265"/>
          <p:cNvSpPr txBox="1"/>
          <p:nvPr>
            <p:ph idx="1" type="subTitle"/>
          </p:nvPr>
        </p:nvSpPr>
        <p:spPr>
          <a:xfrm>
            <a:off x="2493825" y="2236050"/>
            <a:ext cx="4156500" cy="151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266"/>
          <p:cNvSpPr txBox="1"/>
          <p:nvPr>
            <p:ph type="title"/>
          </p:nvPr>
        </p:nvSpPr>
        <p:spPr>
          <a:xfrm>
            <a:off x="2167300" y="3407600"/>
            <a:ext cx="6256800" cy="120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9" name="Google Shape;2999;p267"/>
          <p:cNvSpPr/>
          <p:nvPr/>
        </p:nvSpPr>
        <p:spPr>
          <a:xfrm rot="-10115781">
            <a:off x="-450703" y="-484520"/>
            <a:ext cx="5284187" cy="373732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0" name="Google Shape;3000;p267"/>
          <p:cNvSpPr/>
          <p:nvPr/>
        </p:nvSpPr>
        <p:spPr>
          <a:xfrm flipH="1" rot="9488333">
            <a:off x="5268258" y="2699429"/>
            <a:ext cx="5395488" cy="298284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1" name="Google Shape;3001;p267"/>
          <p:cNvSpPr txBox="1"/>
          <p:nvPr>
            <p:ph hasCustomPrompt="1" type="title"/>
          </p:nvPr>
        </p:nvSpPr>
        <p:spPr>
          <a:xfrm>
            <a:off x="1284000" y="948363"/>
            <a:ext cx="65760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002" name="Google Shape;3002;p267"/>
          <p:cNvSpPr txBox="1"/>
          <p:nvPr>
            <p:ph idx="1" type="subTitle"/>
          </p:nvPr>
        </p:nvSpPr>
        <p:spPr>
          <a:xfrm>
            <a:off x="2777225" y="3840713"/>
            <a:ext cx="35895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3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3" name="Google Shape;533;p27"/>
          <p:cNvGrpSpPr/>
          <p:nvPr/>
        </p:nvGrpSpPr>
        <p:grpSpPr>
          <a:xfrm rot="2118701">
            <a:off x="489228" y="4102942"/>
            <a:ext cx="677494" cy="678539"/>
            <a:chOff x="1176363" y="5022450"/>
            <a:chExt cx="551250" cy="552100"/>
          </a:xfrm>
        </p:grpSpPr>
        <p:sp>
          <p:nvSpPr>
            <p:cNvPr id="534" name="Google Shape;534;p27"/>
            <p:cNvSpPr/>
            <p:nvPr/>
          </p:nvSpPr>
          <p:spPr>
            <a:xfrm>
              <a:off x="1176363" y="5561175"/>
              <a:ext cx="54225" cy="5025"/>
            </a:xfrm>
            <a:custGeom>
              <a:rect b="b" l="l" r="r" t="t"/>
              <a:pathLst>
                <a:path extrusionOk="0" fill="none" h="201" w="2169">
                  <a:moveTo>
                    <a:pt x="2168" y="201"/>
                  </a:moveTo>
                  <a:cubicBezTo>
                    <a:pt x="1434" y="134"/>
                    <a:pt x="701" y="67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7"/>
            <p:cNvSpPr/>
            <p:nvPr/>
          </p:nvSpPr>
          <p:spPr>
            <a:xfrm>
              <a:off x="1272263" y="5043300"/>
              <a:ext cx="351100" cy="531250"/>
            </a:xfrm>
            <a:custGeom>
              <a:rect b="b" l="l" r="r" t="t"/>
              <a:pathLst>
                <a:path extrusionOk="0" fill="none" h="21250" w="14044">
                  <a:moveTo>
                    <a:pt x="14044" y="1"/>
                  </a:moveTo>
                  <a:cubicBezTo>
                    <a:pt x="10474" y="1035"/>
                    <a:pt x="4670" y="2803"/>
                    <a:pt x="5171" y="7606"/>
                  </a:cubicBezTo>
                  <a:cubicBezTo>
                    <a:pt x="5437" y="10175"/>
                    <a:pt x="7672" y="12109"/>
                    <a:pt x="9407" y="13844"/>
                  </a:cubicBezTo>
                  <a:cubicBezTo>
                    <a:pt x="11008" y="15445"/>
                    <a:pt x="13310" y="18047"/>
                    <a:pt x="10841" y="20048"/>
                  </a:cubicBezTo>
                  <a:cubicBezTo>
                    <a:pt x="9540" y="21082"/>
                    <a:pt x="7405" y="21049"/>
                    <a:pt x="5838" y="21149"/>
                  </a:cubicBezTo>
                  <a:cubicBezTo>
                    <a:pt x="3870" y="21249"/>
                    <a:pt x="1935" y="21216"/>
                    <a:pt x="0" y="21049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7"/>
            <p:cNvSpPr/>
            <p:nvPr/>
          </p:nvSpPr>
          <p:spPr>
            <a:xfrm>
              <a:off x="1668363" y="5022450"/>
              <a:ext cx="59250" cy="10875"/>
            </a:xfrm>
            <a:custGeom>
              <a:rect b="b" l="l" r="r" t="t"/>
              <a:pathLst>
                <a:path extrusionOk="0" fill="none" h="435" w="2370">
                  <a:moveTo>
                    <a:pt x="2369" y="1"/>
                  </a:moveTo>
                  <a:cubicBezTo>
                    <a:pt x="1569" y="134"/>
                    <a:pt x="768" y="267"/>
                    <a:pt x="1" y="434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" name="Google Shape;537;p27"/>
          <p:cNvGrpSpPr/>
          <p:nvPr/>
        </p:nvGrpSpPr>
        <p:grpSpPr>
          <a:xfrm rot="4499953">
            <a:off x="8586036" y="4520634"/>
            <a:ext cx="488889" cy="473526"/>
            <a:chOff x="3103563" y="2976000"/>
            <a:chExt cx="397800" cy="385300"/>
          </a:xfrm>
        </p:grpSpPr>
        <p:sp>
          <p:nvSpPr>
            <p:cNvPr id="538" name="Google Shape;538;p27"/>
            <p:cNvSpPr/>
            <p:nvPr/>
          </p:nvSpPr>
          <p:spPr>
            <a:xfrm>
              <a:off x="3141088" y="3272875"/>
              <a:ext cx="9200" cy="70900"/>
            </a:xfrm>
            <a:custGeom>
              <a:rect b="b" l="l" r="r" t="t"/>
              <a:pathLst>
                <a:path extrusionOk="0" fill="none" h="2836" w="368">
                  <a:moveTo>
                    <a:pt x="1" y="0"/>
                  </a:moveTo>
                  <a:cubicBezTo>
                    <a:pt x="101" y="968"/>
                    <a:pt x="234" y="1902"/>
                    <a:pt x="367" y="28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7"/>
            <p:cNvSpPr/>
            <p:nvPr/>
          </p:nvSpPr>
          <p:spPr>
            <a:xfrm>
              <a:off x="3103563" y="2976000"/>
              <a:ext cx="32550" cy="256025"/>
            </a:xfrm>
            <a:custGeom>
              <a:rect b="b" l="l" r="r" t="t"/>
              <a:pathLst>
                <a:path extrusionOk="0" fill="none" h="10241" w="1302">
                  <a:moveTo>
                    <a:pt x="0" y="0"/>
                  </a:moveTo>
                  <a:lnTo>
                    <a:pt x="1301" y="10241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7"/>
            <p:cNvSpPr/>
            <p:nvPr/>
          </p:nvSpPr>
          <p:spPr>
            <a:xfrm>
              <a:off x="3257013" y="3029350"/>
              <a:ext cx="72575" cy="329425"/>
            </a:xfrm>
            <a:custGeom>
              <a:rect b="b" l="l" r="r" t="t"/>
              <a:pathLst>
                <a:path extrusionOk="0" fill="none" h="13177" w="2903">
                  <a:moveTo>
                    <a:pt x="2902" y="1"/>
                  </a:moveTo>
                  <a:cubicBezTo>
                    <a:pt x="1935" y="4404"/>
                    <a:pt x="968" y="8774"/>
                    <a:pt x="0" y="13177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7"/>
            <p:cNvSpPr/>
            <p:nvPr/>
          </p:nvSpPr>
          <p:spPr>
            <a:xfrm>
              <a:off x="3365413" y="3255350"/>
              <a:ext cx="53400" cy="105950"/>
            </a:xfrm>
            <a:custGeom>
              <a:rect b="b" l="l" r="r" t="t"/>
              <a:pathLst>
                <a:path extrusionOk="0" fill="none" h="4238" w="2136">
                  <a:moveTo>
                    <a:pt x="2135" y="1"/>
                  </a:moveTo>
                  <a:lnTo>
                    <a:pt x="1" y="4237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7"/>
            <p:cNvSpPr/>
            <p:nvPr/>
          </p:nvSpPr>
          <p:spPr>
            <a:xfrm>
              <a:off x="3440463" y="3091900"/>
              <a:ext cx="60900" cy="121775"/>
            </a:xfrm>
            <a:custGeom>
              <a:rect b="b" l="l" r="r" t="t"/>
              <a:pathLst>
                <a:path extrusionOk="0" fill="none" h="4871" w="2436">
                  <a:moveTo>
                    <a:pt x="2436" y="1"/>
                  </a:moveTo>
                  <a:lnTo>
                    <a:pt x="1" y="4871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3" name="Google Shape;543;p27"/>
          <p:cNvGrpSpPr/>
          <p:nvPr/>
        </p:nvGrpSpPr>
        <p:grpSpPr>
          <a:xfrm>
            <a:off x="8429218" y="1255137"/>
            <a:ext cx="802548" cy="757672"/>
            <a:chOff x="5091638" y="5657900"/>
            <a:chExt cx="402825" cy="380300"/>
          </a:xfrm>
        </p:grpSpPr>
        <p:sp>
          <p:nvSpPr>
            <p:cNvPr id="544" name="Google Shape;544;p27"/>
            <p:cNvSpPr/>
            <p:nvPr/>
          </p:nvSpPr>
          <p:spPr>
            <a:xfrm>
              <a:off x="5091638" y="5717950"/>
              <a:ext cx="402825" cy="320250"/>
            </a:xfrm>
            <a:custGeom>
              <a:rect b="b" l="l" r="r" t="t"/>
              <a:pathLst>
                <a:path extrusionOk="0" fill="none" h="12810" w="16113">
                  <a:moveTo>
                    <a:pt x="12510" y="1"/>
                  </a:moveTo>
                  <a:cubicBezTo>
                    <a:pt x="13777" y="1035"/>
                    <a:pt x="16112" y="3203"/>
                    <a:pt x="14678" y="4971"/>
                  </a:cubicBezTo>
                  <a:cubicBezTo>
                    <a:pt x="13677" y="6205"/>
                    <a:pt x="11576" y="6472"/>
                    <a:pt x="10108" y="6705"/>
                  </a:cubicBezTo>
                  <a:cubicBezTo>
                    <a:pt x="7339" y="7172"/>
                    <a:pt x="3904" y="7172"/>
                    <a:pt x="1535" y="8840"/>
                  </a:cubicBezTo>
                  <a:cubicBezTo>
                    <a:pt x="1" y="9908"/>
                    <a:pt x="234" y="11442"/>
                    <a:pt x="1335" y="1281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7"/>
            <p:cNvSpPr/>
            <p:nvPr/>
          </p:nvSpPr>
          <p:spPr>
            <a:xfrm>
              <a:off x="5314313" y="5657900"/>
              <a:ext cx="47550" cy="28375"/>
            </a:xfrm>
            <a:custGeom>
              <a:rect b="b" l="l" r="r" t="t"/>
              <a:pathLst>
                <a:path extrusionOk="0" fill="none" h="1135" w="1902">
                  <a:moveTo>
                    <a:pt x="0" y="1"/>
                  </a:moveTo>
                  <a:cubicBezTo>
                    <a:pt x="634" y="368"/>
                    <a:pt x="1268" y="735"/>
                    <a:pt x="1902" y="1135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6" name="Google Shape;546;p27"/>
          <p:cNvGrpSpPr/>
          <p:nvPr/>
        </p:nvGrpSpPr>
        <p:grpSpPr>
          <a:xfrm rot="6300047">
            <a:off x="658879" y="471589"/>
            <a:ext cx="544223" cy="401785"/>
            <a:chOff x="3525538" y="7232375"/>
            <a:chExt cx="442825" cy="326925"/>
          </a:xfrm>
        </p:grpSpPr>
        <p:sp>
          <p:nvSpPr>
            <p:cNvPr id="547" name="Google Shape;547;p27"/>
            <p:cNvSpPr/>
            <p:nvPr/>
          </p:nvSpPr>
          <p:spPr>
            <a:xfrm>
              <a:off x="3940838" y="7344950"/>
              <a:ext cx="27525" cy="37550"/>
            </a:xfrm>
            <a:custGeom>
              <a:rect b="b" l="l" r="r" t="t"/>
              <a:pathLst>
                <a:path extrusionOk="0" fill="none" h="1502" w="1101">
                  <a:moveTo>
                    <a:pt x="0" y="0"/>
                  </a:moveTo>
                  <a:cubicBezTo>
                    <a:pt x="367" y="501"/>
                    <a:pt x="734" y="1001"/>
                    <a:pt x="1101" y="1502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7"/>
            <p:cNvSpPr/>
            <p:nvPr/>
          </p:nvSpPr>
          <p:spPr>
            <a:xfrm>
              <a:off x="3859113" y="7232375"/>
              <a:ext cx="53375" cy="73400"/>
            </a:xfrm>
            <a:custGeom>
              <a:rect b="b" l="l" r="r" t="t"/>
              <a:pathLst>
                <a:path extrusionOk="0" fill="none" h="2936" w="2135">
                  <a:moveTo>
                    <a:pt x="0" y="0"/>
                  </a:moveTo>
                  <a:lnTo>
                    <a:pt x="2135" y="2936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7"/>
            <p:cNvSpPr/>
            <p:nvPr/>
          </p:nvSpPr>
          <p:spPr>
            <a:xfrm>
              <a:off x="3744013" y="7307425"/>
              <a:ext cx="25" cy="251875"/>
            </a:xfrm>
            <a:custGeom>
              <a:rect b="b" l="l" r="r" t="t"/>
              <a:pathLst>
                <a:path extrusionOk="0" fill="none" h="10075" w="1">
                  <a:moveTo>
                    <a:pt x="1" y="0"/>
                  </a:moveTo>
                  <a:lnTo>
                    <a:pt x="1" y="10074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7"/>
            <p:cNvSpPr/>
            <p:nvPr/>
          </p:nvSpPr>
          <p:spPr>
            <a:xfrm>
              <a:off x="3525538" y="7470875"/>
              <a:ext cx="25875" cy="88425"/>
            </a:xfrm>
            <a:custGeom>
              <a:rect b="b" l="l" r="r" t="t"/>
              <a:pathLst>
                <a:path extrusionOk="0" fill="none" h="3537" w="1035">
                  <a:moveTo>
                    <a:pt x="1034" y="0"/>
                  </a:moveTo>
                  <a:cubicBezTo>
                    <a:pt x="701" y="1168"/>
                    <a:pt x="334" y="2335"/>
                    <a:pt x="0" y="35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7"/>
            <p:cNvSpPr/>
            <p:nvPr/>
          </p:nvSpPr>
          <p:spPr>
            <a:xfrm>
              <a:off x="3563888" y="7382475"/>
              <a:ext cx="14200" cy="47550"/>
            </a:xfrm>
            <a:custGeom>
              <a:rect b="b" l="l" r="r" t="t"/>
              <a:pathLst>
                <a:path extrusionOk="0" fill="none" h="1902" w="568">
                  <a:moveTo>
                    <a:pt x="568" y="1"/>
                  </a:moveTo>
                  <a:lnTo>
                    <a:pt x="1" y="1902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2" name="Google Shape;552;p27"/>
          <p:cNvSpPr/>
          <p:nvPr/>
        </p:nvSpPr>
        <p:spPr>
          <a:xfrm>
            <a:off x="-207675" y="2022356"/>
            <a:ext cx="502058" cy="389594"/>
          </a:xfrm>
          <a:custGeom>
            <a:rect b="b" l="l" r="r" t="t"/>
            <a:pathLst>
              <a:path extrusionOk="0" fill="none" h="6239" w="8040">
                <a:moveTo>
                  <a:pt x="0" y="1"/>
                </a:moveTo>
                <a:lnTo>
                  <a:pt x="1501" y="6239"/>
                </a:lnTo>
                <a:lnTo>
                  <a:pt x="8039" y="1035"/>
                </a:lnTo>
                <a:close/>
              </a:path>
            </a:pathLst>
          </a:custGeom>
          <a:noFill/>
          <a:ln cap="rnd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27"/>
          <p:cNvSpPr/>
          <p:nvPr/>
        </p:nvSpPr>
        <p:spPr>
          <a:xfrm>
            <a:off x="7199288" y="230925"/>
            <a:ext cx="487800" cy="487800"/>
          </a:xfrm>
          <a:prstGeom prst="ellipse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27"/>
          <p:cNvSpPr txBox="1"/>
          <p:nvPr>
            <p:ph type="title"/>
          </p:nvPr>
        </p:nvSpPr>
        <p:spPr>
          <a:xfrm>
            <a:off x="724800" y="490025"/>
            <a:ext cx="76944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003" name="Shape 30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3004" name="Shape 3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5" name="Google Shape;3005;p269"/>
          <p:cNvSpPr/>
          <p:nvPr/>
        </p:nvSpPr>
        <p:spPr>
          <a:xfrm flipH="1" rot="-6394421">
            <a:off x="3075982" y="-4092624"/>
            <a:ext cx="7445557" cy="5227057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93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6" name="Google Shape;3006;p269"/>
          <p:cNvSpPr/>
          <p:nvPr/>
        </p:nvSpPr>
        <p:spPr>
          <a:xfrm>
            <a:off x="880984" y="3451898"/>
            <a:ext cx="5633465" cy="1688944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7" name="Google Shape;3007;p269"/>
          <p:cNvSpPr txBox="1"/>
          <p:nvPr>
            <p:ph hasCustomPrompt="1" type="title"/>
          </p:nvPr>
        </p:nvSpPr>
        <p:spPr>
          <a:xfrm>
            <a:off x="7200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08" name="Google Shape;3008;p269"/>
          <p:cNvSpPr txBox="1"/>
          <p:nvPr>
            <p:ph idx="1" type="subTitle"/>
          </p:nvPr>
        </p:nvSpPr>
        <p:spPr>
          <a:xfrm>
            <a:off x="7200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09" name="Google Shape;3009;p269"/>
          <p:cNvSpPr txBox="1"/>
          <p:nvPr>
            <p:ph hasCustomPrompt="1" idx="2" type="title"/>
          </p:nvPr>
        </p:nvSpPr>
        <p:spPr>
          <a:xfrm>
            <a:off x="34038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10" name="Google Shape;3010;p269"/>
          <p:cNvSpPr txBox="1"/>
          <p:nvPr>
            <p:ph idx="3" type="subTitle"/>
          </p:nvPr>
        </p:nvSpPr>
        <p:spPr>
          <a:xfrm>
            <a:off x="34038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1" name="Google Shape;3011;p269"/>
          <p:cNvSpPr txBox="1"/>
          <p:nvPr>
            <p:ph hasCustomPrompt="1" idx="4" type="title"/>
          </p:nvPr>
        </p:nvSpPr>
        <p:spPr>
          <a:xfrm>
            <a:off x="60876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12" name="Google Shape;3012;p269"/>
          <p:cNvSpPr txBox="1"/>
          <p:nvPr>
            <p:ph idx="5" type="subTitle"/>
          </p:nvPr>
        </p:nvSpPr>
        <p:spPr>
          <a:xfrm>
            <a:off x="60876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3" name="Google Shape;3013;p269"/>
          <p:cNvSpPr txBox="1"/>
          <p:nvPr>
            <p:ph hasCustomPrompt="1" idx="6" type="title"/>
          </p:nvPr>
        </p:nvSpPr>
        <p:spPr>
          <a:xfrm>
            <a:off x="7200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14" name="Google Shape;3014;p269"/>
          <p:cNvSpPr txBox="1"/>
          <p:nvPr>
            <p:ph idx="7" type="subTitle"/>
          </p:nvPr>
        </p:nvSpPr>
        <p:spPr>
          <a:xfrm>
            <a:off x="7200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5" name="Google Shape;3015;p269"/>
          <p:cNvSpPr txBox="1"/>
          <p:nvPr>
            <p:ph hasCustomPrompt="1" idx="8" type="title"/>
          </p:nvPr>
        </p:nvSpPr>
        <p:spPr>
          <a:xfrm>
            <a:off x="34038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16" name="Google Shape;3016;p269"/>
          <p:cNvSpPr txBox="1"/>
          <p:nvPr>
            <p:ph idx="9" type="subTitle"/>
          </p:nvPr>
        </p:nvSpPr>
        <p:spPr>
          <a:xfrm>
            <a:off x="34038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7" name="Google Shape;3017;p269"/>
          <p:cNvSpPr txBox="1"/>
          <p:nvPr>
            <p:ph hasCustomPrompt="1" idx="13" type="title"/>
          </p:nvPr>
        </p:nvSpPr>
        <p:spPr>
          <a:xfrm>
            <a:off x="60876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18" name="Google Shape;3018;p269"/>
          <p:cNvSpPr txBox="1"/>
          <p:nvPr>
            <p:ph idx="14" type="subTitle"/>
          </p:nvPr>
        </p:nvSpPr>
        <p:spPr>
          <a:xfrm>
            <a:off x="60876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9" name="Google Shape;3019;p269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20" name="Google Shape;3020;p269"/>
          <p:cNvSpPr txBox="1"/>
          <p:nvPr>
            <p:ph idx="16" type="subTitle"/>
          </p:nvPr>
        </p:nvSpPr>
        <p:spPr>
          <a:xfrm>
            <a:off x="7200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3021" name="Google Shape;3021;p269"/>
          <p:cNvSpPr txBox="1"/>
          <p:nvPr>
            <p:ph idx="17" type="subTitle"/>
          </p:nvPr>
        </p:nvSpPr>
        <p:spPr>
          <a:xfrm>
            <a:off x="34038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3022" name="Google Shape;3022;p269"/>
          <p:cNvSpPr txBox="1"/>
          <p:nvPr>
            <p:ph idx="18" type="subTitle"/>
          </p:nvPr>
        </p:nvSpPr>
        <p:spPr>
          <a:xfrm>
            <a:off x="60876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3023" name="Google Shape;3023;p269"/>
          <p:cNvSpPr txBox="1"/>
          <p:nvPr>
            <p:ph idx="19" type="subTitle"/>
          </p:nvPr>
        </p:nvSpPr>
        <p:spPr>
          <a:xfrm>
            <a:off x="7151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3024" name="Google Shape;3024;p269"/>
          <p:cNvSpPr txBox="1"/>
          <p:nvPr>
            <p:ph idx="20" type="subTitle"/>
          </p:nvPr>
        </p:nvSpPr>
        <p:spPr>
          <a:xfrm>
            <a:off x="34038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3025" name="Google Shape;3025;p269"/>
          <p:cNvSpPr txBox="1"/>
          <p:nvPr>
            <p:ph idx="21" type="subTitle"/>
          </p:nvPr>
        </p:nvSpPr>
        <p:spPr>
          <a:xfrm>
            <a:off x="60876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grpSp>
        <p:nvGrpSpPr>
          <p:cNvPr id="3026" name="Google Shape;3026;p269"/>
          <p:cNvGrpSpPr/>
          <p:nvPr/>
        </p:nvGrpSpPr>
        <p:grpSpPr>
          <a:xfrm>
            <a:off x="517117" y="271959"/>
            <a:ext cx="663796" cy="596057"/>
            <a:chOff x="517117" y="271959"/>
            <a:chExt cx="663796" cy="596057"/>
          </a:xfrm>
        </p:grpSpPr>
        <p:grpSp>
          <p:nvGrpSpPr>
            <p:cNvPr id="3027" name="Google Shape;3027;p269"/>
            <p:cNvGrpSpPr/>
            <p:nvPr/>
          </p:nvGrpSpPr>
          <p:grpSpPr>
            <a:xfrm rot="-3046135">
              <a:off x="592622" y="417058"/>
              <a:ext cx="86297" cy="235902"/>
              <a:chOff x="2187550" y="-667000"/>
              <a:chExt cx="135700" cy="370950"/>
            </a:xfrm>
          </p:grpSpPr>
          <p:sp>
            <p:nvSpPr>
              <p:cNvPr id="3028" name="Google Shape;3028;p269"/>
              <p:cNvSpPr/>
              <p:nvPr/>
            </p:nvSpPr>
            <p:spPr>
              <a:xfrm>
                <a:off x="2187550" y="-667000"/>
                <a:ext cx="135700" cy="299650"/>
              </a:xfrm>
              <a:custGeom>
                <a:rect b="b" l="l" r="r" t="t"/>
                <a:pathLst>
                  <a:path extrusionOk="0" h="11986" w="5428">
                    <a:moveTo>
                      <a:pt x="244" y="1"/>
                    </a:moveTo>
                    <a:cubicBezTo>
                      <a:pt x="241" y="1"/>
                      <a:pt x="237" y="1"/>
                      <a:pt x="235" y="2"/>
                    </a:cubicBezTo>
                    <a:cubicBezTo>
                      <a:pt x="1" y="55"/>
                      <a:pt x="2223" y="2491"/>
                      <a:pt x="2782" y="5293"/>
                    </a:cubicBezTo>
                    <a:cubicBezTo>
                      <a:pt x="3341" y="8081"/>
                      <a:pt x="2987" y="11986"/>
                      <a:pt x="3274" y="11986"/>
                    </a:cubicBezTo>
                    <a:cubicBezTo>
                      <a:pt x="3275" y="11986"/>
                      <a:pt x="3277" y="11986"/>
                      <a:pt x="3278" y="11985"/>
                    </a:cubicBezTo>
                    <a:cubicBezTo>
                      <a:pt x="3560" y="11945"/>
                      <a:pt x="5427" y="7910"/>
                      <a:pt x="4554" y="5006"/>
                    </a:cubicBezTo>
                    <a:cubicBezTo>
                      <a:pt x="3691" y="2135"/>
                      <a:pt x="544" y="1"/>
                      <a:pt x="2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9" name="Google Shape;3029;p269"/>
              <p:cNvSpPr/>
              <p:nvPr/>
            </p:nvSpPr>
            <p:spPr>
              <a:xfrm>
                <a:off x="2246900" y="-583625"/>
                <a:ext cx="25825" cy="93475"/>
              </a:xfrm>
              <a:custGeom>
                <a:rect b="b" l="l" r="r" t="t"/>
                <a:pathLst>
                  <a:path extrusionOk="0" h="3739" w="1033">
                    <a:moveTo>
                      <a:pt x="81" y="0"/>
                    </a:moveTo>
                    <a:lnTo>
                      <a:pt x="1" y="36"/>
                    </a:lnTo>
                    <a:cubicBezTo>
                      <a:pt x="1" y="36"/>
                      <a:pt x="82" y="262"/>
                      <a:pt x="204" y="603"/>
                    </a:cubicBezTo>
                    <a:cubicBezTo>
                      <a:pt x="236" y="687"/>
                      <a:pt x="271" y="777"/>
                      <a:pt x="307" y="874"/>
                    </a:cubicBezTo>
                    <a:cubicBezTo>
                      <a:pt x="346" y="969"/>
                      <a:pt x="369" y="1077"/>
                      <a:pt x="405" y="1182"/>
                    </a:cubicBezTo>
                    <a:cubicBezTo>
                      <a:pt x="472" y="1396"/>
                      <a:pt x="544" y="1625"/>
                      <a:pt x="615" y="1853"/>
                    </a:cubicBezTo>
                    <a:cubicBezTo>
                      <a:pt x="668" y="2084"/>
                      <a:pt x="719" y="2316"/>
                      <a:pt x="768" y="2533"/>
                    </a:cubicBezTo>
                    <a:cubicBezTo>
                      <a:pt x="788" y="2643"/>
                      <a:pt x="827" y="2744"/>
                      <a:pt x="834" y="2848"/>
                    </a:cubicBezTo>
                    <a:cubicBezTo>
                      <a:pt x="846" y="2951"/>
                      <a:pt x="856" y="3049"/>
                      <a:pt x="867" y="3139"/>
                    </a:cubicBezTo>
                    <a:cubicBezTo>
                      <a:pt x="914" y="3498"/>
                      <a:pt x="945" y="3738"/>
                      <a:pt x="945" y="3738"/>
                    </a:cubicBezTo>
                    <a:lnTo>
                      <a:pt x="1033" y="3730"/>
                    </a:lnTo>
                    <a:cubicBezTo>
                      <a:pt x="1033" y="3730"/>
                      <a:pt x="1024" y="3489"/>
                      <a:pt x="1010" y="3127"/>
                    </a:cubicBezTo>
                    <a:cubicBezTo>
                      <a:pt x="1006" y="3037"/>
                      <a:pt x="1000" y="2938"/>
                      <a:pt x="993" y="2835"/>
                    </a:cubicBezTo>
                    <a:cubicBezTo>
                      <a:pt x="993" y="2731"/>
                      <a:pt x="960" y="2623"/>
                      <a:pt x="940" y="2511"/>
                    </a:cubicBezTo>
                    <a:cubicBezTo>
                      <a:pt x="894" y="2285"/>
                      <a:pt x="845" y="2044"/>
                      <a:pt x="795" y="1804"/>
                    </a:cubicBezTo>
                    <a:cubicBezTo>
                      <a:pt x="718" y="1574"/>
                      <a:pt x="642" y="1342"/>
                      <a:pt x="569" y="1127"/>
                    </a:cubicBezTo>
                    <a:cubicBezTo>
                      <a:pt x="532" y="1018"/>
                      <a:pt x="501" y="912"/>
                      <a:pt x="456" y="818"/>
                    </a:cubicBezTo>
                    <a:cubicBezTo>
                      <a:pt x="414" y="722"/>
                      <a:pt x="374" y="632"/>
                      <a:pt x="337" y="549"/>
                    </a:cubicBezTo>
                    <a:cubicBezTo>
                      <a:pt x="183" y="219"/>
                      <a:pt x="81" y="0"/>
                      <a:pt x="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0" name="Google Shape;3030;p269"/>
              <p:cNvSpPr/>
              <p:nvPr/>
            </p:nvSpPr>
            <p:spPr>
              <a:xfrm>
                <a:off x="2241900" y="-334675"/>
                <a:ext cx="41850" cy="38625"/>
              </a:xfrm>
              <a:custGeom>
                <a:rect b="b" l="l" r="r" t="t"/>
                <a:pathLst>
                  <a:path extrusionOk="0" h="1545" w="1674">
                    <a:moveTo>
                      <a:pt x="924" y="0"/>
                    </a:moveTo>
                    <a:cubicBezTo>
                      <a:pt x="297" y="0"/>
                      <a:pt x="0" y="1190"/>
                      <a:pt x="767" y="1501"/>
                    </a:cubicBezTo>
                    <a:cubicBezTo>
                      <a:pt x="839" y="1531"/>
                      <a:pt x="906" y="1544"/>
                      <a:pt x="968" y="1544"/>
                    </a:cubicBezTo>
                    <a:cubicBezTo>
                      <a:pt x="1598" y="1544"/>
                      <a:pt x="1673" y="150"/>
                      <a:pt x="1035" y="13"/>
                    </a:cubicBezTo>
                    <a:cubicBezTo>
                      <a:pt x="997" y="4"/>
                      <a:pt x="960" y="0"/>
                      <a:pt x="9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31" name="Google Shape;3031;p269"/>
            <p:cNvGrpSpPr/>
            <p:nvPr/>
          </p:nvGrpSpPr>
          <p:grpSpPr>
            <a:xfrm>
              <a:off x="715222" y="637502"/>
              <a:ext cx="245491" cy="230514"/>
              <a:chOff x="1833125" y="-1256125"/>
              <a:chExt cx="283150" cy="265875"/>
            </a:xfrm>
          </p:grpSpPr>
          <p:sp>
            <p:nvSpPr>
              <p:cNvPr id="3032" name="Google Shape;3032;p269"/>
              <p:cNvSpPr/>
              <p:nvPr/>
            </p:nvSpPr>
            <p:spPr>
              <a:xfrm>
                <a:off x="1833125" y="-1256125"/>
                <a:ext cx="283150" cy="265875"/>
              </a:xfrm>
              <a:custGeom>
                <a:rect b="b" l="l" r="r" t="t"/>
                <a:pathLst>
                  <a:path extrusionOk="0" h="10635" w="11326">
                    <a:moveTo>
                      <a:pt x="4274" y="1"/>
                    </a:moveTo>
                    <a:cubicBezTo>
                      <a:pt x="4225" y="1"/>
                      <a:pt x="4179" y="10"/>
                      <a:pt x="4137" y="29"/>
                    </a:cubicBezTo>
                    <a:cubicBezTo>
                      <a:pt x="3416" y="349"/>
                      <a:pt x="3871" y="3263"/>
                      <a:pt x="3687" y="3430"/>
                    </a:cubicBezTo>
                    <a:cubicBezTo>
                      <a:pt x="3504" y="3598"/>
                      <a:pt x="1" y="3518"/>
                      <a:pt x="1" y="4388"/>
                    </a:cubicBezTo>
                    <a:cubicBezTo>
                      <a:pt x="2" y="4908"/>
                      <a:pt x="3404" y="6362"/>
                      <a:pt x="3422" y="6664"/>
                    </a:cubicBezTo>
                    <a:cubicBezTo>
                      <a:pt x="3438" y="6966"/>
                      <a:pt x="3258" y="10635"/>
                      <a:pt x="4044" y="10635"/>
                    </a:cubicBezTo>
                    <a:cubicBezTo>
                      <a:pt x="4044" y="10635"/>
                      <a:pt x="4044" y="10635"/>
                      <a:pt x="4044" y="10635"/>
                    </a:cubicBezTo>
                    <a:cubicBezTo>
                      <a:pt x="4697" y="10634"/>
                      <a:pt x="6170" y="7986"/>
                      <a:pt x="6421" y="7936"/>
                    </a:cubicBezTo>
                    <a:cubicBezTo>
                      <a:pt x="6425" y="7935"/>
                      <a:pt x="6430" y="7934"/>
                      <a:pt x="6436" y="7934"/>
                    </a:cubicBezTo>
                    <a:cubicBezTo>
                      <a:pt x="6734" y="7934"/>
                      <a:pt x="9058" y="9063"/>
                      <a:pt x="9794" y="9063"/>
                    </a:cubicBezTo>
                    <a:cubicBezTo>
                      <a:pt x="9887" y="9063"/>
                      <a:pt x="9955" y="9045"/>
                      <a:pt x="9990" y="9004"/>
                    </a:cubicBezTo>
                    <a:cubicBezTo>
                      <a:pt x="10308" y="8635"/>
                      <a:pt x="8597" y="5756"/>
                      <a:pt x="8831" y="5405"/>
                    </a:cubicBezTo>
                    <a:cubicBezTo>
                      <a:pt x="9065" y="5051"/>
                      <a:pt x="11325" y="2420"/>
                      <a:pt x="11107" y="1984"/>
                    </a:cubicBezTo>
                    <a:cubicBezTo>
                      <a:pt x="11064" y="1899"/>
                      <a:pt x="10881" y="1865"/>
                      <a:pt x="10613" y="1865"/>
                    </a:cubicBezTo>
                    <a:cubicBezTo>
                      <a:pt x="9595" y="1865"/>
                      <a:pt x="7345" y="2350"/>
                      <a:pt x="6826" y="2350"/>
                    </a:cubicBezTo>
                    <a:cubicBezTo>
                      <a:pt x="6784" y="2350"/>
                      <a:pt x="6753" y="2347"/>
                      <a:pt x="6735" y="2340"/>
                    </a:cubicBezTo>
                    <a:cubicBezTo>
                      <a:pt x="6467" y="2230"/>
                      <a:pt x="5042" y="1"/>
                      <a:pt x="4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3" name="Google Shape;3033;p269"/>
              <p:cNvSpPr/>
              <p:nvPr/>
            </p:nvSpPr>
            <p:spPr>
              <a:xfrm>
                <a:off x="1926950" y="-1092125"/>
                <a:ext cx="9850" cy="43675"/>
              </a:xfrm>
              <a:custGeom>
                <a:rect b="b" l="l" r="r" t="t"/>
                <a:pathLst>
                  <a:path extrusionOk="0" h="1747" w="394">
                    <a:moveTo>
                      <a:pt x="227" y="1"/>
                    </a:moveTo>
                    <a:cubicBezTo>
                      <a:pt x="227" y="1"/>
                      <a:pt x="183" y="103"/>
                      <a:pt x="135" y="267"/>
                    </a:cubicBezTo>
                    <a:cubicBezTo>
                      <a:pt x="84" y="429"/>
                      <a:pt x="41" y="654"/>
                      <a:pt x="0" y="878"/>
                    </a:cubicBezTo>
                    <a:cubicBezTo>
                      <a:pt x="6" y="1095"/>
                      <a:pt x="16" y="1313"/>
                      <a:pt x="41" y="1475"/>
                    </a:cubicBezTo>
                    <a:cubicBezTo>
                      <a:pt x="63" y="1639"/>
                      <a:pt x="92" y="1747"/>
                      <a:pt x="92" y="1747"/>
                    </a:cubicBezTo>
                    <a:lnTo>
                      <a:pt x="252" y="1746"/>
                    </a:lnTo>
                    <a:cubicBezTo>
                      <a:pt x="252" y="1746"/>
                      <a:pt x="281" y="1637"/>
                      <a:pt x="302" y="1474"/>
                    </a:cubicBezTo>
                    <a:cubicBezTo>
                      <a:pt x="325" y="1311"/>
                      <a:pt x="333" y="1093"/>
                      <a:pt x="338" y="876"/>
                    </a:cubicBezTo>
                    <a:cubicBezTo>
                      <a:pt x="366" y="672"/>
                      <a:pt x="390" y="468"/>
                      <a:pt x="391" y="308"/>
                    </a:cubicBezTo>
                    <a:cubicBezTo>
                      <a:pt x="393" y="151"/>
                      <a:pt x="382" y="38"/>
                      <a:pt x="382" y="38"/>
                    </a:cubicBezTo>
                    <a:lnTo>
                      <a:pt x="2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4" name="Google Shape;3034;p269"/>
              <p:cNvSpPr/>
              <p:nvPr/>
            </p:nvSpPr>
            <p:spPr>
              <a:xfrm>
                <a:off x="1994950" y="-1081800"/>
                <a:ext cx="52675" cy="25025"/>
              </a:xfrm>
              <a:custGeom>
                <a:rect b="b" l="l" r="r" t="t"/>
                <a:pathLst>
                  <a:path extrusionOk="0" h="1001" w="2107">
                    <a:moveTo>
                      <a:pt x="62" y="1"/>
                    </a:moveTo>
                    <a:lnTo>
                      <a:pt x="0" y="148"/>
                    </a:lnTo>
                    <a:cubicBezTo>
                      <a:pt x="0" y="148"/>
                      <a:pt x="117" y="228"/>
                      <a:pt x="301" y="327"/>
                    </a:cubicBezTo>
                    <a:cubicBezTo>
                      <a:pt x="483" y="429"/>
                      <a:pt x="735" y="545"/>
                      <a:pt x="989" y="656"/>
                    </a:cubicBezTo>
                    <a:cubicBezTo>
                      <a:pt x="1246" y="758"/>
                      <a:pt x="1505" y="856"/>
                      <a:pt x="1706" y="914"/>
                    </a:cubicBezTo>
                    <a:cubicBezTo>
                      <a:pt x="1906" y="974"/>
                      <a:pt x="2045" y="1000"/>
                      <a:pt x="2045" y="1000"/>
                    </a:cubicBezTo>
                    <a:lnTo>
                      <a:pt x="2106" y="853"/>
                    </a:lnTo>
                    <a:cubicBezTo>
                      <a:pt x="2106" y="853"/>
                      <a:pt x="1990" y="773"/>
                      <a:pt x="1806" y="673"/>
                    </a:cubicBezTo>
                    <a:cubicBezTo>
                      <a:pt x="1624" y="571"/>
                      <a:pt x="1372" y="456"/>
                      <a:pt x="1119" y="345"/>
                    </a:cubicBezTo>
                    <a:cubicBezTo>
                      <a:pt x="860" y="243"/>
                      <a:pt x="602" y="145"/>
                      <a:pt x="401" y="88"/>
                    </a:cubicBezTo>
                    <a:cubicBezTo>
                      <a:pt x="200" y="28"/>
                      <a:pt x="62" y="1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35" name="Google Shape;3035;p269"/>
            <p:cNvGrpSpPr/>
            <p:nvPr/>
          </p:nvGrpSpPr>
          <p:grpSpPr>
            <a:xfrm rot="460689">
              <a:off x="742906" y="278762"/>
              <a:ext cx="117651" cy="235784"/>
              <a:chOff x="2523825" y="-685025"/>
              <a:chExt cx="214450" cy="429700"/>
            </a:xfrm>
          </p:grpSpPr>
          <p:sp>
            <p:nvSpPr>
              <p:cNvPr id="3036" name="Google Shape;3036;p269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7" name="Google Shape;3037;p269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8" name="Google Shape;3038;p269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39" name="Google Shape;3039;p269"/>
            <p:cNvGrpSpPr/>
            <p:nvPr/>
          </p:nvGrpSpPr>
          <p:grpSpPr>
            <a:xfrm>
              <a:off x="875230" y="352240"/>
              <a:ext cx="305683" cy="264869"/>
              <a:chOff x="3360325" y="-1226900"/>
              <a:chExt cx="352575" cy="305500"/>
            </a:xfrm>
          </p:grpSpPr>
          <p:sp>
            <p:nvSpPr>
              <p:cNvPr id="3040" name="Google Shape;3040;p269"/>
              <p:cNvSpPr/>
              <p:nvPr/>
            </p:nvSpPr>
            <p:spPr>
              <a:xfrm>
                <a:off x="3360325" y="-1226900"/>
                <a:ext cx="352575" cy="305500"/>
              </a:xfrm>
              <a:custGeom>
                <a:rect b="b" l="l" r="r" t="t"/>
                <a:pathLst>
                  <a:path extrusionOk="0" h="12220" w="14103">
                    <a:moveTo>
                      <a:pt x="7119" y="0"/>
                    </a:moveTo>
                    <a:cubicBezTo>
                      <a:pt x="6383" y="0"/>
                      <a:pt x="5620" y="187"/>
                      <a:pt x="4860" y="602"/>
                    </a:cubicBezTo>
                    <a:cubicBezTo>
                      <a:pt x="114" y="3202"/>
                      <a:pt x="2100" y="7449"/>
                      <a:pt x="2216" y="7599"/>
                    </a:cubicBezTo>
                    <a:cubicBezTo>
                      <a:pt x="2330" y="7749"/>
                      <a:pt x="0" y="11933"/>
                      <a:pt x="122" y="12163"/>
                    </a:cubicBezTo>
                    <a:cubicBezTo>
                      <a:pt x="143" y="12202"/>
                      <a:pt x="211" y="12220"/>
                      <a:pt x="316" y="12220"/>
                    </a:cubicBezTo>
                    <a:cubicBezTo>
                      <a:pt x="1103" y="12220"/>
                      <a:pt x="3953" y="11221"/>
                      <a:pt x="4169" y="11091"/>
                    </a:cubicBezTo>
                    <a:cubicBezTo>
                      <a:pt x="4174" y="11088"/>
                      <a:pt x="4183" y="11086"/>
                      <a:pt x="4193" y="11086"/>
                    </a:cubicBezTo>
                    <a:cubicBezTo>
                      <a:pt x="4445" y="11086"/>
                      <a:pt x="6070" y="11967"/>
                      <a:pt x="7881" y="11967"/>
                    </a:cubicBezTo>
                    <a:cubicBezTo>
                      <a:pt x="9363" y="11967"/>
                      <a:pt x="10968" y="11377"/>
                      <a:pt x="12045" y="9233"/>
                    </a:cubicBezTo>
                    <a:cubicBezTo>
                      <a:pt x="14102" y="5139"/>
                      <a:pt x="10983" y="0"/>
                      <a:pt x="71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1" name="Google Shape;3041;p269"/>
              <p:cNvSpPr/>
              <p:nvPr/>
            </p:nvSpPr>
            <p:spPr>
              <a:xfrm>
                <a:off x="3472025" y="-963650"/>
                <a:ext cx="156150" cy="28550"/>
              </a:xfrm>
              <a:custGeom>
                <a:rect b="b" l="l" r="r" t="t"/>
                <a:pathLst>
                  <a:path extrusionOk="0" h="1142" w="6246">
                    <a:moveTo>
                      <a:pt x="53" y="0"/>
                    </a:moveTo>
                    <a:cubicBezTo>
                      <a:pt x="24" y="0"/>
                      <a:pt x="0" y="40"/>
                      <a:pt x="26" y="65"/>
                    </a:cubicBezTo>
                    <a:cubicBezTo>
                      <a:pt x="430" y="446"/>
                      <a:pt x="926" y="725"/>
                      <a:pt x="1454" y="898"/>
                    </a:cubicBezTo>
                    <a:cubicBezTo>
                      <a:pt x="1968" y="1062"/>
                      <a:pt x="2508" y="1142"/>
                      <a:pt x="3048" y="1142"/>
                    </a:cubicBezTo>
                    <a:cubicBezTo>
                      <a:pt x="4172" y="1142"/>
                      <a:pt x="5300" y="798"/>
                      <a:pt x="6213" y="150"/>
                    </a:cubicBezTo>
                    <a:cubicBezTo>
                      <a:pt x="6246" y="128"/>
                      <a:pt x="6221" y="83"/>
                      <a:pt x="6190" y="83"/>
                    </a:cubicBezTo>
                    <a:cubicBezTo>
                      <a:pt x="6184" y="83"/>
                      <a:pt x="6177" y="85"/>
                      <a:pt x="6171" y="89"/>
                    </a:cubicBezTo>
                    <a:cubicBezTo>
                      <a:pt x="5252" y="662"/>
                      <a:pt x="4128" y="991"/>
                      <a:pt x="3020" y="991"/>
                    </a:cubicBezTo>
                    <a:cubicBezTo>
                      <a:pt x="1958" y="991"/>
                      <a:pt x="912" y="689"/>
                      <a:pt x="76" y="10"/>
                    </a:cubicBezTo>
                    <a:cubicBezTo>
                      <a:pt x="69" y="3"/>
                      <a:pt x="60" y="0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2" name="Google Shape;3042;p269"/>
              <p:cNvSpPr/>
              <p:nvPr/>
            </p:nvSpPr>
            <p:spPr>
              <a:xfrm>
                <a:off x="3418000" y="-953975"/>
                <a:ext cx="34400" cy="14725"/>
              </a:xfrm>
              <a:custGeom>
                <a:rect b="b" l="l" r="r" t="t"/>
                <a:pathLst>
                  <a:path extrusionOk="0" h="589" w="1376">
                    <a:moveTo>
                      <a:pt x="1335" y="0"/>
                    </a:moveTo>
                    <a:cubicBezTo>
                      <a:pt x="1332" y="0"/>
                      <a:pt x="1329" y="1"/>
                      <a:pt x="1326" y="2"/>
                    </a:cubicBezTo>
                    <a:cubicBezTo>
                      <a:pt x="877" y="121"/>
                      <a:pt x="441" y="294"/>
                      <a:pt x="34" y="518"/>
                    </a:cubicBezTo>
                    <a:cubicBezTo>
                      <a:pt x="1" y="537"/>
                      <a:pt x="19" y="589"/>
                      <a:pt x="53" y="589"/>
                    </a:cubicBezTo>
                    <a:cubicBezTo>
                      <a:pt x="57" y="589"/>
                      <a:pt x="61" y="588"/>
                      <a:pt x="65" y="587"/>
                    </a:cubicBezTo>
                    <a:cubicBezTo>
                      <a:pt x="515" y="469"/>
                      <a:pt x="942" y="296"/>
                      <a:pt x="1351" y="71"/>
                    </a:cubicBezTo>
                    <a:cubicBezTo>
                      <a:pt x="1367" y="64"/>
                      <a:pt x="1375" y="46"/>
                      <a:pt x="1371" y="29"/>
                    </a:cubicBezTo>
                    <a:cubicBezTo>
                      <a:pt x="1367" y="12"/>
                      <a:pt x="1352" y="0"/>
                      <a:pt x="1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3" name="Google Shape;3043;p269"/>
              <p:cNvSpPr/>
              <p:nvPr/>
            </p:nvSpPr>
            <p:spPr>
              <a:xfrm>
                <a:off x="3416250" y="-1193975"/>
                <a:ext cx="66100" cy="82075"/>
              </a:xfrm>
              <a:custGeom>
                <a:rect b="b" l="l" r="r" t="t"/>
                <a:pathLst>
                  <a:path extrusionOk="0" h="3283" w="2644">
                    <a:moveTo>
                      <a:pt x="2592" y="1"/>
                    </a:moveTo>
                    <a:cubicBezTo>
                      <a:pt x="2589" y="1"/>
                      <a:pt x="2586" y="1"/>
                      <a:pt x="2582" y="2"/>
                    </a:cubicBezTo>
                    <a:cubicBezTo>
                      <a:pt x="1131" y="347"/>
                      <a:pt x="71" y="1778"/>
                      <a:pt x="2" y="3244"/>
                    </a:cubicBezTo>
                    <a:cubicBezTo>
                      <a:pt x="1" y="3269"/>
                      <a:pt x="21" y="3282"/>
                      <a:pt x="40" y="3282"/>
                    </a:cubicBezTo>
                    <a:cubicBezTo>
                      <a:pt x="57" y="3282"/>
                      <a:pt x="74" y="3272"/>
                      <a:pt x="76" y="3251"/>
                    </a:cubicBezTo>
                    <a:cubicBezTo>
                      <a:pt x="264" y="1842"/>
                      <a:pt x="1230" y="522"/>
                      <a:pt x="2602" y="74"/>
                    </a:cubicBezTo>
                    <a:cubicBezTo>
                      <a:pt x="2643" y="60"/>
                      <a:pt x="2629" y="1"/>
                      <a:pt x="25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4" name="Google Shape;3044;p269"/>
              <p:cNvSpPr/>
              <p:nvPr/>
            </p:nvSpPr>
            <p:spPr>
              <a:xfrm>
                <a:off x="3446525" y="-1165325"/>
                <a:ext cx="203200" cy="173950"/>
              </a:xfrm>
              <a:custGeom>
                <a:rect b="b" l="l" r="r" t="t"/>
                <a:pathLst>
                  <a:path extrusionOk="0" h="6958" w="8128">
                    <a:moveTo>
                      <a:pt x="4727" y="92"/>
                    </a:moveTo>
                    <a:cubicBezTo>
                      <a:pt x="5116" y="92"/>
                      <a:pt x="5506" y="220"/>
                      <a:pt x="5836" y="492"/>
                    </a:cubicBezTo>
                    <a:cubicBezTo>
                      <a:pt x="6153" y="721"/>
                      <a:pt x="6400" y="1017"/>
                      <a:pt x="6579" y="1351"/>
                    </a:cubicBezTo>
                    <a:lnTo>
                      <a:pt x="6579" y="1351"/>
                    </a:lnTo>
                    <a:cubicBezTo>
                      <a:pt x="6410" y="1303"/>
                      <a:pt x="6234" y="1280"/>
                      <a:pt x="6056" y="1280"/>
                    </a:cubicBezTo>
                    <a:cubicBezTo>
                      <a:pt x="5963" y="1280"/>
                      <a:pt x="5869" y="1287"/>
                      <a:pt x="5776" y="1299"/>
                    </a:cubicBezTo>
                    <a:lnTo>
                      <a:pt x="5776" y="1299"/>
                    </a:lnTo>
                    <a:cubicBezTo>
                      <a:pt x="5510" y="938"/>
                      <a:pt x="5159" y="639"/>
                      <a:pt x="4746" y="442"/>
                    </a:cubicBezTo>
                    <a:cubicBezTo>
                      <a:pt x="4551" y="340"/>
                      <a:pt x="4340" y="258"/>
                      <a:pt x="4121" y="197"/>
                    </a:cubicBezTo>
                    <a:lnTo>
                      <a:pt x="4121" y="197"/>
                    </a:lnTo>
                    <a:cubicBezTo>
                      <a:pt x="4317" y="128"/>
                      <a:pt x="4522" y="92"/>
                      <a:pt x="4727" y="92"/>
                    </a:cubicBezTo>
                    <a:close/>
                    <a:moveTo>
                      <a:pt x="3883" y="300"/>
                    </a:moveTo>
                    <a:cubicBezTo>
                      <a:pt x="4564" y="457"/>
                      <a:pt x="5188" y="807"/>
                      <a:pt x="5614" y="1328"/>
                    </a:cubicBezTo>
                    <a:lnTo>
                      <a:pt x="5614" y="1328"/>
                    </a:lnTo>
                    <a:cubicBezTo>
                      <a:pt x="5419" y="1370"/>
                      <a:pt x="5230" y="1439"/>
                      <a:pt x="5055" y="1532"/>
                    </a:cubicBezTo>
                    <a:lnTo>
                      <a:pt x="5055" y="1532"/>
                    </a:lnTo>
                    <a:cubicBezTo>
                      <a:pt x="4679" y="1025"/>
                      <a:pt x="4181" y="601"/>
                      <a:pt x="3600" y="478"/>
                    </a:cubicBezTo>
                    <a:lnTo>
                      <a:pt x="3600" y="478"/>
                    </a:lnTo>
                    <a:cubicBezTo>
                      <a:pt x="3690" y="410"/>
                      <a:pt x="3785" y="350"/>
                      <a:pt x="3883" y="300"/>
                    </a:cubicBezTo>
                    <a:close/>
                    <a:moveTo>
                      <a:pt x="3467" y="590"/>
                    </a:moveTo>
                    <a:lnTo>
                      <a:pt x="3467" y="590"/>
                    </a:lnTo>
                    <a:cubicBezTo>
                      <a:pt x="3921" y="651"/>
                      <a:pt x="4341" y="899"/>
                      <a:pt x="4721" y="1322"/>
                    </a:cubicBezTo>
                    <a:cubicBezTo>
                      <a:pt x="4796" y="1395"/>
                      <a:pt x="4874" y="1486"/>
                      <a:pt x="4952" y="1591"/>
                    </a:cubicBezTo>
                    <a:lnTo>
                      <a:pt x="4952" y="1591"/>
                    </a:lnTo>
                    <a:cubicBezTo>
                      <a:pt x="4934" y="1602"/>
                      <a:pt x="4917" y="1613"/>
                      <a:pt x="4900" y="1624"/>
                    </a:cubicBezTo>
                    <a:cubicBezTo>
                      <a:pt x="4832" y="1663"/>
                      <a:pt x="4766" y="1707"/>
                      <a:pt x="4701" y="1753"/>
                    </a:cubicBezTo>
                    <a:lnTo>
                      <a:pt x="4701" y="1753"/>
                    </a:lnTo>
                    <a:cubicBezTo>
                      <a:pt x="4604" y="1701"/>
                      <a:pt x="4501" y="1658"/>
                      <a:pt x="4392" y="1628"/>
                    </a:cubicBezTo>
                    <a:cubicBezTo>
                      <a:pt x="3850" y="1650"/>
                      <a:pt x="3742" y="2349"/>
                      <a:pt x="3628" y="2766"/>
                    </a:cubicBezTo>
                    <a:lnTo>
                      <a:pt x="3628" y="2766"/>
                    </a:lnTo>
                    <a:cubicBezTo>
                      <a:pt x="3580" y="2758"/>
                      <a:pt x="3533" y="2754"/>
                      <a:pt x="3486" y="2754"/>
                    </a:cubicBezTo>
                    <a:cubicBezTo>
                      <a:pt x="3427" y="2754"/>
                      <a:pt x="3370" y="2760"/>
                      <a:pt x="3313" y="2772"/>
                    </a:cubicBezTo>
                    <a:lnTo>
                      <a:pt x="3313" y="2772"/>
                    </a:lnTo>
                    <a:cubicBezTo>
                      <a:pt x="3222" y="2542"/>
                      <a:pt x="3110" y="2325"/>
                      <a:pt x="2918" y="2158"/>
                    </a:cubicBezTo>
                    <a:cubicBezTo>
                      <a:pt x="2840" y="2104"/>
                      <a:pt x="2758" y="2081"/>
                      <a:pt x="2675" y="2081"/>
                    </a:cubicBezTo>
                    <a:cubicBezTo>
                      <a:pt x="2653" y="2081"/>
                      <a:pt x="2631" y="2083"/>
                      <a:pt x="2608" y="2086"/>
                    </a:cubicBezTo>
                    <a:lnTo>
                      <a:pt x="2608" y="2086"/>
                    </a:lnTo>
                    <a:cubicBezTo>
                      <a:pt x="2711" y="1583"/>
                      <a:pt x="2959" y="1101"/>
                      <a:pt x="3330" y="727"/>
                    </a:cubicBezTo>
                    <a:cubicBezTo>
                      <a:pt x="3373" y="679"/>
                      <a:pt x="3419" y="633"/>
                      <a:pt x="3467" y="590"/>
                    </a:cubicBezTo>
                    <a:close/>
                    <a:moveTo>
                      <a:pt x="4389" y="1718"/>
                    </a:moveTo>
                    <a:cubicBezTo>
                      <a:pt x="4470" y="1741"/>
                      <a:pt x="4549" y="1772"/>
                      <a:pt x="4625" y="1811"/>
                    </a:cubicBezTo>
                    <a:lnTo>
                      <a:pt x="4625" y="1811"/>
                    </a:lnTo>
                    <a:cubicBezTo>
                      <a:pt x="4288" y="2076"/>
                      <a:pt x="4008" y="2436"/>
                      <a:pt x="3837" y="2831"/>
                    </a:cubicBezTo>
                    <a:lnTo>
                      <a:pt x="3837" y="2831"/>
                    </a:lnTo>
                    <a:cubicBezTo>
                      <a:pt x="3797" y="2813"/>
                      <a:pt x="3758" y="2799"/>
                      <a:pt x="3718" y="2787"/>
                    </a:cubicBezTo>
                    <a:lnTo>
                      <a:pt x="3718" y="2787"/>
                    </a:lnTo>
                    <a:cubicBezTo>
                      <a:pt x="3821" y="2417"/>
                      <a:pt x="3919" y="1745"/>
                      <a:pt x="4389" y="1718"/>
                    </a:cubicBezTo>
                    <a:close/>
                    <a:moveTo>
                      <a:pt x="3240" y="575"/>
                    </a:moveTo>
                    <a:cubicBezTo>
                      <a:pt x="3281" y="575"/>
                      <a:pt x="3321" y="576"/>
                      <a:pt x="3360" y="579"/>
                    </a:cubicBezTo>
                    <a:lnTo>
                      <a:pt x="3360" y="579"/>
                    </a:lnTo>
                    <a:cubicBezTo>
                      <a:pt x="2932" y="974"/>
                      <a:pt x="2635" y="1526"/>
                      <a:pt x="2522" y="2105"/>
                    </a:cubicBezTo>
                    <a:lnTo>
                      <a:pt x="2522" y="2105"/>
                    </a:lnTo>
                    <a:cubicBezTo>
                      <a:pt x="2343" y="2159"/>
                      <a:pt x="2173" y="2295"/>
                      <a:pt x="2050" y="2419"/>
                    </a:cubicBezTo>
                    <a:cubicBezTo>
                      <a:pt x="1940" y="2548"/>
                      <a:pt x="1869" y="2690"/>
                      <a:pt x="1829" y="2838"/>
                    </a:cubicBezTo>
                    <a:lnTo>
                      <a:pt x="1829" y="2838"/>
                    </a:lnTo>
                    <a:cubicBezTo>
                      <a:pt x="1767" y="2824"/>
                      <a:pt x="1703" y="2815"/>
                      <a:pt x="1635" y="2811"/>
                    </a:cubicBezTo>
                    <a:lnTo>
                      <a:pt x="1635" y="2811"/>
                    </a:lnTo>
                    <a:cubicBezTo>
                      <a:pt x="1328" y="2072"/>
                      <a:pt x="1404" y="1238"/>
                      <a:pt x="2236" y="845"/>
                    </a:cubicBezTo>
                    <a:cubicBezTo>
                      <a:pt x="2585" y="663"/>
                      <a:pt x="2921" y="575"/>
                      <a:pt x="3240" y="575"/>
                    </a:cubicBezTo>
                    <a:close/>
                    <a:moveTo>
                      <a:pt x="1687" y="2926"/>
                    </a:moveTo>
                    <a:lnTo>
                      <a:pt x="1687" y="2926"/>
                    </a:lnTo>
                    <a:cubicBezTo>
                      <a:pt x="1728" y="2932"/>
                      <a:pt x="1767" y="2939"/>
                      <a:pt x="1806" y="2948"/>
                    </a:cubicBezTo>
                    <a:lnTo>
                      <a:pt x="1806" y="2948"/>
                    </a:lnTo>
                    <a:cubicBezTo>
                      <a:pt x="1797" y="3006"/>
                      <a:pt x="1792" y="3065"/>
                      <a:pt x="1791" y="3124"/>
                    </a:cubicBezTo>
                    <a:lnTo>
                      <a:pt x="1791" y="3124"/>
                    </a:lnTo>
                    <a:cubicBezTo>
                      <a:pt x="1754" y="3060"/>
                      <a:pt x="1719" y="2994"/>
                      <a:pt x="1687" y="2926"/>
                    </a:cubicBezTo>
                    <a:close/>
                    <a:moveTo>
                      <a:pt x="2677" y="2161"/>
                    </a:moveTo>
                    <a:cubicBezTo>
                      <a:pt x="2744" y="2161"/>
                      <a:pt x="2810" y="2179"/>
                      <a:pt x="2873" y="2223"/>
                    </a:cubicBezTo>
                    <a:cubicBezTo>
                      <a:pt x="3044" y="2379"/>
                      <a:pt x="3148" y="2578"/>
                      <a:pt x="3234" y="2792"/>
                    </a:cubicBezTo>
                    <a:lnTo>
                      <a:pt x="3234" y="2792"/>
                    </a:lnTo>
                    <a:cubicBezTo>
                      <a:pt x="3013" y="2858"/>
                      <a:pt x="2806" y="3004"/>
                      <a:pt x="2622" y="3191"/>
                    </a:cubicBezTo>
                    <a:lnTo>
                      <a:pt x="2622" y="3191"/>
                    </a:lnTo>
                    <a:cubicBezTo>
                      <a:pt x="2542" y="2861"/>
                      <a:pt x="2534" y="2511"/>
                      <a:pt x="2592" y="2170"/>
                    </a:cubicBezTo>
                    <a:lnTo>
                      <a:pt x="2592" y="2170"/>
                    </a:lnTo>
                    <a:cubicBezTo>
                      <a:pt x="2621" y="2164"/>
                      <a:pt x="2649" y="2161"/>
                      <a:pt x="2677" y="2161"/>
                    </a:cubicBezTo>
                    <a:close/>
                    <a:moveTo>
                      <a:pt x="2506" y="2195"/>
                    </a:moveTo>
                    <a:cubicBezTo>
                      <a:pt x="2448" y="2553"/>
                      <a:pt x="2461" y="2918"/>
                      <a:pt x="2556" y="3261"/>
                    </a:cubicBezTo>
                    <a:lnTo>
                      <a:pt x="2556" y="3261"/>
                    </a:lnTo>
                    <a:cubicBezTo>
                      <a:pt x="2553" y="3264"/>
                      <a:pt x="2550" y="3267"/>
                      <a:pt x="2547" y="3270"/>
                    </a:cubicBezTo>
                    <a:lnTo>
                      <a:pt x="2547" y="3270"/>
                    </a:lnTo>
                    <a:cubicBezTo>
                      <a:pt x="2361" y="3082"/>
                      <a:pt x="2152" y="2930"/>
                      <a:pt x="1900" y="2857"/>
                    </a:cubicBezTo>
                    <a:lnTo>
                      <a:pt x="1900" y="2857"/>
                    </a:lnTo>
                    <a:cubicBezTo>
                      <a:pt x="1949" y="2666"/>
                      <a:pt x="2063" y="2494"/>
                      <a:pt x="2216" y="2370"/>
                    </a:cubicBezTo>
                    <a:cubicBezTo>
                      <a:pt x="2299" y="2304"/>
                      <a:pt x="2400" y="2235"/>
                      <a:pt x="2506" y="2195"/>
                    </a:cubicBezTo>
                    <a:close/>
                    <a:moveTo>
                      <a:pt x="3476" y="2877"/>
                    </a:moveTo>
                    <a:cubicBezTo>
                      <a:pt x="3517" y="2880"/>
                      <a:pt x="3557" y="2887"/>
                      <a:pt x="3597" y="2896"/>
                    </a:cubicBezTo>
                    <a:lnTo>
                      <a:pt x="3597" y="2896"/>
                    </a:lnTo>
                    <a:cubicBezTo>
                      <a:pt x="3567" y="3036"/>
                      <a:pt x="3539" y="3178"/>
                      <a:pt x="3515" y="3321"/>
                    </a:cubicBezTo>
                    <a:lnTo>
                      <a:pt x="3515" y="3321"/>
                    </a:lnTo>
                    <a:cubicBezTo>
                      <a:pt x="3458" y="3180"/>
                      <a:pt x="3410" y="3033"/>
                      <a:pt x="3357" y="2889"/>
                    </a:cubicBezTo>
                    <a:lnTo>
                      <a:pt x="3357" y="2889"/>
                    </a:lnTo>
                    <a:cubicBezTo>
                      <a:pt x="3396" y="2882"/>
                      <a:pt x="3436" y="2878"/>
                      <a:pt x="3476" y="2877"/>
                    </a:cubicBezTo>
                    <a:close/>
                    <a:moveTo>
                      <a:pt x="3052" y="205"/>
                    </a:moveTo>
                    <a:cubicBezTo>
                      <a:pt x="3293" y="205"/>
                      <a:pt x="3534" y="229"/>
                      <a:pt x="3769" y="275"/>
                    </a:cubicBezTo>
                    <a:lnTo>
                      <a:pt x="3769" y="275"/>
                    </a:lnTo>
                    <a:cubicBezTo>
                      <a:pt x="3675" y="330"/>
                      <a:pt x="3585" y="392"/>
                      <a:pt x="3499" y="460"/>
                    </a:cubicBezTo>
                    <a:lnTo>
                      <a:pt x="3499" y="460"/>
                    </a:lnTo>
                    <a:cubicBezTo>
                      <a:pt x="3420" y="448"/>
                      <a:pt x="3340" y="442"/>
                      <a:pt x="3258" y="442"/>
                    </a:cubicBezTo>
                    <a:cubicBezTo>
                      <a:pt x="3129" y="442"/>
                      <a:pt x="2997" y="457"/>
                      <a:pt x="2862" y="490"/>
                    </a:cubicBezTo>
                    <a:cubicBezTo>
                      <a:pt x="1330" y="846"/>
                      <a:pt x="1110" y="1829"/>
                      <a:pt x="1506" y="2815"/>
                    </a:cubicBezTo>
                    <a:lnTo>
                      <a:pt x="1506" y="2815"/>
                    </a:lnTo>
                    <a:cubicBezTo>
                      <a:pt x="953" y="2881"/>
                      <a:pt x="580" y="3188"/>
                      <a:pt x="371" y="3598"/>
                    </a:cubicBezTo>
                    <a:lnTo>
                      <a:pt x="371" y="3598"/>
                    </a:lnTo>
                    <a:cubicBezTo>
                      <a:pt x="239" y="3179"/>
                      <a:pt x="199" y="2725"/>
                      <a:pt x="233" y="2310"/>
                    </a:cubicBezTo>
                    <a:cubicBezTo>
                      <a:pt x="317" y="1366"/>
                      <a:pt x="1083" y="635"/>
                      <a:pt x="1965" y="376"/>
                    </a:cubicBezTo>
                    <a:cubicBezTo>
                      <a:pt x="2313" y="261"/>
                      <a:pt x="2683" y="205"/>
                      <a:pt x="3052" y="205"/>
                    </a:cubicBezTo>
                    <a:close/>
                    <a:moveTo>
                      <a:pt x="3684" y="2920"/>
                    </a:moveTo>
                    <a:lnTo>
                      <a:pt x="3684" y="2920"/>
                    </a:lnTo>
                    <a:cubicBezTo>
                      <a:pt x="3719" y="2931"/>
                      <a:pt x="3752" y="2945"/>
                      <a:pt x="3786" y="2960"/>
                    </a:cubicBezTo>
                    <a:lnTo>
                      <a:pt x="3786" y="2960"/>
                    </a:lnTo>
                    <a:cubicBezTo>
                      <a:pt x="3708" y="3171"/>
                      <a:pt x="3662" y="3391"/>
                      <a:pt x="3655" y="3610"/>
                    </a:cubicBezTo>
                    <a:lnTo>
                      <a:pt x="3655" y="3610"/>
                    </a:lnTo>
                    <a:cubicBezTo>
                      <a:pt x="3629" y="3567"/>
                      <a:pt x="3606" y="3522"/>
                      <a:pt x="3584" y="3477"/>
                    </a:cubicBezTo>
                    <a:lnTo>
                      <a:pt x="3584" y="3477"/>
                    </a:lnTo>
                    <a:cubicBezTo>
                      <a:pt x="3616" y="3269"/>
                      <a:pt x="3648" y="3079"/>
                      <a:pt x="3684" y="2920"/>
                    </a:cubicBezTo>
                    <a:close/>
                    <a:moveTo>
                      <a:pt x="1879" y="2968"/>
                    </a:moveTo>
                    <a:cubicBezTo>
                      <a:pt x="2109" y="3039"/>
                      <a:pt x="2301" y="3179"/>
                      <a:pt x="2475" y="3354"/>
                    </a:cubicBezTo>
                    <a:lnTo>
                      <a:pt x="2475" y="3354"/>
                    </a:lnTo>
                    <a:cubicBezTo>
                      <a:pt x="2417" y="3425"/>
                      <a:pt x="2362" y="3498"/>
                      <a:pt x="2310" y="3574"/>
                    </a:cubicBezTo>
                    <a:cubicBezTo>
                      <a:pt x="2275" y="3623"/>
                      <a:pt x="2240" y="3673"/>
                      <a:pt x="2206" y="3724"/>
                    </a:cubicBezTo>
                    <a:lnTo>
                      <a:pt x="2206" y="3724"/>
                    </a:lnTo>
                    <a:cubicBezTo>
                      <a:pt x="2078" y="3570"/>
                      <a:pt x="1968" y="3419"/>
                      <a:pt x="1882" y="3276"/>
                    </a:cubicBezTo>
                    <a:lnTo>
                      <a:pt x="1882" y="3276"/>
                    </a:lnTo>
                    <a:cubicBezTo>
                      <a:pt x="1872" y="3187"/>
                      <a:pt x="1869" y="3097"/>
                      <a:pt x="1875" y="3007"/>
                    </a:cubicBezTo>
                    <a:cubicBezTo>
                      <a:pt x="1876" y="2994"/>
                      <a:pt x="1877" y="2981"/>
                      <a:pt x="1879" y="2968"/>
                    </a:cubicBezTo>
                    <a:close/>
                    <a:moveTo>
                      <a:pt x="1956" y="3613"/>
                    </a:moveTo>
                    <a:cubicBezTo>
                      <a:pt x="2012" y="3690"/>
                      <a:pt x="2070" y="3766"/>
                      <a:pt x="2131" y="3840"/>
                    </a:cubicBezTo>
                    <a:lnTo>
                      <a:pt x="2131" y="3840"/>
                    </a:lnTo>
                    <a:cubicBezTo>
                      <a:pt x="2116" y="3865"/>
                      <a:pt x="2100" y="3891"/>
                      <a:pt x="2085" y="3916"/>
                    </a:cubicBezTo>
                    <a:lnTo>
                      <a:pt x="2085" y="3916"/>
                    </a:lnTo>
                    <a:cubicBezTo>
                      <a:pt x="2033" y="3819"/>
                      <a:pt x="1990" y="3717"/>
                      <a:pt x="1956" y="3613"/>
                    </a:cubicBezTo>
                    <a:close/>
                    <a:moveTo>
                      <a:pt x="4723" y="1867"/>
                    </a:moveTo>
                    <a:cubicBezTo>
                      <a:pt x="5277" y="2213"/>
                      <a:pt x="5639" y="2969"/>
                      <a:pt x="5475" y="3627"/>
                    </a:cubicBezTo>
                    <a:cubicBezTo>
                      <a:pt x="5420" y="3896"/>
                      <a:pt x="5235" y="4094"/>
                      <a:pt x="4998" y="4172"/>
                    </a:cubicBezTo>
                    <a:lnTo>
                      <a:pt x="4998" y="4172"/>
                    </a:lnTo>
                    <a:cubicBezTo>
                      <a:pt x="4764" y="3762"/>
                      <a:pt x="4503" y="3370"/>
                      <a:pt x="4154" y="3045"/>
                    </a:cubicBezTo>
                    <a:cubicBezTo>
                      <a:pt x="4077" y="2974"/>
                      <a:pt x="3999" y="2918"/>
                      <a:pt x="3923" y="2875"/>
                    </a:cubicBezTo>
                    <a:lnTo>
                      <a:pt x="3923" y="2875"/>
                    </a:lnTo>
                    <a:cubicBezTo>
                      <a:pt x="4091" y="2482"/>
                      <a:pt x="4376" y="2131"/>
                      <a:pt x="4723" y="1867"/>
                    </a:cubicBezTo>
                    <a:close/>
                    <a:moveTo>
                      <a:pt x="3872" y="3004"/>
                    </a:moveTo>
                    <a:cubicBezTo>
                      <a:pt x="4257" y="3221"/>
                      <a:pt x="4581" y="3685"/>
                      <a:pt x="4877" y="4200"/>
                    </a:cubicBezTo>
                    <a:lnTo>
                      <a:pt x="4877" y="4200"/>
                    </a:lnTo>
                    <a:cubicBezTo>
                      <a:pt x="4842" y="4205"/>
                      <a:pt x="4807" y="4208"/>
                      <a:pt x="4770" y="4208"/>
                    </a:cubicBezTo>
                    <a:cubicBezTo>
                      <a:pt x="4711" y="4208"/>
                      <a:pt x="4649" y="4201"/>
                      <a:pt x="4588" y="4186"/>
                    </a:cubicBezTo>
                    <a:cubicBezTo>
                      <a:pt x="4304" y="4120"/>
                      <a:pt x="4006" y="3992"/>
                      <a:pt x="3786" y="3793"/>
                    </a:cubicBezTo>
                    <a:cubicBezTo>
                      <a:pt x="3777" y="3782"/>
                      <a:pt x="3768" y="3771"/>
                      <a:pt x="3759" y="3760"/>
                    </a:cubicBezTo>
                    <a:lnTo>
                      <a:pt x="3759" y="3760"/>
                    </a:lnTo>
                    <a:cubicBezTo>
                      <a:pt x="3744" y="3502"/>
                      <a:pt x="3786" y="3247"/>
                      <a:pt x="3872" y="3004"/>
                    </a:cubicBezTo>
                    <a:close/>
                    <a:moveTo>
                      <a:pt x="3278" y="2909"/>
                    </a:moveTo>
                    <a:cubicBezTo>
                      <a:pt x="3347" y="3096"/>
                      <a:pt x="3407" y="3290"/>
                      <a:pt x="3490" y="3470"/>
                    </a:cubicBezTo>
                    <a:lnTo>
                      <a:pt x="3490" y="3470"/>
                    </a:lnTo>
                    <a:cubicBezTo>
                      <a:pt x="3446" y="3740"/>
                      <a:pt x="3408" y="4012"/>
                      <a:pt x="3365" y="4282"/>
                    </a:cubicBezTo>
                    <a:lnTo>
                      <a:pt x="3365" y="4282"/>
                    </a:lnTo>
                    <a:cubicBezTo>
                      <a:pt x="3135" y="4016"/>
                      <a:pt x="2929" y="3702"/>
                      <a:pt x="2696" y="3431"/>
                    </a:cubicBezTo>
                    <a:lnTo>
                      <a:pt x="2696" y="3431"/>
                    </a:lnTo>
                    <a:cubicBezTo>
                      <a:pt x="2684" y="3398"/>
                      <a:pt x="2672" y="3365"/>
                      <a:pt x="2662" y="3332"/>
                    </a:cubicBezTo>
                    <a:lnTo>
                      <a:pt x="2662" y="3332"/>
                    </a:lnTo>
                    <a:cubicBezTo>
                      <a:pt x="2853" y="3128"/>
                      <a:pt x="3064" y="2972"/>
                      <a:pt x="3278" y="2909"/>
                    </a:cubicBezTo>
                    <a:close/>
                    <a:moveTo>
                      <a:pt x="2561" y="3445"/>
                    </a:moveTo>
                    <a:lnTo>
                      <a:pt x="2561" y="3445"/>
                    </a:lnTo>
                    <a:cubicBezTo>
                      <a:pt x="2595" y="3483"/>
                      <a:pt x="2628" y="3522"/>
                      <a:pt x="2661" y="3561"/>
                    </a:cubicBezTo>
                    <a:lnTo>
                      <a:pt x="2661" y="3561"/>
                    </a:lnTo>
                    <a:cubicBezTo>
                      <a:pt x="2810" y="3901"/>
                      <a:pt x="3055" y="4195"/>
                      <a:pt x="3341" y="4429"/>
                    </a:cubicBezTo>
                    <a:lnTo>
                      <a:pt x="3341" y="4429"/>
                    </a:lnTo>
                    <a:cubicBezTo>
                      <a:pt x="3326" y="4522"/>
                      <a:pt x="3310" y="4614"/>
                      <a:pt x="3292" y="4705"/>
                    </a:cubicBezTo>
                    <a:lnTo>
                      <a:pt x="3292" y="4705"/>
                    </a:lnTo>
                    <a:cubicBezTo>
                      <a:pt x="2915" y="4451"/>
                      <a:pt x="2565" y="4135"/>
                      <a:pt x="2289" y="3821"/>
                    </a:cubicBezTo>
                    <a:lnTo>
                      <a:pt x="2289" y="3821"/>
                    </a:lnTo>
                    <a:cubicBezTo>
                      <a:pt x="2371" y="3689"/>
                      <a:pt x="2463" y="3562"/>
                      <a:pt x="2561" y="3445"/>
                    </a:cubicBezTo>
                    <a:close/>
                    <a:moveTo>
                      <a:pt x="5013" y="1677"/>
                    </a:moveTo>
                    <a:cubicBezTo>
                      <a:pt x="5613" y="2544"/>
                      <a:pt x="6163" y="4177"/>
                      <a:pt x="5305" y="4736"/>
                    </a:cubicBezTo>
                    <a:lnTo>
                      <a:pt x="5305" y="4736"/>
                    </a:lnTo>
                    <a:cubicBezTo>
                      <a:pt x="5218" y="4572"/>
                      <a:pt x="5132" y="4409"/>
                      <a:pt x="5041" y="4248"/>
                    </a:cubicBezTo>
                    <a:lnTo>
                      <a:pt x="5041" y="4248"/>
                    </a:lnTo>
                    <a:cubicBezTo>
                      <a:pt x="5296" y="4158"/>
                      <a:pt x="5498" y="3941"/>
                      <a:pt x="5559" y="3649"/>
                    </a:cubicBezTo>
                    <a:cubicBezTo>
                      <a:pt x="5718" y="2958"/>
                      <a:pt x="5391" y="2191"/>
                      <a:pt x="4800" y="1812"/>
                    </a:cubicBezTo>
                    <a:lnTo>
                      <a:pt x="4800" y="1812"/>
                    </a:lnTo>
                    <a:cubicBezTo>
                      <a:pt x="4869" y="1763"/>
                      <a:pt x="4940" y="1718"/>
                      <a:pt x="5013" y="1677"/>
                    </a:cubicBezTo>
                    <a:close/>
                    <a:moveTo>
                      <a:pt x="3563" y="3616"/>
                    </a:moveTo>
                    <a:cubicBezTo>
                      <a:pt x="3591" y="3666"/>
                      <a:pt x="3622" y="3715"/>
                      <a:pt x="3656" y="3763"/>
                    </a:cubicBezTo>
                    <a:lnTo>
                      <a:pt x="3656" y="3763"/>
                    </a:lnTo>
                    <a:cubicBezTo>
                      <a:pt x="3674" y="4100"/>
                      <a:pt x="3788" y="4432"/>
                      <a:pt x="4026" y="4726"/>
                    </a:cubicBezTo>
                    <a:cubicBezTo>
                      <a:pt x="4049" y="4755"/>
                      <a:pt x="4072" y="4784"/>
                      <a:pt x="4096" y="4813"/>
                    </a:cubicBezTo>
                    <a:lnTo>
                      <a:pt x="4096" y="4813"/>
                    </a:lnTo>
                    <a:cubicBezTo>
                      <a:pt x="3955" y="4766"/>
                      <a:pt x="3821" y="4699"/>
                      <a:pt x="3705" y="4609"/>
                    </a:cubicBezTo>
                    <a:cubicBezTo>
                      <a:pt x="3615" y="4541"/>
                      <a:pt x="3530" y="4461"/>
                      <a:pt x="3448" y="4374"/>
                    </a:cubicBezTo>
                    <a:lnTo>
                      <a:pt x="3448" y="4374"/>
                    </a:lnTo>
                    <a:cubicBezTo>
                      <a:pt x="3491" y="4112"/>
                      <a:pt x="3527" y="3854"/>
                      <a:pt x="3563" y="3616"/>
                    </a:cubicBezTo>
                    <a:close/>
                    <a:moveTo>
                      <a:pt x="5688" y="1423"/>
                    </a:moveTo>
                    <a:cubicBezTo>
                      <a:pt x="5961" y="1792"/>
                      <a:pt x="6138" y="2240"/>
                      <a:pt x="6173" y="2759"/>
                    </a:cubicBezTo>
                    <a:cubicBezTo>
                      <a:pt x="6206" y="3438"/>
                      <a:pt x="6160" y="4188"/>
                      <a:pt x="5756" y="4759"/>
                    </a:cubicBezTo>
                    <a:cubicBezTo>
                      <a:pt x="5736" y="4783"/>
                      <a:pt x="5715" y="4807"/>
                      <a:pt x="5694" y="4829"/>
                    </a:cubicBezTo>
                    <a:lnTo>
                      <a:pt x="5694" y="4829"/>
                    </a:lnTo>
                    <a:cubicBezTo>
                      <a:pt x="5618" y="4825"/>
                      <a:pt x="5541" y="4823"/>
                      <a:pt x="5464" y="4823"/>
                    </a:cubicBezTo>
                    <a:cubicBezTo>
                      <a:pt x="5441" y="4823"/>
                      <a:pt x="5418" y="4823"/>
                      <a:pt x="5394" y="4823"/>
                    </a:cubicBezTo>
                    <a:lnTo>
                      <a:pt x="5394" y="4823"/>
                    </a:lnTo>
                    <a:cubicBezTo>
                      <a:pt x="6087" y="4347"/>
                      <a:pt x="5886" y="3157"/>
                      <a:pt x="5577" y="2455"/>
                    </a:cubicBezTo>
                    <a:cubicBezTo>
                      <a:pt x="5462" y="2178"/>
                      <a:pt x="5307" y="1890"/>
                      <a:pt x="5119" y="1621"/>
                    </a:cubicBezTo>
                    <a:lnTo>
                      <a:pt x="5119" y="1621"/>
                    </a:lnTo>
                    <a:cubicBezTo>
                      <a:pt x="5301" y="1530"/>
                      <a:pt x="5492" y="1462"/>
                      <a:pt x="5688" y="1423"/>
                    </a:cubicBezTo>
                    <a:close/>
                    <a:moveTo>
                      <a:pt x="3771" y="3890"/>
                    </a:moveTo>
                    <a:cubicBezTo>
                      <a:pt x="3994" y="4078"/>
                      <a:pt x="4290" y="4204"/>
                      <a:pt x="4572" y="4270"/>
                    </a:cubicBezTo>
                    <a:cubicBezTo>
                      <a:pt x="4639" y="4286"/>
                      <a:pt x="4706" y="4294"/>
                      <a:pt x="4771" y="4294"/>
                    </a:cubicBezTo>
                    <a:cubicBezTo>
                      <a:pt x="4823" y="4294"/>
                      <a:pt x="4873" y="4289"/>
                      <a:pt x="4922" y="4280"/>
                    </a:cubicBezTo>
                    <a:lnTo>
                      <a:pt x="4922" y="4280"/>
                    </a:lnTo>
                    <a:cubicBezTo>
                      <a:pt x="5018" y="4449"/>
                      <a:pt x="5110" y="4623"/>
                      <a:pt x="5201" y="4794"/>
                    </a:cubicBezTo>
                    <a:lnTo>
                      <a:pt x="5201" y="4794"/>
                    </a:lnTo>
                    <a:cubicBezTo>
                      <a:pt x="5170" y="4810"/>
                      <a:pt x="5137" y="4824"/>
                      <a:pt x="5103" y="4837"/>
                    </a:cubicBezTo>
                    <a:lnTo>
                      <a:pt x="5103" y="4837"/>
                    </a:lnTo>
                    <a:cubicBezTo>
                      <a:pt x="4924" y="4850"/>
                      <a:pt x="4744" y="4872"/>
                      <a:pt x="4565" y="4897"/>
                    </a:cubicBezTo>
                    <a:lnTo>
                      <a:pt x="4565" y="4897"/>
                    </a:lnTo>
                    <a:cubicBezTo>
                      <a:pt x="4464" y="4893"/>
                      <a:pt x="4362" y="4880"/>
                      <a:pt x="4262" y="4858"/>
                    </a:cubicBezTo>
                    <a:lnTo>
                      <a:pt x="4262" y="4858"/>
                    </a:lnTo>
                    <a:cubicBezTo>
                      <a:pt x="4049" y="4623"/>
                      <a:pt x="3874" y="4355"/>
                      <a:pt x="3800" y="4051"/>
                    </a:cubicBezTo>
                    <a:cubicBezTo>
                      <a:pt x="3788" y="3997"/>
                      <a:pt x="3778" y="3943"/>
                      <a:pt x="3771" y="3890"/>
                    </a:cubicBezTo>
                    <a:close/>
                    <a:moveTo>
                      <a:pt x="6075" y="1384"/>
                    </a:moveTo>
                    <a:cubicBezTo>
                      <a:pt x="6142" y="1384"/>
                      <a:pt x="6210" y="1388"/>
                      <a:pt x="6277" y="1395"/>
                    </a:cubicBezTo>
                    <a:cubicBezTo>
                      <a:pt x="6409" y="1409"/>
                      <a:pt x="6530" y="1437"/>
                      <a:pt x="6643" y="1478"/>
                    </a:cubicBezTo>
                    <a:lnTo>
                      <a:pt x="6643" y="1478"/>
                    </a:lnTo>
                    <a:cubicBezTo>
                      <a:pt x="6857" y="1931"/>
                      <a:pt x="6954" y="2445"/>
                      <a:pt x="6942" y="2950"/>
                    </a:cubicBezTo>
                    <a:cubicBezTo>
                      <a:pt x="6916" y="3634"/>
                      <a:pt x="6766" y="4420"/>
                      <a:pt x="6330" y="4971"/>
                    </a:cubicBezTo>
                    <a:lnTo>
                      <a:pt x="6330" y="4971"/>
                    </a:lnTo>
                    <a:cubicBezTo>
                      <a:pt x="6243" y="4923"/>
                      <a:pt x="6149" y="4887"/>
                      <a:pt x="6050" y="4869"/>
                    </a:cubicBezTo>
                    <a:cubicBezTo>
                      <a:pt x="5987" y="4858"/>
                      <a:pt x="5924" y="4850"/>
                      <a:pt x="5861" y="4843"/>
                    </a:cubicBezTo>
                    <a:lnTo>
                      <a:pt x="5861" y="4843"/>
                    </a:lnTo>
                    <a:cubicBezTo>
                      <a:pt x="6179" y="4427"/>
                      <a:pt x="6334" y="3806"/>
                      <a:pt x="6331" y="3109"/>
                    </a:cubicBezTo>
                    <a:cubicBezTo>
                      <a:pt x="6359" y="2499"/>
                      <a:pt x="6180" y="1896"/>
                      <a:pt x="5845" y="1398"/>
                    </a:cubicBezTo>
                    <a:lnTo>
                      <a:pt x="5845" y="1398"/>
                    </a:lnTo>
                    <a:cubicBezTo>
                      <a:pt x="5921" y="1389"/>
                      <a:pt x="5998" y="1384"/>
                      <a:pt x="6075" y="1384"/>
                    </a:cubicBezTo>
                    <a:close/>
                    <a:moveTo>
                      <a:pt x="1551" y="2920"/>
                    </a:moveTo>
                    <a:cubicBezTo>
                      <a:pt x="1625" y="3086"/>
                      <a:pt x="1715" y="3250"/>
                      <a:pt x="1819" y="3412"/>
                    </a:cubicBezTo>
                    <a:lnTo>
                      <a:pt x="1819" y="3412"/>
                    </a:lnTo>
                    <a:cubicBezTo>
                      <a:pt x="1858" y="3611"/>
                      <a:pt x="1936" y="3809"/>
                      <a:pt x="2041" y="3993"/>
                    </a:cubicBezTo>
                    <a:lnTo>
                      <a:pt x="2041" y="3993"/>
                    </a:lnTo>
                    <a:cubicBezTo>
                      <a:pt x="1863" y="4309"/>
                      <a:pt x="1727" y="4657"/>
                      <a:pt x="1706" y="5011"/>
                    </a:cubicBezTo>
                    <a:lnTo>
                      <a:pt x="1706" y="5011"/>
                    </a:lnTo>
                    <a:cubicBezTo>
                      <a:pt x="1522" y="4956"/>
                      <a:pt x="1347" y="4878"/>
                      <a:pt x="1188" y="4770"/>
                    </a:cubicBezTo>
                    <a:cubicBezTo>
                      <a:pt x="826" y="4524"/>
                      <a:pt x="576" y="4156"/>
                      <a:pt x="421" y="3744"/>
                    </a:cubicBezTo>
                    <a:lnTo>
                      <a:pt x="421" y="3744"/>
                    </a:lnTo>
                    <a:cubicBezTo>
                      <a:pt x="608" y="3308"/>
                      <a:pt x="978" y="2978"/>
                      <a:pt x="1551" y="2920"/>
                    </a:cubicBezTo>
                    <a:close/>
                    <a:moveTo>
                      <a:pt x="3425" y="4516"/>
                    </a:moveTo>
                    <a:cubicBezTo>
                      <a:pt x="3491" y="4583"/>
                      <a:pt x="3561" y="4645"/>
                      <a:pt x="3634" y="4699"/>
                    </a:cubicBezTo>
                    <a:cubicBezTo>
                      <a:pt x="3796" y="4823"/>
                      <a:pt x="3983" y="4907"/>
                      <a:pt x="4180" y="4958"/>
                    </a:cubicBezTo>
                    <a:lnTo>
                      <a:pt x="4180" y="4958"/>
                    </a:lnTo>
                    <a:cubicBezTo>
                      <a:pt x="4066" y="4976"/>
                      <a:pt x="3951" y="4995"/>
                      <a:pt x="3837" y="5014"/>
                    </a:cubicBezTo>
                    <a:lnTo>
                      <a:pt x="3837" y="5014"/>
                    </a:lnTo>
                    <a:cubicBezTo>
                      <a:pt x="3683" y="4943"/>
                      <a:pt x="3530" y="4858"/>
                      <a:pt x="3380" y="4763"/>
                    </a:cubicBezTo>
                    <a:lnTo>
                      <a:pt x="3380" y="4763"/>
                    </a:lnTo>
                    <a:cubicBezTo>
                      <a:pt x="3396" y="4681"/>
                      <a:pt x="3411" y="4598"/>
                      <a:pt x="3425" y="4516"/>
                    </a:cubicBezTo>
                    <a:close/>
                    <a:moveTo>
                      <a:pt x="5550" y="4959"/>
                    </a:moveTo>
                    <a:cubicBezTo>
                      <a:pt x="5552" y="4959"/>
                      <a:pt x="5554" y="4959"/>
                      <a:pt x="5556" y="4959"/>
                    </a:cubicBezTo>
                    <a:lnTo>
                      <a:pt x="5556" y="4959"/>
                    </a:lnTo>
                    <a:cubicBezTo>
                      <a:pt x="5525" y="4985"/>
                      <a:pt x="5493" y="5008"/>
                      <a:pt x="5462" y="5029"/>
                    </a:cubicBezTo>
                    <a:lnTo>
                      <a:pt x="5462" y="5029"/>
                    </a:lnTo>
                    <a:cubicBezTo>
                      <a:pt x="5449" y="5007"/>
                      <a:pt x="5437" y="4984"/>
                      <a:pt x="5425" y="4962"/>
                    </a:cubicBezTo>
                    <a:lnTo>
                      <a:pt x="5425" y="4962"/>
                    </a:lnTo>
                    <a:cubicBezTo>
                      <a:pt x="5466" y="4960"/>
                      <a:pt x="5508" y="4959"/>
                      <a:pt x="5550" y="4959"/>
                    </a:cubicBezTo>
                    <a:close/>
                    <a:moveTo>
                      <a:pt x="3351" y="4912"/>
                    </a:moveTo>
                    <a:lnTo>
                      <a:pt x="3351" y="4912"/>
                    </a:lnTo>
                    <a:cubicBezTo>
                      <a:pt x="3433" y="4962"/>
                      <a:pt x="3516" y="5009"/>
                      <a:pt x="3598" y="5051"/>
                    </a:cubicBezTo>
                    <a:lnTo>
                      <a:pt x="3598" y="5051"/>
                    </a:lnTo>
                    <a:cubicBezTo>
                      <a:pt x="3503" y="5065"/>
                      <a:pt x="3408" y="5077"/>
                      <a:pt x="3312" y="5088"/>
                    </a:cubicBezTo>
                    <a:lnTo>
                      <a:pt x="3312" y="5088"/>
                    </a:lnTo>
                    <a:cubicBezTo>
                      <a:pt x="3326" y="5030"/>
                      <a:pt x="3338" y="4971"/>
                      <a:pt x="3351" y="4912"/>
                    </a:cubicBezTo>
                    <a:close/>
                    <a:moveTo>
                      <a:pt x="2216" y="3941"/>
                    </a:moveTo>
                    <a:cubicBezTo>
                      <a:pt x="2525" y="4298"/>
                      <a:pt x="2888" y="4616"/>
                      <a:pt x="3262" y="4857"/>
                    </a:cubicBezTo>
                    <a:lnTo>
                      <a:pt x="3262" y="4857"/>
                    </a:lnTo>
                    <a:cubicBezTo>
                      <a:pt x="3246" y="4939"/>
                      <a:pt x="3228" y="5019"/>
                      <a:pt x="3208" y="5100"/>
                    </a:cubicBezTo>
                    <a:lnTo>
                      <a:pt x="3208" y="5100"/>
                    </a:lnTo>
                    <a:cubicBezTo>
                      <a:pt x="3033" y="5118"/>
                      <a:pt x="2858" y="5129"/>
                      <a:pt x="2684" y="5129"/>
                    </a:cubicBezTo>
                    <a:cubicBezTo>
                      <a:pt x="2623" y="5129"/>
                      <a:pt x="2563" y="5127"/>
                      <a:pt x="2502" y="5124"/>
                    </a:cubicBezTo>
                    <a:cubicBezTo>
                      <a:pt x="2279" y="5120"/>
                      <a:pt x="2054" y="5097"/>
                      <a:pt x="1839" y="5046"/>
                    </a:cubicBezTo>
                    <a:lnTo>
                      <a:pt x="1839" y="5046"/>
                    </a:lnTo>
                    <a:cubicBezTo>
                      <a:pt x="1840" y="5000"/>
                      <a:pt x="1842" y="4953"/>
                      <a:pt x="1847" y="4904"/>
                    </a:cubicBezTo>
                    <a:cubicBezTo>
                      <a:pt x="1875" y="4689"/>
                      <a:pt x="1973" y="4406"/>
                      <a:pt x="2119" y="4120"/>
                    </a:cubicBezTo>
                    <a:lnTo>
                      <a:pt x="2119" y="4120"/>
                    </a:lnTo>
                    <a:cubicBezTo>
                      <a:pt x="2255" y="4325"/>
                      <a:pt x="2422" y="4507"/>
                      <a:pt x="2599" y="4643"/>
                    </a:cubicBezTo>
                    <a:cubicBezTo>
                      <a:pt x="2606" y="4649"/>
                      <a:pt x="2613" y="4652"/>
                      <a:pt x="2621" y="4652"/>
                    </a:cubicBezTo>
                    <a:cubicBezTo>
                      <a:pt x="2652" y="4652"/>
                      <a:pt x="2677" y="4605"/>
                      <a:pt x="2643" y="4583"/>
                    </a:cubicBezTo>
                    <a:cubicBezTo>
                      <a:pt x="2455" y="4437"/>
                      <a:pt x="2289" y="4252"/>
                      <a:pt x="2159" y="4044"/>
                    </a:cubicBezTo>
                    <a:lnTo>
                      <a:pt x="2159" y="4044"/>
                    </a:lnTo>
                    <a:cubicBezTo>
                      <a:pt x="2177" y="4010"/>
                      <a:pt x="2196" y="3975"/>
                      <a:pt x="2216" y="3941"/>
                    </a:cubicBezTo>
                    <a:close/>
                    <a:moveTo>
                      <a:pt x="4347" y="5086"/>
                    </a:moveTo>
                    <a:cubicBezTo>
                      <a:pt x="4394" y="5132"/>
                      <a:pt x="4442" y="5177"/>
                      <a:pt x="4493" y="5219"/>
                    </a:cubicBezTo>
                    <a:lnTo>
                      <a:pt x="4493" y="5219"/>
                    </a:lnTo>
                    <a:cubicBezTo>
                      <a:pt x="4366" y="5200"/>
                      <a:pt x="4237" y="5167"/>
                      <a:pt x="4108" y="5123"/>
                    </a:cubicBezTo>
                    <a:lnTo>
                      <a:pt x="4108" y="5123"/>
                    </a:lnTo>
                    <a:cubicBezTo>
                      <a:pt x="4188" y="5111"/>
                      <a:pt x="4267" y="5098"/>
                      <a:pt x="4347" y="5086"/>
                    </a:cubicBezTo>
                    <a:close/>
                    <a:moveTo>
                      <a:pt x="5293" y="4968"/>
                    </a:moveTo>
                    <a:cubicBezTo>
                      <a:pt x="5315" y="5010"/>
                      <a:pt x="5337" y="5051"/>
                      <a:pt x="5359" y="5092"/>
                    </a:cubicBezTo>
                    <a:lnTo>
                      <a:pt x="5359" y="5092"/>
                    </a:lnTo>
                    <a:cubicBezTo>
                      <a:pt x="5169" y="5194"/>
                      <a:pt x="4962" y="5239"/>
                      <a:pt x="4747" y="5239"/>
                    </a:cubicBezTo>
                    <a:cubicBezTo>
                      <a:pt x="4722" y="5239"/>
                      <a:pt x="4696" y="5239"/>
                      <a:pt x="4670" y="5237"/>
                    </a:cubicBezTo>
                    <a:lnTo>
                      <a:pt x="4670" y="5237"/>
                    </a:lnTo>
                    <a:cubicBezTo>
                      <a:pt x="4641" y="5216"/>
                      <a:pt x="4614" y="5193"/>
                      <a:pt x="4587" y="5170"/>
                    </a:cubicBezTo>
                    <a:cubicBezTo>
                      <a:pt x="4548" y="5136"/>
                      <a:pt x="4509" y="5102"/>
                      <a:pt x="4471" y="5067"/>
                    </a:cubicBezTo>
                    <a:lnTo>
                      <a:pt x="4471" y="5067"/>
                    </a:lnTo>
                    <a:cubicBezTo>
                      <a:pt x="4745" y="5026"/>
                      <a:pt x="5019" y="4989"/>
                      <a:pt x="5293" y="4968"/>
                    </a:cubicBezTo>
                    <a:close/>
                    <a:moveTo>
                      <a:pt x="5755" y="4967"/>
                    </a:moveTo>
                    <a:lnTo>
                      <a:pt x="5755" y="4967"/>
                    </a:lnTo>
                    <a:cubicBezTo>
                      <a:pt x="5924" y="4980"/>
                      <a:pt x="6090" y="5013"/>
                      <a:pt x="6235" y="5082"/>
                    </a:cubicBezTo>
                    <a:lnTo>
                      <a:pt x="6235" y="5082"/>
                    </a:lnTo>
                    <a:cubicBezTo>
                      <a:pt x="6124" y="5204"/>
                      <a:pt x="5995" y="5311"/>
                      <a:pt x="5849" y="5400"/>
                    </a:cubicBezTo>
                    <a:cubicBezTo>
                      <a:pt x="5803" y="5425"/>
                      <a:pt x="5756" y="5446"/>
                      <a:pt x="5708" y="5462"/>
                    </a:cubicBezTo>
                    <a:lnTo>
                      <a:pt x="5708" y="5462"/>
                    </a:lnTo>
                    <a:cubicBezTo>
                      <a:pt x="5704" y="5456"/>
                      <a:pt x="5701" y="5450"/>
                      <a:pt x="5697" y="5444"/>
                    </a:cubicBezTo>
                    <a:cubicBezTo>
                      <a:pt x="5640" y="5350"/>
                      <a:pt x="5585" y="5254"/>
                      <a:pt x="5531" y="5157"/>
                    </a:cubicBezTo>
                    <a:lnTo>
                      <a:pt x="5531" y="5157"/>
                    </a:lnTo>
                    <a:cubicBezTo>
                      <a:pt x="5612" y="5102"/>
                      <a:pt x="5687" y="5039"/>
                      <a:pt x="5755" y="4967"/>
                    </a:cubicBezTo>
                    <a:close/>
                    <a:moveTo>
                      <a:pt x="5428" y="5220"/>
                    </a:moveTo>
                    <a:cubicBezTo>
                      <a:pt x="5480" y="5315"/>
                      <a:pt x="5531" y="5407"/>
                      <a:pt x="5582" y="5495"/>
                    </a:cubicBezTo>
                    <a:lnTo>
                      <a:pt x="5582" y="5495"/>
                    </a:lnTo>
                    <a:cubicBezTo>
                      <a:pt x="5528" y="5505"/>
                      <a:pt x="5473" y="5510"/>
                      <a:pt x="5418" y="5510"/>
                    </a:cubicBezTo>
                    <a:cubicBezTo>
                      <a:pt x="5236" y="5510"/>
                      <a:pt x="5054" y="5459"/>
                      <a:pt x="4888" y="5374"/>
                    </a:cubicBezTo>
                    <a:lnTo>
                      <a:pt x="4888" y="5374"/>
                    </a:lnTo>
                    <a:cubicBezTo>
                      <a:pt x="5089" y="5359"/>
                      <a:pt x="5269" y="5306"/>
                      <a:pt x="5428" y="5220"/>
                    </a:cubicBezTo>
                    <a:close/>
                    <a:moveTo>
                      <a:pt x="6768" y="1529"/>
                    </a:moveTo>
                    <a:cubicBezTo>
                      <a:pt x="7450" y="1849"/>
                      <a:pt x="7755" y="2648"/>
                      <a:pt x="7873" y="3403"/>
                    </a:cubicBezTo>
                    <a:cubicBezTo>
                      <a:pt x="7976" y="4090"/>
                      <a:pt x="7976" y="4824"/>
                      <a:pt x="7699" y="5469"/>
                    </a:cubicBezTo>
                    <a:cubicBezTo>
                      <a:pt x="7540" y="5882"/>
                      <a:pt x="7161" y="6194"/>
                      <a:pt x="6734" y="6246"/>
                    </a:cubicBezTo>
                    <a:lnTo>
                      <a:pt x="6734" y="6246"/>
                    </a:lnTo>
                    <a:cubicBezTo>
                      <a:pt x="6782" y="6175"/>
                      <a:pt x="6819" y="6096"/>
                      <a:pt x="6841" y="6009"/>
                    </a:cubicBezTo>
                    <a:cubicBezTo>
                      <a:pt x="6918" y="5623"/>
                      <a:pt x="6721" y="5235"/>
                      <a:pt x="6411" y="5021"/>
                    </a:cubicBezTo>
                    <a:lnTo>
                      <a:pt x="6411" y="5021"/>
                    </a:lnTo>
                    <a:cubicBezTo>
                      <a:pt x="6568" y="4818"/>
                      <a:pt x="6691" y="4584"/>
                      <a:pt x="6770" y="4359"/>
                    </a:cubicBezTo>
                    <a:cubicBezTo>
                      <a:pt x="7103" y="3463"/>
                      <a:pt x="7138" y="2434"/>
                      <a:pt x="6774" y="1543"/>
                    </a:cubicBezTo>
                    <a:cubicBezTo>
                      <a:pt x="6772" y="1538"/>
                      <a:pt x="6770" y="1534"/>
                      <a:pt x="6768" y="1529"/>
                    </a:cubicBezTo>
                    <a:close/>
                    <a:moveTo>
                      <a:pt x="6321" y="5129"/>
                    </a:moveTo>
                    <a:cubicBezTo>
                      <a:pt x="6411" y="5186"/>
                      <a:pt x="6490" y="5260"/>
                      <a:pt x="6552" y="5358"/>
                    </a:cubicBezTo>
                    <a:cubicBezTo>
                      <a:pt x="6802" y="5736"/>
                      <a:pt x="6751" y="6031"/>
                      <a:pt x="6548" y="6253"/>
                    </a:cubicBezTo>
                    <a:lnTo>
                      <a:pt x="6548" y="6253"/>
                    </a:lnTo>
                    <a:cubicBezTo>
                      <a:pt x="6482" y="6249"/>
                      <a:pt x="6415" y="6238"/>
                      <a:pt x="6348" y="6221"/>
                    </a:cubicBezTo>
                    <a:cubicBezTo>
                      <a:pt x="6080" y="6081"/>
                      <a:pt x="5915" y="5802"/>
                      <a:pt x="5756" y="5541"/>
                    </a:cubicBezTo>
                    <a:lnTo>
                      <a:pt x="5756" y="5541"/>
                    </a:lnTo>
                    <a:cubicBezTo>
                      <a:pt x="5968" y="5459"/>
                      <a:pt x="6159" y="5311"/>
                      <a:pt x="6321" y="5129"/>
                    </a:cubicBezTo>
                    <a:close/>
                    <a:moveTo>
                      <a:pt x="1844" y="5200"/>
                    </a:moveTo>
                    <a:lnTo>
                      <a:pt x="1844" y="5200"/>
                    </a:lnTo>
                    <a:cubicBezTo>
                      <a:pt x="2060" y="5248"/>
                      <a:pt x="2282" y="5269"/>
                      <a:pt x="2498" y="5274"/>
                    </a:cubicBezTo>
                    <a:cubicBezTo>
                      <a:pt x="2531" y="5274"/>
                      <a:pt x="2564" y="5275"/>
                      <a:pt x="2596" y="5275"/>
                    </a:cubicBezTo>
                    <a:cubicBezTo>
                      <a:pt x="2789" y="5275"/>
                      <a:pt x="2980" y="5264"/>
                      <a:pt x="3171" y="5247"/>
                    </a:cubicBezTo>
                    <a:lnTo>
                      <a:pt x="3171" y="5247"/>
                    </a:lnTo>
                    <a:cubicBezTo>
                      <a:pt x="3083" y="5576"/>
                      <a:pt x="2966" y="5895"/>
                      <a:pt x="2800" y="6197"/>
                    </a:cubicBezTo>
                    <a:cubicBezTo>
                      <a:pt x="2760" y="6264"/>
                      <a:pt x="2718" y="6323"/>
                      <a:pt x="2673" y="6372"/>
                    </a:cubicBezTo>
                    <a:lnTo>
                      <a:pt x="2673" y="6372"/>
                    </a:lnTo>
                    <a:cubicBezTo>
                      <a:pt x="2220" y="6119"/>
                      <a:pt x="1889" y="5741"/>
                      <a:pt x="1844" y="5200"/>
                    </a:cubicBezTo>
                    <a:close/>
                    <a:moveTo>
                      <a:pt x="345" y="3963"/>
                    </a:moveTo>
                    <a:cubicBezTo>
                      <a:pt x="512" y="4333"/>
                      <a:pt x="761" y="4660"/>
                      <a:pt x="1104" y="4896"/>
                    </a:cubicBezTo>
                    <a:cubicBezTo>
                      <a:pt x="1290" y="5020"/>
                      <a:pt x="1493" y="5107"/>
                      <a:pt x="1704" y="5166"/>
                    </a:cubicBezTo>
                    <a:lnTo>
                      <a:pt x="1704" y="5166"/>
                    </a:lnTo>
                    <a:cubicBezTo>
                      <a:pt x="1710" y="5317"/>
                      <a:pt x="1739" y="5469"/>
                      <a:pt x="1796" y="5619"/>
                    </a:cubicBezTo>
                    <a:cubicBezTo>
                      <a:pt x="1947" y="5974"/>
                      <a:pt x="2225" y="6254"/>
                      <a:pt x="2578" y="6464"/>
                    </a:cubicBezTo>
                    <a:lnTo>
                      <a:pt x="2578" y="6464"/>
                    </a:lnTo>
                    <a:cubicBezTo>
                      <a:pt x="2440" y="6574"/>
                      <a:pt x="2285" y="6620"/>
                      <a:pt x="2124" y="6620"/>
                    </a:cubicBezTo>
                    <a:cubicBezTo>
                      <a:pt x="1754" y="6620"/>
                      <a:pt x="1349" y="6381"/>
                      <a:pt x="1042" y="6127"/>
                    </a:cubicBezTo>
                    <a:cubicBezTo>
                      <a:pt x="399" y="5661"/>
                      <a:pt x="140" y="4710"/>
                      <a:pt x="345" y="3963"/>
                    </a:cubicBezTo>
                    <a:close/>
                    <a:moveTo>
                      <a:pt x="3845" y="5163"/>
                    </a:moveTo>
                    <a:cubicBezTo>
                      <a:pt x="4162" y="5299"/>
                      <a:pt x="4448" y="5367"/>
                      <a:pt x="4704" y="5377"/>
                    </a:cubicBezTo>
                    <a:lnTo>
                      <a:pt x="4704" y="5377"/>
                    </a:lnTo>
                    <a:cubicBezTo>
                      <a:pt x="4795" y="5436"/>
                      <a:pt x="4891" y="5487"/>
                      <a:pt x="4993" y="5528"/>
                    </a:cubicBezTo>
                    <a:cubicBezTo>
                      <a:pt x="5130" y="5585"/>
                      <a:pt x="5264" y="5611"/>
                      <a:pt x="5393" y="5611"/>
                    </a:cubicBezTo>
                    <a:cubicBezTo>
                      <a:pt x="5475" y="5611"/>
                      <a:pt x="5555" y="5600"/>
                      <a:pt x="5633" y="5581"/>
                    </a:cubicBezTo>
                    <a:lnTo>
                      <a:pt x="5633" y="5581"/>
                    </a:lnTo>
                    <a:cubicBezTo>
                      <a:pt x="5756" y="5786"/>
                      <a:pt x="5879" y="5965"/>
                      <a:pt x="6005" y="6099"/>
                    </a:cubicBezTo>
                    <a:cubicBezTo>
                      <a:pt x="6085" y="6191"/>
                      <a:pt x="6183" y="6274"/>
                      <a:pt x="6304" y="6330"/>
                    </a:cubicBezTo>
                    <a:cubicBezTo>
                      <a:pt x="6346" y="6343"/>
                      <a:pt x="6389" y="6353"/>
                      <a:pt x="6433" y="6359"/>
                    </a:cubicBezTo>
                    <a:lnTo>
                      <a:pt x="6433" y="6359"/>
                    </a:lnTo>
                    <a:cubicBezTo>
                      <a:pt x="6056" y="6658"/>
                      <a:pt x="5390" y="6795"/>
                      <a:pt x="4956" y="6809"/>
                    </a:cubicBezTo>
                    <a:cubicBezTo>
                      <a:pt x="4865" y="6814"/>
                      <a:pt x="4768" y="6817"/>
                      <a:pt x="4668" y="6817"/>
                    </a:cubicBezTo>
                    <a:cubicBezTo>
                      <a:pt x="4058" y="6817"/>
                      <a:pt x="3322" y="6706"/>
                      <a:pt x="2753" y="6415"/>
                    </a:cubicBezTo>
                    <a:lnTo>
                      <a:pt x="2753" y="6415"/>
                    </a:lnTo>
                    <a:cubicBezTo>
                      <a:pt x="2996" y="6139"/>
                      <a:pt x="3158" y="5711"/>
                      <a:pt x="3277" y="5237"/>
                    </a:cubicBezTo>
                    <a:lnTo>
                      <a:pt x="3277" y="5237"/>
                    </a:lnTo>
                    <a:cubicBezTo>
                      <a:pt x="3467" y="5217"/>
                      <a:pt x="3657" y="5191"/>
                      <a:pt x="3845" y="5163"/>
                    </a:cubicBezTo>
                    <a:close/>
                    <a:moveTo>
                      <a:pt x="4702" y="0"/>
                    </a:moveTo>
                    <a:cubicBezTo>
                      <a:pt x="4645" y="0"/>
                      <a:pt x="4588" y="3"/>
                      <a:pt x="4530" y="9"/>
                    </a:cubicBezTo>
                    <a:cubicBezTo>
                      <a:pt x="4340" y="36"/>
                      <a:pt x="4160" y="88"/>
                      <a:pt x="3990" y="163"/>
                    </a:cubicBezTo>
                    <a:lnTo>
                      <a:pt x="3990" y="163"/>
                    </a:lnTo>
                    <a:cubicBezTo>
                      <a:pt x="3696" y="92"/>
                      <a:pt x="3388" y="57"/>
                      <a:pt x="3079" y="57"/>
                    </a:cubicBezTo>
                    <a:cubicBezTo>
                      <a:pt x="1672" y="57"/>
                      <a:pt x="250" y="792"/>
                      <a:pt x="78" y="2292"/>
                    </a:cubicBezTo>
                    <a:cubicBezTo>
                      <a:pt x="40" y="2792"/>
                      <a:pt x="98" y="3330"/>
                      <a:pt x="281" y="3809"/>
                    </a:cubicBezTo>
                    <a:lnTo>
                      <a:pt x="281" y="3809"/>
                    </a:lnTo>
                    <a:cubicBezTo>
                      <a:pt x="1" y="4612"/>
                      <a:pt x="261" y="5686"/>
                      <a:pt x="979" y="6207"/>
                    </a:cubicBezTo>
                    <a:cubicBezTo>
                      <a:pt x="1307" y="6454"/>
                      <a:pt x="1689" y="6725"/>
                      <a:pt x="2114" y="6725"/>
                    </a:cubicBezTo>
                    <a:cubicBezTo>
                      <a:pt x="2178" y="6725"/>
                      <a:pt x="2244" y="6719"/>
                      <a:pt x="2311" y="6705"/>
                    </a:cubicBezTo>
                    <a:cubicBezTo>
                      <a:pt x="2441" y="6669"/>
                      <a:pt x="2557" y="6602"/>
                      <a:pt x="2659" y="6510"/>
                    </a:cubicBezTo>
                    <a:lnTo>
                      <a:pt x="2659" y="6510"/>
                    </a:lnTo>
                    <a:cubicBezTo>
                      <a:pt x="3214" y="6815"/>
                      <a:pt x="3932" y="6957"/>
                      <a:pt x="4623" y="6957"/>
                    </a:cubicBezTo>
                    <a:cubicBezTo>
                      <a:pt x="5284" y="6957"/>
                      <a:pt x="5919" y="6827"/>
                      <a:pt x="6361" y="6582"/>
                    </a:cubicBezTo>
                    <a:cubicBezTo>
                      <a:pt x="6459" y="6525"/>
                      <a:pt x="6555" y="6453"/>
                      <a:pt x="6637" y="6367"/>
                    </a:cubicBezTo>
                    <a:lnTo>
                      <a:pt x="6637" y="6367"/>
                    </a:lnTo>
                    <a:cubicBezTo>
                      <a:pt x="6652" y="6367"/>
                      <a:pt x="6667" y="6366"/>
                      <a:pt x="6683" y="6364"/>
                    </a:cubicBezTo>
                    <a:cubicBezTo>
                      <a:pt x="7482" y="6340"/>
                      <a:pt x="7912" y="5525"/>
                      <a:pt x="8001" y="4820"/>
                    </a:cubicBezTo>
                    <a:cubicBezTo>
                      <a:pt x="8128" y="3789"/>
                      <a:pt x="7994" y="2546"/>
                      <a:pt x="7275" y="1745"/>
                    </a:cubicBezTo>
                    <a:cubicBezTo>
                      <a:pt x="7106" y="1584"/>
                      <a:pt x="6911" y="1468"/>
                      <a:pt x="6703" y="1392"/>
                    </a:cubicBezTo>
                    <a:lnTo>
                      <a:pt x="6703" y="1392"/>
                    </a:lnTo>
                    <a:cubicBezTo>
                      <a:pt x="6320" y="641"/>
                      <a:pt x="5563" y="0"/>
                      <a:pt x="47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45" name="Google Shape;3045;p269"/>
            <p:cNvGrpSpPr/>
            <p:nvPr/>
          </p:nvGrpSpPr>
          <p:grpSpPr>
            <a:xfrm>
              <a:off x="517125" y="664281"/>
              <a:ext cx="136575" cy="134183"/>
              <a:chOff x="5397687" y="2595834"/>
              <a:chExt cx="157527" cy="154767"/>
            </a:xfrm>
          </p:grpSpPr>
          <p:sp>
            <p:nvSpPr>
              <p:cNvPr id="3046" name="Google Shape;3046;p269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7" name="Google Shape;3047;p269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270"/>
          <p:cNvSpPr/>
          <p:nvPr/>
        </p:nvSpPr>
        <p:spPr>
          <a:xfrm flipH="1" rot="-9876559">
            <a:off x="6585010" y="-2023554"/>
            <a:ext cx="3585063" cy="251684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0" name="Google Shape;3050;p270"/>
          <p:cNvSpPr/>
          <p:nvPr/>
        </p:nvSpPr>
        <p:spPr>
          <a:xfrm rot="4976521">
            <a:off x="-2324959" y="3204451"/>
            <a:ext cx="3240311" cy="227481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1" name="Google Shape;3051;p27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3052" name="Shape 3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3" name="Google Shape;3053;p271"/>
          <p:cNvSpPr/>
          <p:nvPr/>
        </p:nvSpPr>
        <p:spPr>
          <a:xfrm>
            <a:off x="6355354" y="4460950"/>
            <a:ext cx="2276613" cy="682554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4" name="Google Shape;3054;p271"/>
          <p:cNvSpPr/>
          <p:nvPr/>
        </p:nvSpPr>
        <p:spPr>
          <a:xfrm rot="10800000">
            <a:off x="34" y="23"/>
            <a:ext cx="2072813" cy="1466029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5" name="Google Shape;3055;p27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056" name="Google Shape;3056;p271"/>
          <p:cNvGrpSpPr/>
          <p:nvPr/>
        </p:nvGrpSpPr>
        <p:grpSpPr>
          <a:xfrm>
            <a:off x="191583" y="2761006"/>
            <a:ext cx="463740" cy="638707"/>
            <a:chOff x="130108" y="2774256"/>
            <a:chExt cx="463740" cy="638707"/>
          </a:xfrm>
        </p:grpSpPr>
        <p:grpSp>
          <p:nvGrpSpPr>
            <p:cNvPr id="3057" name="Google Shape;3057;p271"/>
            <p:cNvGrpSpPr/>
            <p:nvPr/>
          </p:nvGrpSpPr>
          <p:grpSpPr>
            <a:xfrm rot="-2308731">
              <a:off x="228945" y="2790649"/>
              <a:ext cx="92600" cy="253132"/>
              <a:chOff x="2187550" y="-667000"/>
              <a:chExt cx="135700" cy="370950"/>
            </a:xfrm>
          </p:grpSpPr>
          <p:sp>
            <p:nvSpPr>
              <p:cNvPr id="3058" name="Google Shape;3058;p271"/>
              <p:cNvSpPr/>
              <p:nvPr/>
            </p:nvSpPr>
            <p:spPr>
              <a:xfrm>
                <a:off x="2187550" y="-667000"/>
                <a:ext cx="135700" cy="299650"/>
              </a:xfrm>
              <a:custGeom>
                <a:rect b="b" l="l" r="r" t="t"/>
                <a:pathLst>
                  <a:path extrusionOk="0" h="11986" w="5428">
                    <a:moveTo>
                      <a:pt x="244" y="1"/>
                    </a:moveTo>
                    <a:cubicBezTo>
                      <a:pt x="241" y="1"/>
                      <a:pt x="237" y="1"/>
                      <a:pt x="235" y="2"/>
                    </a:cubicBezTo>
                    <a:cubicBezTo>
                      <a:pt x="1" y="55"/>
                      <a:pt x="2223" y="2491"/>
                      <a:pt x="2782" y="5293"/>
                    </a:cubicBezTo>
                    <a:cubicBezTo>
                      <a:pt x="3341" y="8081"/>
                      <a:pt x="2987" y="11986"/>
                      <a:pt x="3274" y="11986"/>
                    </a:cubicBezTo>
                    <a:cubicBezTo>
                      <a:pt x="3275" y="11986"/>
                      <a:pt x="3277" y="11986"/>
                      <a:pt x="3278" y="11985"/>
                    </a:cubicBezTo>
                    <a:cubicBezTo>
                      <a:pt x="3560" y="11945"/>
                      <a:pt x="5427" y="7910"/>
                      <a:pt x="4554" y="5006"/>
                    </a:cubicBezTo>
                    <a:cubicBezTo>
                      <a:pt x="3691" y="2135"/>
                      <a:pt x="544" y="1"/>
                      <a:pt x="2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9" name="Google Shape;3059;p271"/>
              <p:cNvSpPr/>
              <p:nvPr/>
            </p:nvSpPr>
            <p:spPr>
              <a:xfrm>
                <a:off x="2246900" y="-583625"/>
                <a:ext cx="25825" cy="93475"/>
              </a:xfrm>
              <a:custGeom>
                <a:rect b="b" l="l" r="r" t="t"/>
                <a:pathLst>
                  <a:path extrusionOk="0" h="3739" w="1033">
                    <a:moveTo>
                      <a:pt x="81" y="0"/>
                    </a:moveTo>
                    <a:lnTo>
                      <a:pt x="1" y="36"/>
                    </a:lnTo>
                    <a:cubicBezTo>
                      <a:pt x="1" y="36"/>
                      <a:pt x="82" y="262"/>
                      <a:pt x="204" y="603"/>
                    </a:cubicBezTo>
                    <a:cubicBezTo>
                      <a:pt x="236" y="687"/>
                      <a:pt x="271" y="777"/>
                      <a:pt x="307" y="874"/>
                    </a:cubicBezTo>
                    <a:cubicBezTo>
                      <a:pt x="346" y="969"/>
                      <a:pt x="369" y="1077"/>
                      <a:pt x="405" y="1182"/>
                    </a:cubicBezTo>
                    <a:cubicBezTo>
                      <a:pt x="472" y="1396"/>
                      <a:pt x="544" y="1625"/>
                      <a:pt x="615" y="1853"/>
                    </a:cubicBezTo>
                    <a:cubicBezTo>
                      <a:pt x="668" y="2084"/>
                      <a:pt x="719" y="2316"/>
                      <a:pt x="768" y="2533"/>
                    </a:cubicBezTo>
                    <a:cubicBezTo>
                      <a:pt x="788" y="2643"/>
                      <a:pt x="827" y="2744"/>
                      <a:pt x="834" y="2848"/>
                    </a:cubicBezTo>
                    <a:cubicBezTo>
                      <a:pt x="846" y="2951"/>
                      <a:pt x="856" y="3049"/>
                      <a:pt x="867" y="3139"/>
                    </a:cubicBezTo>
                    <a:cubicBezTo>
                      <a:pt x="914" y="3498"/>
                      <a:pt x="945" y="3738"/>
                      <a:pt x="945" y="3738"/>
                    </a:cubicBezTo>
                    <a:lnTo>
                      <a:pt x="1033" y="3730"/>
                    </a:lnTo>
                    <a:cubicBezTo>
                      <a:pt x="1033" y="3730"/>
                      <a:pt x="1024" y="3489"/>
                      <a:pt x="1010" y="3127"/>
                    </a:cubicBezTo>
                    <a:cubicBezTo>
                      <a:pt x="1006" y="3037"/>
                      <a:pt x="1000" y="2938"/>
                      <a:pt x="993" y="2835"/>
                    </a:cubicBezTo>
                    <a:cubicBezTo>
                      <a:pt x="993" y="2731"/>
                      <a:pt x="960" y="2623"/>
                      <a:pt x="940" y="2511"/>
                    </a:cubicBezTo>
                    <a:cubicBezTo>
                      <a:pt x="894" y="2285"/>
                      <a:pt x="845" y="2044"/>
                      <a:pt x="795" y="1804"/>
                    </a:cubicBezTo>
                    <a:cubicBezTo>
                      <a:pt x="718" y="1574"/>
                      <a:pt x="642" y="1342"/>
                      <a:pt x="569" y="1127"/>
                    </a:cubicBezTo>
                    <a:cubicBezTo>
                      <a:pt x="532" y="1018"/>
                      <a:pt x="501" y="912"/>
                      <a:pt x="456" y="818"/>
                    </a:cubicBezTo>
                    <a:cubicBezTo>
                      <a:pt x="414" y="722"/>
                      <a:pt x="374" y="632"/>
                      <a:pt x="337" y="549"/>
                    </a:cubicBezTo>
                    <a:cubicBezTo>
                      <a:pt x="183" y="219"/>
                      <a:pt x="81" y="0"/>
                      <a:pt x="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0" name="Google Shape;3060;p271"/>
              <p:cNvSpPr/>
              <p:nvPr/>
            </p:nvSpPr>
            <p:spPr>
              <a:xfrm>
                <a:off x="2241900" y="-334675"/>
                <a:ext cx="41850" cy="38625"/>
              </a:xfrm>
              <a:custGeom>
                <a:rect b="b" l="l" r="r" t="t"/>
                <a:pathLst>
                  <a:path extrusionOk="0" h="1545" w="1674">
                    <a:moveTo>
                      <a:pt x="924" y="0"/>
                    </a:moveTo>
                    <a:cubicBezTo>
                      <a:pt x="297" y="0"/>
                      <a:pt x="0" y="1190"/>
                      <a:pt x="767" y="1501"/>
                    </a:cubicBezTo>
                    <a:cubicBezTo>
                      <a:pt x="839" y="1531"/>
                      <a:pt x="906" y="1544"/>
                      <a:pt x="968" y="1544"/>
                    </a:cubicBezTo>
                    <a:cubicBezTo>
                      <a:pt x="1598" y="1544"/>
                      <a:pt x="1673" y="150"/>
                      <a:pt x="1035" y="13"/>
                    </a:cubicBezTo>
                    <a:cubicBezTo>
                      <a:pt x="997" y="4"/>
                      <a:pt x="960" y="0"/>
                      <a:pt x="9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61" name="Google Shape;3061;p271"/>
            <p:cNvGrpSpPr/>
            <p:nvPr/>
          </p:nvGrpSpPr>
          <p:grpSpPr>
            <a:xfrm rot="-147251">
              <a:off x="362884" y="2776250"/>
              <a:ext cx="95953" cy="132382"/>
              <a:chOff x="2916600" y="-617325"/>
              <a:chExt cx="184250" cy="254300"/>
            </a:xfrm>
          </p:grpSpPr>
          <p:sp>
            <p:nvSpPr>
              <p:cNvPr id="3062" name="Google Shape;3062;p271"/>
              <p:cNvSpPr/>
              <p:nvPr/>
            </p:nvSpPr>
            <p:spPr>
              <a:xfrm>
                <a:off x="2916600" y="-617325"/>
                <a:ext cx="184250" cy="254300"/>
              </a:xfrm>
              <a:custGeom>
                <a:rect b="b" l="l" r="r" t="t"/>
                <a:pathLst>
                  <a:path extrusionOk="0" h="10172" w="7370">
                    <a:moveTo>
                      <a:pt x="3449" y="1"/>
                    </a:moveTo>
                    <a:cubicBezTo>
                      <a:pt x="1" y="1"/>
                      <a:pt x="1027" y="10171"/>
                      <a:pt x="1490" y="10171"/>
                    </a:cubicBezTo>
                    <a:cubicBezTo>
                      <a:pt x="1502" y="10171"/>
                      <a:pt x="1514" y="10165"/>
                      <a:pt x="1525" y="10150"/>
                    </a:cubicBezTo>
                    <a:cubicBezTo>
                      <a:pt x="2090" y="9433"/>
                      <a:pt x="7370" y="362"/>
                      <a:pt x="3622" y="9"/>
                    </a:cubicBezTo>
                    <a:cubicBezTo>
                      <a:pt x="3563" y="3"/>
                      <a:pt x="3505" y="1"/>
                      <a:pt x="34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3" name="Google Shape;3063;p271"/>
              <p:cNvSpPr/>
              <p:nvPr/>
            </p:nvSpPr>
            <p:spPr>
              <a:xfrm>
                <a:off x="2965150" y="-602650"/>
                <a:ext cx="62000" cy="205775"/>
              </a:xfrm>
              <a:custGeom>
                <a:rect b="b" l="l" r="r" t="t"/>
                <a:pathLst>
                  <a:path extrusionOk="0" h="8231" w="2480">
                    <a:moveTo>
                      <a:pt x="2233" y="1"/>
                    </a:moveTo>
                    <a:cubicBezTo>
                      <a:pt x="2233" y="1"/>
                      <a:pt x="2223" y="134"/>
                      <a:pt x="2208" y="369"/>
                    </a:cubicBezTo>
                    <a:cubicBezTo>
                      <a:pt x="2185" y="601"/>
                      <a:pt x="2196" y="945"/>
                      <a:pt x="2131" y="1334"/>
                    </a:cubicBezTo>
                    <a:cubicBezTo>
                      <a:pt x="2105" y="1530"/>
                      <a:pt x="2077" y="1742"/>
                      <a:pt x="2047" y="1965"/>
                    </a:cubicBezTo>
                    <a:cubicBezTo>
                      <a:pt x="2020" y="2190"/>
                      <a:pt x="1954" y="2424"/>
                      <a:pt x="1914" y="2669"/>
                    </a:cubicBezTo>
                    <a:cubicBezTo>
                      <a:pt x="1865" y="2912"/>
                      <a:pt x="1826" y="3166"/>
                      <a:pt x="1752" y="3416"/>
                    </a:cubicBezTo>
                    <a:cubicBezTo>
                      <a:pt x="1685" y="3669"/>
                      <a:pt x="1617" y="3926"/>
                      <a:pt x="1550" y="4182"/>
                    </a:cubicBezTo>
                    <a:cubicBezTo>
                      <a:pt x="1389" y="4687"/>
                      <a:pt x="1251" y="5202"/>
                      <a:pt x="1061" y="5663"/>
                    </a:cubicBezTo>
                    <a:cubicBezTo>
                      <a:pt x="974" y="5896"/>
                      <a:pt x="890" y="6121"/>
                      <a:pt x="811" y="6336"/>
                    </a:cubicBezTo>
                    <a:cubicBezTo>
                      <a:pt x="721" y="6546"/>
                      <a:pt x="636" y="6745"/>
                      <a:pt x="557" y="6928"/>
                    </a:cubicBezTo>
                    <a:cubicBezTo>
                      <a:pt x="409" y="7299"/>
                      <a:pt x="253" y="7594"/>
                      <a:pt x="156" y="7806"/>
                    </a:cubicBezTo>
                    <a:cubicBezTo>
                      <a:pt x="56" y="8018"/>
                      <a:pt x="0" y="8138"/>
                      <a:pt x="0" y="8138"/>
                    </a:cubicBezTo>
                    <a:lnTo>
                      <a:pt x="159" y="8230"/>
                    </a:lnTo>
                    <a:cubicBezTo>
                      <a:pt x="159" y="8230"/>
                      <a:pt x="230" y="8115"/>
                      <a:pt x="351" y="7912"/>
                    </a:cubicBezTo>
                    <a:cubicBezTo>
                      <a:pt x="466" y="7705"/>
                      <a:pt x="659" y="7424"/>
                      <a:pt x="828" y="7056"/>
                    </a:cubicBezTo>
                    <a:cubicBezTo>
                      <a:pt x="1009" y="6692"/>
                      <a:pt x="1219" y="6267"/>
                      <a:pt x="1399" y="5792"/>
                    </a:cubicBezTo>
                    <a:cubicBezTo>
                      <a:pt x="1601" y="5325"/>
                      <a:pt x="1750" y="4803"/>
                      <a:pt x="1923" y="4290"/>
                    </a:cubicBezTo>
                    <a:cubicBezTo>
                      <a:pt x="2050" y="3762"/>
                      <a:pt x="2199" y="3239"/>
                      <a:pt x="2270" y="2735"/>
                    </a:cubicBezTo>
                    <a:cubicBezTo>
                      <a:pt x="2311" y="2483"/>
                      <a:pt x="2364" y="2244"/>
                      <a:pt x="2379" y="2008"/>
                    </a:cubicBezTo>
                    <a:cubicBezTo>
                      <a:pt x="2397" y="1774"/>
                      <a:pt x="2414" y="1552"/>
                      <a:pt x="2430" y="1348"/>
                    </a:cubicBezTo>
                    <a:cubicBezTo>
                      <a:pt x="2479" y="938"/>
                      <a:pt x="2426" y="608"/>
                      <a:pt x="2431" y="372"/>
                    </a:cubicBezTo>
                    <a:cubicBezTo>
                      <a:pt x="2421" y="137"/>
                      <a:pt x="2416" y="3"/>
                      <a:pt x="2416" y="3"/>
                    </a:cubicBezTo>
                    <a:lnTo>
                      <a:pt x="2233" y="1"/>
                    </a:ln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64" name="Google Shape;3064;p271"/>
            <p:cNvGrpSpPr/>
            <p:nvPr/>
          </p:nvGrpSpPr>
          <p:grpSpPr>
            <a:xfrm flipH="1" rot="-3612477">
              <a:off x="186006" y="2930569"/>
              <a:ext cx="90467" cy="181271"/>
              <a:chOff x="2523825" y="-685025"/>
              <a:chExt cx="214450" cy="429700"/>
            </a:xfrm>
          </p:grpSpPr>
          <p:sp>
            <p:nvSpPr>
              <p:cNvPr id="3065" name="Google Shape;3065;p271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6" name="Google Shape;3066;p271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7" name="Google Shape;3067;p271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68" name="Google Shape;3068;p271"/>
            <p:cNvGrpSpPr/>
            <p:nvPr/>
          </p:nvGrpSpPr>
          <p:grpSpPr>
            <a:xfrm>
              <a:off x="275141" y="3120956"/>
              <a:ext cx="271176" cy="292008"/>
              <a:chOff x="5937634" y="3212099"/>
              <a:chExt cx="281975" cy="303637"/>
            </a:xfrm>
          </p:grpSpPr>
          <p:sp>
            <p:nvSpPr>
              <p:cNvPr id="3069" name="Google Shape;3069;p271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0" name="Google Shape;3070;p271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1" name="Google Shape;3071;p271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2" name="Google Shape;3072;p271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3" name="Google Shape;3073;p271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4" name="Google Shape;3074;p271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5" name="Google Shape;3075;p271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6" name="Google Shape;3076;p271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7" name="Google Shape;3077;p271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8" name="Google Shape;3078;p271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9" name="Google Shape;3079;p271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0" name="Google Shape;3080;p271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81" name="Google Shape;3081;p271"/>
            <p:cNvGrpSpPr/>
            <p:nvPr/>
          </p:nvGrpSpPr>
          <p:grpSpPr>
            <a:xfrm>
              <a:off x="493914" y="2855626"/>
              <a:ext cx="99935" cy="98199"/>
              <a:chOff x="5397687" y="2595834"/>
              <a:chExt cx="157527" cy="154767"/>
            </a:xfrm>
          </p:grpSpPr>
          <p:sp>
            <p:nvSpPr>
              <p:cNvPr id="3082" name="Google Shape;3082;p271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3" name="Google Shape;3083;p271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84" name="Google Shape;3084;p271"/>
            <p:cNvGrpSpPr/>
            <p:nvPr/>
          </p:nvGrpSpPr>
          <p:grpSpPr>
            <a:xfrm rot="-1473678">
              <a:off x="428845" y="2972113"/>
              <a:ext cx="99935" cy="98205"/>
              <a:chOff x="5397687" y="2595834"/>
              <a:chExt cx="157527" cy="154767"/>
            </a:xfrm>
          </p:grpSpPr>
          <p:sp>
            <p:nvSpPr>
              <p:cNvPr id="3085" name="Google Shape;3085;p271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6" name="Google Shape;3086;p271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3087" name="Shape 3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8" name="Google Shape;3088;p272"/>
          <p:cNvSpPr/>
          <p:nvPr/>
        </p:nvSpPr>
        <p:spPr>
          <a:xfrm rot="5400000">
            <a:off x="-1032226" y="1359944"/>
            <a:ext cx="2948444" cy="88400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9" name="Google Shape;3089;p272"/>
          <p:cNvSpPr/>
          <p:nvPr/>
        </p:nvSpPr>
        <p:spPr>
          <a:xfrm flipH="1" rot="5400000">
            <a:off x="7381922" y="3169519"/>
            <a:ext cx="2852088" cy="1095872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0" name="Google Shape;3090;p27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_1">
    <p:spTree>
      <p:nvGrpSpPr>
        <p:cNvPr id="3091" name="Shape 3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" name="Google Shape;3092;p273"/>
          <p:cNvSpPr/>
          <p:nvPr/>
        </p:nvSpPr>
        <p:spPr>
          <a:xfrm>
            <a:off x="-572451" y="-205874"/>
            <a:ext cx="2778493" cy="1067594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3" name="Google Shape;3093;p273"/>
          <p:cNvSpPr/>
          <p:nvPr/>
        </p:nvSpPr>
        <p:spPr>
          <a:xfrm rot="-4489178">
            <a:off x="8082895" y="89577"/>
            <a:ext cx="1713949" cy="1212216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4" name="Google Shape;3094;p273"/>
          <p:cNvSpPr/>
          <p:nvPr/>
        </p:nvSpPr>
        <p:spPr>
          <a:xfrm rot="-9699706">
            <a:off x="3631638" y="4637085"/>
            <a:ext cx="2957485" cy="1136369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5" name="Google Shape;3095;p27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1_1_1_1_1_1">
    <p:spTree>
      <p:nvGrpSpPr>
        <p:cNvPr id="3096" name="Shape 3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7" name="Google Shape;3097;p274"/>
          <p:cNvSpPr/>
          <p:nvPr/>
        </p:nvSpPr>
        <p:spPr>
          <a:xfrm flipH="1" rot="10800000">
            <a:off x="6362006" y="24"/>
            <a:ext cx="2782035" cy="196758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8" name="Google Shape;3098;p274"/>
          <p:cNvSpPr/>
          <p:nvPr/>
        </p:nvSpPr>
        <p:spPr>
          <a:xfrm rot="8966446">
            <a:off x="-537464" y="-899233"/>
            <a:ext cx="2615001" cy="183582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9" name="Google Shape;3099;p274"/>
          <p:cNvSpPr/>
          <p:nvPr/>
        </p:nvSpPr>
        <p:spPr>
          <a:xfrm rot="10454287">
            <a:off x="-182969" y="4632929"/>
            <a:ext cx="2591297" cy="181918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0" name="Google Shape;3100;p27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1_1_1_1_1_1_1">
    <p:spTree>
      <p:nvGrpSpPr>
        <p:cNvPr id="3101" name="Shape 3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" name="Google Shape;3102;p275"/>
          <p:cNvSpPr/>
          <p:nvPr/>
        </p:nvSpPr>
        <p:spPr>
          <a:xfrm>
            <a:off x="7071877" y="3931302"/>
            <a:ext cx="2072105" cy="1465528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3" name="Google Shape;3103;p275"/>
          <p:cNvSpPr/>
          <p:nvPr/>
        </p:nvSpPr>
        <p:spPr>
          <a:xfrm flipH="1" rot="-5400000">
            <a:off x="-447102" y="1392940"/>
            <a:ext cx="1749017" cy="854826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4" name="Google Shape;3104;p27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1_1_1_1_1_1_1_1">
    <p:spTree>
      <p:nvGrpSpPr>
        <p:cNvPr id="3105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6" name="Google Shape;3106;p276"/>
          <p:cNvSpPr/>
          <p:nvPr/>
        </p:nvSpPr>
        <p:spPr>
          <a:xfrm rot="10633865">
            <a:off x="169188" y="-3339077"/>
            <a:ext cx="5258266" cy="369149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7" name="Google Shape;3107;p276"/>
          <p:cNvSpPr/>
          <p:nvPr/>
        </p:nvSpPr>
        <p:spPr>
          <a:xfrm flipH="1" rot="10800000">
            <a:off x="-7" y="4250952"/>
            <a:ext cx="2322948" cy="892558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8" name="Google Shape;3108;p276"/>
          <p:cNvSpPr/>
          <p:nvPr/>
        </p:nvSpPr>
        <p:spPr>
          <a:xfrm flipH="1" rot="10800000">
            <a:off x="7880480" y="3902021"/>
            <a:ext cx="2540126" cy="1241478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09" name="Google Shape;3109;p276"/>
          <p:cNvGrpSpPr/>
          <p:nvPr/>
        </p:nvGrpSpPr>
        <p:grpSpPr>
          <a:xfrm>
            <a:off x="8020748" y="315454"/>
            <a:ext cx="626282" cy="702282"/>
            <a:chOff x="7783773" y="-4896"/>
            <a:chExt cx="626282" cy="702282"/>
          </a:xfrm>
        </p:grpSpPr>
        <p:grpSp>
          <p:nvGrpSpPr>
            <p:cNvPr id="3110" name="Google Shape;3110;p276"/>
            <p:cNvGrpSpPr/>
            <p:nvPr/>
          </p:nvGrpSpPr>
          <p:grpSpPr>
            <a:xfrm>
              <a:off x="8039167" y="402585"/>
              <a:ext cx="273770" cy="294801"/>
              <a:chOff x="5937634" y="3212099"/>
              <a:chExt cx="281975" cy="303637"/>
            </a:xfrm>
          </p:grpSpPr>
          <p:sp>
            <p:nvSpPr>
              <p:cNvPr id="3111" name="Google Shape;3111;p276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2" name="Google Shape;3112;p276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3" name="Google Shape;3113;p276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4" name="Google Shape;3114;p276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5" name="Google Shape;3115;p276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6" name="Google Shape;3116;p276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7" name="Google Shape;3117;p276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8" name="Google Shape;3118;p276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9" name="Google Shape;3119;p276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0" name="Google Shape;3120;p276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1" name="Google Shape;3121;p276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2" name="Google Shape;3122;p276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23" name="Google Shape;3123;p276"/>
            <p:cNvGrpSpPr/>
            <p:nvPr/>
          </p:nvGrpSpPr>
          <p:grpSpPr>
            <a:xfrm>
              <a:off x="7847325" y="343081"/>
              <a:ext cx="136575" cy="134183"/>
              <a:chOff x="5397687" y="2595834"/>
              <a:chExt cx="157527" cy="154767"/>
            </a:xfrm>
          </p:grpSpPr>
          <p:sp>
            <p:nvSpPr>
              <p:cNvPr id="3124" name="Google Shape;3124;p276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5" name="Google Shape;3125;p276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26" name="Google Shape;3126;p276"/>
            <p:cNvGrpSpPr/>
            <p:nvPr/>
          </p:nvGrpSpPr>
          <p:grpSpPr>
            <a:xfrm rot="-2290952">
              <a:off x="7924384" y="93813"/>
              <a:ext cx="185942" cy="206452"/>
              <a:chOff x="5071176" y="2522737"/>
              <a:chExt cx="356745" cy="396095"/>
            </a:xfrm>
          </p:grpSpPr>
          <p:sp>
            <p:nvSpPr>
              <p:cNvPr id="3127" name="Google Shape;3127;p276"/>
              <p:cNvSpPr/>
              <p:nvPr/>
            </p:nvSpPr>
            <p:spPr>
              <a:xfrm>
                <a:off x="5071176" y="2522737"/>
                <a:ext cx="356745" cy="396095"/>
              </a:xfrm>
              <a:custGeom>
                <a:rect b="b" l="l" r="r" t="t"/>
                <a:pathLst>
                  <a:path extrusionOk="0" h="9472" w="8531">
                    <a:moveTo>
                      <a:pt x="2207" y="1"/>
                    </a:moveTo>
                    <a:cubicBezTo>
                      <a:pt x="2091" y="1"/>
                      <a:pt x="1965" y="19"/>
                      <a:pt x="1829" y="60"/>
                    </a:cubicBezTo>
                    <a:cubicBezTo>
                      <a:pt x="0" y="603"/>
                      <a:pt x="3040" y="9450"/>
                      <a:pt x="3217" y="9471"/>
                    </a:cubicBezTo>
                    <a:cubicBezTo>
                      <a:pt x="3217" y="9471"/>
                      <a:pt x="3218" y="9472"/>
                      <a:pt x="3219" y="9472"/>
                    </a:cubicBezTo>
                    <a:cubicBezTo>
                      <a:pt x="3530" y="9472"/>
                      <a:pt x="8531" y="1499"/>
                      <a:pt x="6410" y="400"/>
                    </a:cubicBezTo>
                    <a:cubicBezTo>
                      <a:pt x="6260" y="323"/>
                      <a:pt x="6116" y="288"/>
                      <a:pt x="5977" y="288"/>
                    </a:cubicBezTo>
                    <a:cubicBezTo>
                      <a:pt x="4764" y="288"/>
                      <a:pt x="3964" y="2934"/>
                      <a:pt x="3789" y="2934"/>
                    </a:cubicBezTo>
                    <a:cubicBezTo>
                      <a:pt x="3788" y="2934"/>
                      <a:pt x="3786" y="2934"/>
                      <a:pt x="3785" y="2933"/>
                    </a:cubicBezTo>
                    <a:cubicBezTo>
                      <a:pt x="3614" y="2888"/>
                      <a:pt x="3650" y="1"/>
                      <a:pt x="22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8" name="Google Shape;3128;p276"/>
              <p:cNvSpPr/>
              <p:nvPr/>
            </p:nvSpPr>
            <p:spPr>
              <a:xfrm>
                <a:off x="5212811" y="2708867"/>
                <a:ext cx="100989" cy="185628"/>
              </a:xfrm>
              <a:custGeom>
                <a:rect b="b" l="l" r="r" t="t"/>
                <a:pathLst>
                  <a:path extrusionOk="0" h="4439" w="2415">
                    <a:moveTo>
                      <a:pt x="2381" y="0"/>
                    </a:moveTo>
                    <a:cubicBezTo>
                      <a:pt x="2370" y="0"/>
                      <a:pt x="2360" y="7"/>
                      <a:pt x="2354" y="17"/>
                    </a:cubicBezTo>
                    <a:cubicBezTo>
                      <a:pt x="2177" y="391"/>
                      <a:pt x="1987" y="758"/>
                      <a:pt x="1792" y="1122"/>
                    </a:cubicBezTo>
                    <a:cubicBezTo>
                      <a:pt x="1205" y="2217"/>
                      <a:pt x="546" y="3274"/>
                      <a:pt x="12" y="4397"/>
                    </a:cubicBezTo>
                    <a:cubicBezTo>
                      <a:pt x="0" y="4420"/>
                      <a:pt x="21" y="4439"/>
                      <a:pt x="40" y="4439"/>
                    </a:cubicBezTo>
                    <a:cubicBezTo>
                      <a:pt x="50" y="4439"/>
                      <a:pt x="59" y="4435"/>
                      <a:pt x="65" y="4424"/>
                    </a:cubicBezTo>
                    <a:cubicBezTo>
                      <a:pt x="264" y="4062"/>
                      <a:pt x="471" y="3704"/>
                      <a:pt x="677" y="3345"/>
                    </a:cubicBezTo>
                    <a:cubicBezTo>
                      <a:pt x="1042" y="2712"/>
                      <a:pt x="1565" y="1817"/>
                      <a:pt x="1889" y="1173"/>
                    </a:cubicBezTo>
                    <a:cubicBezTo>
                      <a:pt x="2078" y="803"/>
                      <a:pt x="2253" y="426"/>
                      <a:pt x="2409" y="41"/>
                    </a:cubicBezTo>
                    <a:cubicBezTo>
                      <a:pt x="2414" y="26"/>
                      <a:pt x="2408" y="9"/>
                      <a:pt x="2394" y="3"/>
                    </a:cubicBezTo>
                    <a:cubicBezTo>
                      <a:pt x="2390" y="1"/>
                      <a:pt x="2386" y="0"/>
                      <a:pt x="23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29" name="Google Shape;3129;p276"/>
            <p:cNvGrpSpPr/>
            <p:nvPr/>
          </p:nvGrpSpPr>
          <p:grpSpPr>
            <a:xfrm rot="2483769">
              <a:off x="8254402" y="136458"/>
              <a:ext cx="94567" cy="220479"/>
              <a:chOff x="2523825" y="-685025"/>
              <a:chExt cx="214450" cy="429700"/>
            </a:xfrm>
          </p:grpSpPr>
          <p:sp>
            <p:nvSpPr>
              <p:cNvPr id="3130" name="Google Shape;3130;p276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1" name="Google Shape;3131;p276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2" name="Google Shape;3132;p276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33" name="Google Shape;3133;p276"/>
            <p:cNvGrpSpPr/>
            <p:nvPr/>
          </p:nvGrpSpPr>
          <p:grpSpPr>
            <a:xfrm rot="-8168941">
              <a:off x="8221932" y="-16089"/>
              <a:ext cx="76345" cy="269823"/>
              <a:chOff x="1825350" y="-685725"/>
              <a:chExt cx="102125" cy="361075"/>
            </a:xfrm>
          </p:grpSpPr>
          <p:sp>
            <p:nvSpPr>
              <p:cNvPr id="3134" name="Google Shape;3134;p276"/>
              <p:cNvSpPr/>
              <p:nvPr/>
            </p:nvSpPr>
            <p:spPr>
              <a:xfrm>
                <a:off x="1825350" y="-685725"/>
                <a:ext cx="102125" cy="361075"/>
              </a:xfrm>
              <a:custGeom>
                <a:rect b="b" l="l" r="r" t="t"/>
                <a:pathLst>
                  <a:path extrusionOk="0" h="14443" w="4085">
                    <a:moveTo>
                      <a:pt x="352" y="0"/>
                    </a:moveTo>
                    <a:cubicBezTo>
                      <a:pt x="350" y="0"/>
                      <a:pt x="348" y="0"/>
                      <a:pt x="346" y="1"/>
                    </a:cubicBezTo>
                    <a:cubicBezTo>
                      <a:pt x="1" y="49"/>
                      <a:pt x="1684" y="4346"/>
                      <a:pt x="1967" y="7674"/>
                    </a:cubicBezTo>
                    <a:cubicBezTo>
                      <a:pt x="2250" y="10993"/>
                      <a:pt x="556" y="14442"/>
                      <a:pt x="826" y="14442"/>
                    </a:cubicBezTo>
                    <a:cubicBezTo>
                      <a:pt x="826" y="14442"/>
                      <a:pt x="827" y="14442"/>
                      <a:pt x="828" y="14442"/>
                    </a:cubicBezTo>
                    <a:cubicBezTo>
                      <a:pt x="1106" y="14426"/>
                      <a:pt x="4013" y="10965"/>
                      <a:pt x="4049" y="7421"/>
                    </a:cubicBezTo>
                    <a:cubicBezTo>
                      <a:pt x="4084" y="3898"/>
                      <a:pt x="715" y="0"/>
                      <a:pt x="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5" name="Google Shape;3135;p276"/>
              <p:cNvSpPr/>
              <p:nvPr/>
            </p:nvSpPr>
            <p:spPr>
              <a:xfrm>
                <a:off x="1875075" y="-548750"/>
                <a:ext cx="11550" cy="112475"/>
              </a:xfrm>
              <a:custGeom>
                <a:rect b="b" l="l" r="r" t="t"/>
                <a:pathLst>
                  <a:path extrusionOk="0" h="4499" w="462">
                    <a:moveTo>
                      <a:pt x="101" y="1"/>
                    </a:moveTo>
                    <a:lnTo>
                      <a:pt x="1" y="24"/>
                    </a:lnTo>
                    <a:cubicBezTo>
                      <a:pt x="1" y="24"/>
                      <a:pt x="13" y="94"/>
                      <a:pt x="35" y="215"/>
                    </a:cubicBezTo>
                    <a:cubicBezTo>
                      <a:pt x="55" y="337"/>
                      <a:pt x="99" y="510"/>
                      <a:pt x="122" y="717"/>
                    </a:cubicBezTo>
                    <a:cubicBezTo>
                      <a:pt x="136" y="820"/>
                      <a:pt x="151" y="932"/>
                      <a:pt x="168" y="1051"/>
                    </a:cubicBezTo>
                    <a:cubicBezTo>
                      <a:pt x="186" y="1168"/>
                      <a:pt x="187" y="1296"/>
                      <a:pt x="202" y="1426"/>
                    </a:cubicBezTo>
                    <a:cubicBezTo>
                      <a:pt x="233" y="1686"/>
                      <a:pt x="232" y="1966"/>
                      <a:pt x="244" y="2244"/>
                    </a:cubicBezTo>
                    <a:cubicBezTo>
                      <a:pt x="243" y="2524"/>
                      <a:pt x="250" y="2804"/>
                      <a:pt x="233" y="3066"/>
                    </a:cubicBezTo>
                    <a:cubicBezTo>
                      <a:pt x="225" y="3328"/>
                      <a:pt x="210" y="3573"/>
                      <a:pt x="195" y="3784"/>
                    </a:cubicBezTo>
                    <a:cubicBezTo>
                      <a:pt x="165" y="4205"/>
                      <a:pt x="145" y="4485"/>
                      <a:pt x="145" y="4485"/>
                    </a:cubicBezTo>
                    <a:lnTo>
                      <a:pt x="246" y="4499"/>
                    </a:lnTo>
                    <a:cubicBezTo>
                      <a:pt x="246" y="4499"/>
                      <a:pt x="259" y="4429"/>
                      <a:pt x="281" y="4308"/>
                    </a:cubicBezTo>
                    <a:cubicBezTo>
                      <a:pt x="299" y="4185"/>
                      <a:pt x="340" y="4012"/>
                      <a:pt x="362" y="3800"/>
                    </a:cubicBezTo>
                    <a:cubicBezTo>
                      <a:pt x="386" y="3589"/>
                      <a:pt x="422" y="3343"/>
                      <a:pt x="435" y="3077"/>
                    </a:cubicBezTo>
                    <a:cubicBezTo>
                      <a:pt x="457" y="2811"/>
                      <a:pt x="455" y="2526"/>
                      <a:pt x="462" y="2241"/>
                    </a:cubicBezTo>
                    <a:cubicBezTo>
                      <a:pt x="446" y="1956"/>
                      <a:pt x="440" y="1672"/>
                      <a:pt x="404" y="1406"/>
                    </a:cubicBezTo>
                    <a:cubicBezTo>
                      <a:pt x="388" y="1274"/>
                      <a:pt x="379" y="1145"/>
                      <a:pt x="353" y="1024"/>
                    </a:cubicBezTo>
                    <a:cubicBezTo>
                      <a:pt x="329" y="902"/>
                      <a:pt x="307" y="789"/>
                      <a:pt x="286" y="682"/>
                    </a:cubicBezTo>
                    <a:cubicBezTo>
                      <a:pt x="251" y="470"/>
                      <a:pt x="186" y="307"/>
                      <a:pt x="157" y="187"/>
                    </a:cubicBezTo>
                    <a:cubicBezTo>
                      <a:pt x="121" y="68"/>
                      <a:pt x="101" y="1"/>
                      <a:pt x="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36" name="Google Shape;3136;p276"/>
            <p:cNvGrpSpPr/>
            <p:nvPr/>
          </p:nvGrpSpPr>
          <p:grpSpPr>
            <a:xfrm rot="4135069">
              <a:off x="7796205" y="241033"/>
              <a:ext cx="89951" cy="88375"/>
              <a:chOff x="5397687" y="2595834"/>
              <a:chExt cx="157527" cy="154767"/>
            </a:xfrm>
          </p:grpSpPr>
          <p:sp>
            <p:nvSpPr>
              <p:cNvPr id="3137" name="Google Shape;3137;p276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8" name="Google Shape;3138;p276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139" name="Google Shape;3139;p27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TITLE_ONLY_1_1_1_1_1_1_1_1_1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277"/>
          <p:cNvSpPr/>
          <p:nvPr/>
        </p:nvSpPr>
        <p:spPr>
          <a:xfrm rot="5899289">
            <a:off x="-690594" y="2631876"/>
            <a:ext cx="3108700" cy="2198675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2" name="Google Shape;3142;p277"/>
          <p:cNvSpPr/>
          <p:nvPr/>
        </p:nvSpPr>
        <p:spPr>
          <a:xfrm rot="5400000">
            <a:off x="7338220" y="898992"/>
            <a:ext cx="2919924" cy="1121937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3" name="Google Shape;3143;p277"/>
          <p:cNvSpPr txBox="1"/>
          <p:nvPr>
            <p:ph type="title"/>
          </p:nvPr>
        </p:nvSpPr>
        <p:spPr>
          <a:xfrm>
            <a:off x="717750" y="445025"/>
            <a:ext cx="77085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6" name="Google Shape;556;p28"/>
          <p:cNvGrpSpPr/>
          <p:nvPr/>
        </p:nvGrpSpPr>
        <p:grpSpPr>
          <a:xfrm flipH="1" rot="-2118701">
            <a:off x="7483511" y="4723404"/>
            <a:ext cx="677494" cy="678539"/>
            <a:chOff x="1176363" y="5022450"/>
            <a:chExt cx="551250" cy="552100"/>
          </a:xfrm>
        </p:grpSpPr>
        <p:sp>
          <p:nvSpPr>
            <p:cNvPr id="557" name="Google Shape;557;p28"/>
            <p:cNvSpPr/>
            <p:nvPr/>
          </p:nvSpPr>
          <p:spPr>
            <a:xfrm>
              <a:off x="1176363" y="5561175"/>
              <a:ext cx="54225" cy="5025"/>
            </a:xfrm>
            <a:custGeom>
              <a:rect b="b" l="l" r="r" t="t"/>
              <a:pathLst>
                <a:path extrusionOk="0" fill="none" h="201" w="2169">
                  <a:moveTo>
                    <a:pt x="2168" y="201"/>
                  </a:moveTo>
                  <a:cubicBezTo>
                    <a:pt x="1434" y="134"/>
                    <a:pt x="701" y="67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1272263" y="5043300"/>
              <a:ext cx="351100" cy="531250"/>
            </a:xfrm>
            <a:custGeom>
              <a:rect b="b" l="l" r="r" t="t"/>
              <a:pathLst>
                <a:path extrusionOk="0" fill="none" h="21250" w="14044">
                  <a:moveTo>
                    <a:pt x="14044" y="1"/>
                  </a:moveTo>
                  <a:cubicBezTo>
                    <a:pt x="10474" y="1035"/>
                    <a:pt x="4670" y="2803"/>
                    <a:pt x="5171" y="7606"/>
                  </a:cubicBezTo>
                  <a:cubicBezTo>
                    <a:pt x="5437" y="10175"/>
                    <a:pt x="7672" y="12109"/>
                    <a:pt x="9407" y="13844"/>
                  </a:cubicBezTo>
                  <a:cubicBezTo>
                    <a:pt x="11008" y="15445"/>
                    <a:pt x="13310" y="18047"/>
                    <a:pt x="10841" y="20048"/>
                  </a:cubicBezTo>
                  <a:cubicBezTo>
                    <a:pt x="9540" y="21082"/>
                    <a:pt x="7405" y="21049"/>
                    <a:pt x="5838" y="21149"/>
                  </a:cubicBezTo>
                  <a:cubicBezTo>
                    <a:pt x="3870" y="21249"/>
                    <a:pt x="1935" y="21216"/>
                    <a:pt x="0" y="21049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1668363" y="5022450"/>
              <a:ext cx="59250" cy="10875"/>
            </a:xfrm>
            <a:custGeom>
              <a:rect b="b" l="l" r="r" t="t"/>
              <a:pathLst>
                <a:path extrusionOk="0" fill="none" h="435" w="2370">
                  <a:moveTo>
                    <a:pt x="2369" y="1"/>
                  </a:moveTo>
                  <a:cubicBezTo>
                    <a:pt x="1569" y="134"/>
                    <a:pt x="768" y="267"/>
                    <a:pt x="1" y="434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" name="Google Shape;560;p28"/>
          <p:cNvGrpSpPr/>
          <p:nvPr/>
        </p:nvGrpSpPr>
        <p:grpSpPr>
          <a:xfrm flipH="1" rot="-9036264">
            <a:off x="544712" y="4679530"/>
            <a:ext cx="488865" cy="473504"/>
            <a:chOff x="3103563" y="2976000"/>
            <a:chExt cx="397800" cy="385300"/>
          </a:xfrm>
        </p:grpSpPr>
        <p:sp>
          <p:nvSpPr>
            <p:cNvPr id="561" name="Google Shape;561;p28"/>
            <p:cNvSpPr/>
            <p:nvPr/>
          </p:nvSpPr>
          <p:spPr>
            <a:xfrm>
              <a:off x="3141088" y="3272875"/>
              <a:ext cx="9200" cy="70900"/>
            </a:xfrm>
            <a:custGeom>
              <a:rect b="b" l="l" r="r" t="t"/>
              <a:pathLst>
                <a:path extrusionOk="0" fill="none" h="2836" w="368">
                  <a:moveTo>
                    <a:pt x="1" y="0"/>
                  </a:moveTo>
                  <a:cubicBezTo>
                    <a:pt x="101" y="968"/>
                    <a:pt x="234" y="1902"/>
                    <a:pt x="367" y="28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3103563" y="2976000"/>
              <a:ext cx="32550" cy="256025"/>
            </a:xfrm>
            <a:custGeom>
              <a:rect b="b" l="l" r="r" t="t"/>
              <a:pathLst>
                <a:path extrusionOk="0" fill="none" h="10241" w="1302">
                  <a:moveTo>
                    <a:pt x="0" y="0"/>
                  </a:moveTo>
                  <a:lnTo>
                    <a:pt x="1301" y="10241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3257013" y="3029350"/>
              <a:ext cx="72575" cy="329425"/>
            </a:xfrm>
            <a:custGeom>
              <a:rect b="b" l="l" r="r" t="t"/>
              <a:pathLst>
                <a:path extrusionOk="0" fill="none" h="13177" w="2903">
                  <a:moveTo>
                    <a:pt x="2902" y="1"/>
                  </a:moveTo>
                  <a:cubicBezTo>
                    <a:pt x="1935" y="4404"/>
                    <a:pt x="968" y="8774"/>
                    <a:pt x="0" y="13177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365413" y="3255350"/>
              <a:ext cx="53400" cy="105950"/>
            </a:xfrm>
            <a:custGeom>
              <a:rect b="b" l="l" r="r" t="t"/>
              <a:pathLst>
                <a:path extrusionOk="0" fill="none" h="4238" w="2136">
                  <a:moveTo>
                    <a:pt x="2135" y="1"/>
                  </a:moveTo>
                  <a:lnTo>
                    <a:pt x="1" y="4237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3440463" y="3091900"/>
              <a:ext cx="60900" cy="121775"/>
            </a:xfrm>
            <a:custGeom>
              <a:rect b="b" l="l" r="r" t="t"/>
              <a:pathLst>
                <a:path extrusionOk="0" fill="none" h="4871" w="2436">
                  <a:moveTo>
                    <a:pt x="2436" y="1"/>
                  </a:moveTo>
                  <a:lnTo>
                    <a:pt x="1" y="4871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6" name="Google Shape;566;p28"/>
          <p:cNvGrpSpPr/>
          <p:nvPr/>
        </p:nvGrpSpPr>
        <p:grpSpPr>
          <a:xfrm flipH="1">
            <a:off x="387880" y="2029737"/>
            <a:ext cx="802548" cy="757672"/>
            <a:chOff x="5091638" y="5657900"/>
            <a:chExt cx="402825" cy="380300"/>
          </a:xfrm>
        </p:grpSpPr>
        <p:sp>
          <p:nvSpPr>
            <p:cNvPr id="567" name="Google Shape;567;p28"/>
            <p:cNvSpPr/>
            <p:nvPr/>
          </p:nvSpPr>
          <p:spPr>
            <a:xfrm>
              <a:off x="5091638" y="5717950"/>
              <a:ext cx="402825" cy="320250"/>
            </a:xfrm>
            <a:custGeom>
              <a:rect b="b" l="l" r="r" t="t"/>
              <a:pathLst>
                <a:path extrusionOk="0" fill="none" h="12810" w="16113">
                  <a:moveTo>
                    <a:pt x="12510" y="1"/>
                  </a:moveTo>
                  <a:cubicBezTo>
                    <a:pt x="13777" y="1035"/>
                    <a:pt x="16112" y="3203"/>
                    <a:pt x="14678" y="4971"/>
                  </a:cubicBezTo>
                  <a:cubicBezTo>
                    <a:pt x="13677" y="6205"/>
                    <a:pt x="11576" y="6472"/>
                    <a:pt x="10108" y="6705"/>
                  </a:cubicBezTo>
                  <a:cubicBezTo>
                    <a:pt x="7339" y="7172"/>
                    <a:pt x="3904" y="7172"/>
                    <a:pt x="1535" y="8840"/>
                  </a:cubicBezTo>
                  <a:cubicBezTo>
                    <a:pt x="1" y="9908"/>
                    <a:pt x="234" y="11442"/>
                    <a:pt x="1335" y="1281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8"/>
            <p:cNvSpPr/>
            <p:nvPr/>
          </p:nvSpPr>
          <p:spPr>
            <a:xfrm>
              <a:off x="5314313" y="5657900"/>
              <a:ext cx="47550" cy="28375"/>
            </a:xfrm>
            <a:custGeom>
              <a:rect b="b" l="l" r="r" t="t"/>
              <a:pathLst>
                <a:path extrusionOk="0" fill="none" h="1135" w="1902">
                  <a:moveTo>
                    <a:pt x="0" y="1"/>
                  </a:moveTo>
                  <a:cubicBezTo>
                    <a:pt x="634" y="368"/>
                    <a:pt x="1268" y="735"/>
                    <a:pt x="1902" y="1135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" name="Google Shape;569;p28"/>
          <p:cNvGrpSpPr/>
          <p:nvPr/>
        </p:nvGrpSpPr>
        <p:grpSpPr>
          <a:xfrm flipH="1" rot="-6300047">
            <a:off x="7903731" y="339101"/>
            <a:ext cx="544223" cy="401785"/>
            <a:chOff x="3525538" y="7232375"/>
            <a:chExt cx="442825" cy="326925"/>
          </a:xfrm>
        </p:grpSpPr>
        <p:sp>
          <p:nvSpPr>
            <p:cNvPr id="570" name="Google Shape;570;p28"/>
            <p:cNvSpPr/>
            <p:nvPr/>
          </p:nvSpPr>
          <p:spPr>
            <a:xfrm>
              <a:off x="3940838" y="7344950"/>
              <a:ext cx="27525" cy="37550"/>
            </a:xfrm>
            <a:custGeom>
              <a:rect b="b" l="l" r="r" t="t"/>
              <a:pathLst>
                <a:path extrusionOk="0" fill="none" h="1502" w="1101">
                  <a:moveTo>
                    <a:pt x="0" y="0"/>
                  </a:moveTo>
                  <a:cubicBezTo>
                    <a:pt x="367" y="501"/>
                    <a:pt x="734" y="1001"/>
                    <a:pt x="1101" y="1502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8"/>
            <p:cNvSpPr/>
            <p:nvPr/>
          </p:nvSpPr>
          <p:spPr>
            <a:xfrm>
              <a:off x="3859113" y="7232375"/>
              <a:ext cx="53375" cy="73400"/>
            </a:xfrm>
            <a:custGeom>
              <a:rect b="b" l="l" r="r" t="t"/>
              <a:pathLst>
                <a:path extrusionOk="0" fill="none" h="2936" w="2135">
                  <a:moveTo>
                    <a:pt x="0" y="0"/>
                  </a:moveTo>
                  <a:lnTo>
                    <a:pt x="2135" y="2936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8"/>
            <p:cNvSpPr/>
            <p:nvPr/>
          </p:nvSpPr>
          <p:spPr>
            <a:xfrm>
              <a:off x="3744013" y="7307425"/>
              <a:ext cx="25" cy="251875"/>
            </a:xfrm>
            <a:custGeom>
              <a:rect b="b" l="l" r="r" t="t"/>
              <a:pathLst>
                <a:path extrusionOk="0" fill="none" h="10075" w="1">
                  <a:moveTo>
                    <a:pt x="1" y="0"/>
                  </a:moveTo>
                  <a:lnTo>
                    <a:pt x="1" y="10074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8"/>
            <p:cNvSpPr/>
            <p:nvPr/>
          </p:nvSpPr>
          <p:spPr>
            <a:xfrm>
              <a:off x="3525538" y="7470875"/>
              <a:ext cx="25875" cy="88425"/>
            </a:xfrm>
            <a:custGeom>
              <a:rect b="b" l="l" r="r" t="t"/>
              <a:pathLst>
                <a:path extrusionOk="0" fill="none" h="3537" w="1035">
                  <a:moveTo>
                    <a:pt x="1034" y="0"/>
                  </a:moveTo>
                  <a:cubicBezTo>
                    <a:pt x="701" y="1168"/>
                    <a:pt x="334" y="2335"/>
                    <a:pt x="0" y="35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8"/>
            <p:cNvSpPr/>
            <p:nvPr/>
          </p:nvSpPr>
          <p:spPr>
            <a:xfrm>
              <a:off x="3563888" y="7382475"/>
              <a:ext cx="14200" cy="47550"/>
            </a:xfrm>
            <a:custGeom>
              <a:rect b="b" l="l" r="r" t="t"/>
              <a:pathLst>
                <a:path extrusionOk="0" fill="none" h="1902" w="568">
                  <a:moveTo>
                    <a:pt x="568" y="1"/>
                  </a:moveTo>
                  <a:lnTo>
                    <a:pt x="1" y="1902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5" name="Google Shape;575;p28"/>
          <p:cNvSpPr/>
          <p:nvPr/>
        </p:nvSpPr>
        <p:spPr>
          <a:xfrm flipH="1" rot="1970022">
            <a:off x="170306" y="206816"/>
            <a:ext cx="490487" cy="380615"/>
          </a:xfrm>
          <a:custGeom>
            <a:rect b="b" l="l" r="r" t="t"/>
            <a:pathLst>
              <a:path extrusionOk="0" fill="none" h="6239" w="8040">
                <a:moveTo>
                  <a:pt x="0" y="1"/>
                </a:moveTo>
                <a:lnTo>
                  <a:pt x="1501" y="6239"/>
                </a:lnTo>
                <a:lnTo>
                  <a:pt x="8039" y="1035"/>
                </a:lnTo>
                <a:close/>
              </a:path>
            </a:pathLst>
          </a:custGeom>
          <a:noFill/>
          <a:ln cap="rnd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28"/>
          <p:cNvSpPr/>
          <p:nvPr/>
        </p:nvSpPr>
        <p:spPr>
          <a:xfrm flipH="1">
            <a:off x="7349725" y="2069869"/>
            <a:ext cx="502058" cy="389594"/>
          </a:xfrm>
          <a:custGeom>
            <a:rect b="b" l="l" r="r" t="t"/>
            <a:pathLst>
              <a:path extrusionOk="0" fill="none" h="6239" w="8040">
                <a:moveTo>
                  <a:pt x="0" y="1"/>
                </a:moveTo>
                <a:lnTo>
                  <a:pt x="1501" y="6239"/>
                </a:lnTo>
                <a:lnTo>
                  <a:pt x="8039" y="1035"/>
                </a:lnTo>
                <a:close/>
              </a:path>
            </a:pathLst>
          </a:custGeom>
          <a:noFill/>
          <a:ln cap="rnd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28"/>
          <p:cNvSpPr/>
          <p:nvPr/>
        </p:nvSpPr>
        <p:spPr>
          <a:xfrm flipH="1">
            <a:off x="8763221" y="3255750"/>
            <a:ext cx="487800" cy="487800"/>
          </a:xfrm>
          <a:prstGeom prst="ellipse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8" name="Google Shape;578;p28"/>
          <p:cNvGrpSpPr/>
          <p:nvPr/>
        </p:nvGrpSpPr>
        <p:grpSpPr>
          <a:xfrm flipH="1" rot="-221141">
            <a:off x="3761241" y="24113"/>
            <a:ext cx="544206" cy="401772"/>
            <a:chOff x="3525538" y="7232375"/>
            <a:chExt cx="442825" cy="326925"/>
          </a:xfrm>
        </p:grpSpPr>
        <p:sp>
          <p:nvSpPr>
            <p:cNvPr id="579" name="Google Shape;579;p28"/>
            <p:cNvSpPr/>
            <p:nvPr/>
          </p:nvSpPr>
          <p:spPr>
            <a:xfrm>
              <a:off x="3940838" y="7344950"/>
              <a:ext cx="27525" cy="37550"/>
            </a:xfrm>
            <a:custGeom>
              <a:rect b="b" l="l" r="r" t="t"/>
              <a:pathLst>
                <a:path extrusionOk="0" fill="none" h="1502" w="1101">
                  <a:moveTo>
                    <a:pt x="0" y="0"/>
                  </a:moveTo>
                  <a:cubicBezTo>
                    <a:pt x="367" y="501"/>
                    <a:pt x="734" y="1001"/>
                    <a:pt x="1101" y="1502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8"/>
            <p:cNvSpPr/>
            <p:nvPr/>
          </p:nvSpPr>
          <p:spPr>
            <a:xfrm>
              <a:off x="3859113" y="7232375"/>
              <a:ext cx="53375" cy="73400"/>
            </a:xfrm>
            <a:custGeom>
              <a:rect b="b" l="l" r="r" t="t"/>
              <a:pathLst>
                <a:path extrusionOk="0" fill="none" h="2936" w="2135">
                  <a:moveTo>
                    <a:pt x="0" y="0"/>
                  </a:moveTo>
                  <a:lnTo>
                    <a:pt x="2135" y="2936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8"/>
            <p:cNvSpPr/>
            <p:nvPr/>
          </p:nvSpPr>
          <p:spPr>
            <a:xfrm>
              <a:off x="3744013" y="7307425"/>
              <a:ext cx="25" cy="251875"/>
            </a:xfrm>
            <a:custGeom>
              <a:rect b="b" l="l" r="r" t="t"/>
              <a:pathLst>
                <a:path extrusionOk="0" fill="none" h="10075" w="1">
                  <a:moveTo>
                    <a:pt x="1" y="0"/>
                  </a:moveTo>
                  <a:lnTo>
                    <a:pt x="1" y="10074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8"/>
            <p:cNvSpPr/>
            <p:nvPr/>
          </p:nvSpPr>
          <p:spPr>
            <a:xfrm>
              <a:off x="3525538" y="7470875"/>
              <a:ext cx="25875" cy="88425"/>
            </a:xfrm>
            <a:custGeom>
              <a:rect b="b" l="l" r="r" t="t"/>
              <a:pathLst>
                <a:path extrusionOk="0" fill="none" h="3537" w="1035">
                  <a:moveTo>
                    <a:pt x="1034" y="0"/>
                  </a:moveTo>
                  <a:cubicBezTo>
                    <a:pt x="701" y="1168"/>
                    <a:pt x="334" y="2335"/>
                    <a:pt x="0" y="35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8"/>
            <p:cNvSpPr/>
            <p:nvPr/>
          </p:nvSpPr>
          <p:spPr>
            <a:xfrm>
              <a:off x="3563888" y="7382475"/>
              <a:ext cx="14200" cy="47550"/>
            </a:xfrm>
            <a:custGeom>
              <a:rect b="b" l="l" r="r" t="t"/>
              <a:pathLst>
                <a:path extrusionOk="0" fill="none" h="1902" w="568">
                  <a:moveTo>
                    <a:pt x="568" y="1"/>
                  </a:moveTo>
                  <a:lnTo>
                    <a:pt x="1" y="1902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4" name="Google Shape;584;p28"/>
          <p:cNvSpPr txBox="1"/>
          <p:nvPr>
            <p:ph type="ctrTitle"/>
          </p:nvPr>
        </p:nvSpPr>
        <p:spPr>
          <a:xfrm flipH="1">
            <a:off x="2521983" y="540000"/>
            <a:ext cx="4102200" cy="14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85" name="Google Shape;585;p28"/>
          <p:cNvSpPr txBox="1"/>
          <p:nvPr>
            <p:ph idx="1" type="subTitle"/>
          </p:nvPr>
        </p:nvSpPr>
        <p:spPr>
          <a:xfrm>
            <a:off x="725883" y="1871725"/>
            <a:ext cx="7694400" cy="10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86" name="Google Shape;586;p28"/>
          <p:cNvSpPr txBox="1"/>
          <p:nvPr/>
        </p:nvSpPr>
        <p:spPr>
          <a:xfrm>
            <a:off x="2224050" y="3921191"/>
            <a:ext cx="4695900" cy="6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Sintony"/>
                <a:ea typeface="Sintony"/>
                <a:cs typeface="Sintony"/>
                <a:sym typeface="Sintony"/>
              </a:rPr>
              <a:t>CREDITS: This presentation template was created </a:t>
            </a:r>
            <a:r>
              <a:rPr b="1" lang="en" sz="1200">
                <a:solidFill>
                  <a:schemeClr val="hlink"/>
                </a:solidFill>
                <a:uFill>
                  <a:noFill/>
                </a:uFill>
                <a:latin typeface="Sintony"/>
                <a:ea typeface="Sintony"/>
                <a:cs typeface="Sintony"/>
                <a:sym typeface="Sintony"/>
                <a:hlinkClick r:id="rId2"/>
              </a:rPr>
              <a:t>by Slidesgo</a:t>
            </a:r>
            <a:r>
              <a:rPr lang="en" sz="1200">
                <a:solidFill>
                  <a:schemeClr val="hlink"/>
                </a:solidFill>
                <a:uFill>
                  <a:noFill/>
                </a:uFill>
                <a:latin typeface="Sintony"/>
                <a:ea typeface="Sintony"/>
                <a:cs typeface="Sintony"/>
                <a:sym typeface="Sintony"/>
                <a:hlinkClick r:id="rId3"/>
              </a:rPr>
              <a:t>,</a:t>
            </a:r>
            <a:r>
              <a:rPr lang="en" sz="1200">
                <a:solidFill>
                  <a:schemeClr val="dk1"/>
                </a:solidFill>
                <a:latin typeface="Sintony"/>
                <a:ea typeface="Sintony"/>
                <a:cs typeface="Sintony"/>
                <a:sym typeface="Sintony"/>
              </a:rPr>
              <a:t> including icons </a:t>
            </a:r>
            <a:r>
              <a:rPr b="1" lang="en" sz="1200">
                <a:solidFill>
                  <a:schemeClr val="hlink"/>
                </a:solidFill>
                <a:uFill>
                  <a:noFill/>
                </a:uFill>
                <a:latin typeface="Sintony"/>
                <a:ea typeface="Sintony"/>
                <a:cs typeface="Sintony"/>
                <a:sym typeface="Sintony"/>
                <a:hlinkClick r:id="rId4"/>
              </a:rPr>
              <a:t>by Flaticon,</a:t>
            </a:r>
            <a:r>
              <a:rPr lang="en" sz="1200">
                <a:solidFill>
                  <a:schemeClr val="dk1"/>
                </a:solidFill>
                <a:latin typeface="Sintony"/>
                <a:ea typeface="Sintony"/>
                <a:cs typeface="Sintony"/>
                <a:sym typeface="Sintony"/>
              </a:rPr>
              <a:t> infographics &amp; images </a:t>
            </a:r>
            <a:r>
              <a:rPr b="1" lang="en" sz="1200">
                <a:solidFill>
                  <a:schemeClr val="hlink"/>
                </a:solidFill>
                <a:uFill>
                  <a:noFill/>
                </a:uFill>
                <a:latin typeface="Sintony"/>
                <a:ea typeface="Sintony"/>
                <a:cs typeface="Sintony"/>
                <a:sym typeface="Sintony"/>
                <a:hlinkClick r:id="rId5"/>
              </a:rPr>
              <a:t>by Freepik</a:t>
            </a:r>
            <a:r>
              <a:rPr lang="en" sz="1200">
                <a:solidFill>
                  <a:schemeClr val="dk1"/>
                </a:solidFill>
                <a:latin typeface="Sintony"/>
                <a:ea typeface="Sintony"/>
                <a:cs typeface="Sintony"/>
                <a:sym typeface="Sintony"/>
              </a:rPr>
              <a:t> and illustrations </a:t>
            </a:r>
            <a:r>
              <a:rPr b="1" lang="en" sz="1200">
                <a:solidFill>
                  <a:schemeClr val="hlink"/>
                </a:solidFill>
                <a:uFill>
                  <a:noFill/>
                </a:uFill>
                <a:latin typeface="Sintony"/>
                <a:ea typeface="Sintony"/>
                <a:cs typeface="Sintony"/>
                <a:sym typeface="Sintony"/>
                <a:hlinkClick r:id="rId6"/>
              </a:rPr>
              <a:t>by Stories</a:t>
            </a:r>
            <a:endParaRPr b="1" sz="1200">
              <a:solidFill>
                <a:schemeClr val="dk1"/>
              </a:solidFill>
              <a:latin typeface="Sintony"/>
              <a:ea typeface="Sintony"/>
              <a:cs typeface="Sintony"/>
              <a:sym typeface="Sintony"/>
            </a:endParaRPr>
          </a:p>
          <a:p>
            <a:pPr indent="0" lvl="0" marL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Sintony"/>
              <a:ea typeface="Sintony"/>
              <a:cs typeface="Sintony"/>
              <a:sym typeface="Sintony"/>
            </a:endParaRPr>
          </a:p>
          <a:p>
            <a:pPr indent="0" lvl="0" marL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Sintony"/>
              <a:ea typeface="Sintony"/>
              <a:cs typeface="Sintony"/>
              <a:sym typeface="Sintony"/>
            </a:endParaRPr>
          </a:p>
          <a:p>
            <a:pPr indent="0" lvl="0" marL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Sintony"/>
              <a:ea typeface="Sintony"/>
              <a:cs typeface="Sintony"/>
              <a:sym typeface="Sintony"/>
            </a:endParaRPr>
          </a:p>
          <a:p>
            <a:pPr indent="0" lvl="0" marL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Sintony"/>
              <a:ea typeface="Sintony"/>
              <a:cs typeface="Sintony"/>
              <a:sym typeface="Sintony"/>
            </a:endParaRPr>
          </a:p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5" name="Google Shape;3145;p278"/>
          <p:cNvSpPr/>
          <p:nvPr/>
        </p:nvSpPr>
        <p:spPr>
          <a:xfrm rot="727006">
            <a:off x="-49562" y="4668511"/>
            <a:ext cx="3528411" cy="2477075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6" name="Google Shape;3146;p278"/>
          <p:cNvSpPr/>
          <p:nvPr/>
        </p:nvSpPr>
        <p:spPr>
          <a:xfrm flipH="1">
            <a:off x="6667865" y="-1"/>
            <a:ext cx="3089087" cy="1186935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7" name="Google Shape;3147;p278"/>
          <p:cNvSpPr txBox="1"/>
          <p:nvPr>
            <p:ph type="title"/>
          </p:nvPr>
        </p:nvSpPr>
        <p:spPr>
          <a:xfrm>
            <a:off x="715100" y="3392700"/>
            <a:ext cx="45639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148" name="Google Shape;3148;p278"/>
          <p:cNvSpPr txBox="1"/>
          <p:nvPr>
            <p:ph idx="1" type="subTitle"/>
          </p:nvPr>
        </p:nvSpPr>
        <p:spPr>
          <a:xfrm>
            <a:off x="1094150" y="1061650"/>
            <a:ext cx="45639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3149" name="Shape 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0" name="Google Shape;3150;p279"/>
          <p:cNvSpPr txBox="1"/>
          <p:nvPr>
            <p:ph idx="1" type="subTitle"/>
          </p:nvPr>
        </p:nvSpPr>
        <p:spPr>
          <a:xfrm>
            <a:off x="1312325" y="1625600"/>
            <a:ext cx="3259800" cy="23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51" name="Google Shape;3151;p27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52" name="Google Shape;3152;p279"/>
          <p:cNvSpPr/>
          <p:nvPr/>
        </p:nvSpPr>
        <p:spPr>
          <a:xfrm>
            <a:off x="438700" y="4303072"/>
            <a:ext cx="4239629" cy="1271056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3" name="Google Shape;3153;p279"/>
          <p:cNvSpPr/>
          <p:nvPr/>
        </p:nvSpPr>
        <p:spPr>
          <a:xfrm flipH="1" rot="10800000">
            <a:off x="7042037" y="-413616"/>
            <a:ext cx="2567270" cy="181574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4" name="Google Shape;3154;p279"/>
          <p:cNvSpPr/>
          <p:nvPr/>
        </p:nvSpPr>
        <p:spPr>
          <a:xfrm rot="6115352">
            <a:off x="-2691592" y="-241449"/>
            <a:ext cx="3799962" cy="2667791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3155" name="Shape 3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6" name="Google Shape;3156;p280"/>
          <p:cNvSpPr/>
          <p:nvPr/>
        </p:nvSpPr>
        <p:spPr>
          <a:xfrm rot="-9733263">
            <a:off x="-386358" y="-1058483"/>
            <a:ext cx="2770071" cy="1944669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7" name="Google Shape;3157;p280"/>
          <p:cNvSpPr/>
          <p:nvPr/>
        </p:nvSpPr>
        <p:spPr>
          <a:xfrm rot="-6521171">
            <a:off x="8038558" y="-94400"/>
            <a:ext cx="3041168" cy="213501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8" name="Google Shape;3158;p280"/>
          <p:cNvSpPr/>
          <p:nvPr/>
        </p:nvSpPr>
        <p:spPr>
          <a:xfrm flipH="1" rot="10800000">
            <a:off x="3" y="3826645"/>
            <a:ext cx="3427199" cy="1316850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9" name="Google Shape;3159;p280"/>
          <p:cNvSpPr txBox="1"/>
          <p:nvPr>
            <p:ph idx="1" type="subTitle"/>
          </p:nvPr>
        </p:nvSpPr>
        <p:spPr>
          <a:xfrm>
            <a:off x="1576625" y="1948800"/>
            <a:ext cx="2311800" cy="12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0" name="Google Shape;3160;p28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281"/>
          <p:cNvSpPr/>
          <p:nvPr/>
        </p:nvSpPr>
        <p:spPr>
          <a:xfrm rot="-226399">
            <a:off x="1179563" y="4667862"/>
            <a:ext cx="5090583" cy="357377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3" name="Google Shape;3163;p281"/>
          <p:cNvSpPr/>
          <p:nvPr/>
        </p:nvSpPr>
        <p:spPr>
          <a:xfrm rot="-6647681">
            <a:off x="7543791" y="-324493"/>
            <a:ext cx="2430395" cy="1718986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4" name="Google Shape;3164;p281"/>
          <p:cNvSpPr txBox="1"/>
          <p:nvPr>
            <p:ph idx="1" type="subTitle"/>
          </p:nvPr>
        </p:nvSpPr>
        <p:spPr>
          <a:xfrm>
            <a:off x="720000" y="1287975"/>
            <a:ext cx="7704000" cy="12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5" name="Google Shape;3165;p28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3166" name="Shape 3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7" name="Google Shape;3167;p282"/>
          <p:cNvSpPr txBox="1"/>
          <p:nvPr>
            <p:ph idx="1" type="subTitle"/>
          </p:nvPr>
        </p:nvSpPr>
        <p:spPr>
          <a:xfrm>
            <a:off x="720000" y="1287975"/>
            <a:ext cx="7704000" cy="3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8" name="Google Shape;3168;p28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69" name="Google Shape;3169;p282"/>
          <p:cNvSpPr/>
          <p:nvPr/>
        </p:nvSpPr>
        <p:spPr>
          <a:xfrm rot="-3149412">
            <a:off x="5643841" y="2434835"/>
            <a:ext cx="4632893" cy="3252462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0" name="Google Shape;3170;p282"/>
          <p:cNvSpPr/>
          <p:nvPr/>
        </p:nvSpPr>
        <p:spPr>
          <a:xfrm rot="10424085">
            <a:off x="20" y="-1779107"/>
            <a:ext cx="3136206" cy="220173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" name="Google Shape;3172;p283"/>
          <p:cNvSpPr/>
          <p:nvPr/>
        </p:nvSpPr>
        <p:spPr>
          <a:xfrm rot="8779539">
            <a:off x="-1036084" y="-794496"/>
            <a:ext cx="3609455" cy="2533971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3" name="Google Shape;3173;p283"/>
          <p:cNvSpPr/>
          <p:nvPr/>
        </p:nvSpPr>
        <p:spPr>
          <a:xfrm rot="-9800294">
            <a:off x="7315251" y="-154302"/>
            <a:ext cx="3609496" cy="2534000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4" name="Google Shape;3174;p283"/>
          <p:cNvSpPr/>
          <p:nvPr/>
        </p:nvSpPr>
        <p:spPr>
          <a:xfrm>
            <a:off x="275473" y="4560680"/>
            <a:ext cx="3609443" cy="2533963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5" name="Google Shape;3175;p283"/>
          <p:cNvSpPr txBox="1"/>
          <p:nvPr>
            <p:ph idx="1" type="subTitle"/>
          </p:nvPr>
        </p:nvSpPr>
        <p:spPr>
          <a:xfrm>
            <a:off x="2872793" y="1605163"/>
            <a:ext cx="20013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176" name="Google Shape;3176;p283"/>
          <p:cNvSpPr txBox="1"/>
          <p:nvPr>
            <p:ph idx="2" type="subTitle"/>
          </p:nvPr>
        </p:nvSpPr>
        <p:spPr>
          <a:xfrm>
            <a:off x="4263925" y="3062563"/>
            <a:ext cx="20013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177" name="Google Shape;3177;p283"/>
          <p:cNvSpPr txBox="1"/>
          <p:nvPr>
            <p:ph idx="3" type="subTitle"/>
          </p:nvPr>
        </p:nvSpPr>
        <p:spPr>
          <a:xfrm>
            <a:off x="2872793" y="2000788"/>
            <a:ext cx="3825900" cy="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8" name="Google Shape;3178;p283"/>
          <p:cNvSpPr txBox="1"/>
          <p:nvPr>
            <p:ph idx="4" type="subTitle"/>
          </p:nvPr>
        </p:nvSpPr>
        <p:spPr>
          <a:xfrm>
            <a:off x="2439450" y="3458188"/>
            <a:ext cx="3825900" cy="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9" name="Google Shape;3179;p28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3180" name="Shape 3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Google Shape;3181;p284"/>
          <p:cNvSpPr/>
          <p:nvPr/>
        </p:nvSpPr>
        <p:spPr>
          <a:xfrm rot="10800000">
            <a:off x="24" y="8"/>
            <a:ext cx="3547624" cy="106361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2" name="Google Shape;3182;p284"/>
          <p:cNvSpPr/>
          <p:nvPr/>
        </p:nvSpPr>
        <p:spPr>
          <a:xfrm rot="-410113">
            <a:off x="5235641" y="4470585"/>
            <a:ext cx="4634238" cy="325340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3" name="Google Shape;3183;p284"/>
          <p:cNvSpPr txBox="1"/>
          <p:nvPr>
            <p:ph idx="1" type="subTitle"/>
          </p:nvPr>
        </p:nvSpPr>
        <p:spPr>
          <a:xfrm>
            <a:off x="1100038" y="1649375"/>
            <a:ext cx="3298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184" name="Google Shape;3184;p284"/>
          <p:cNvSpPr txBox="1"/>
          <p:nvPr>
            <p:ph idx="2" type="subTitle"/>
          </p:nvPr>
        </p:nvSpPr>
        <p:spPr>
          <a:xfrm>
            <a:off x="4783538" y="1649375"/>
            <a:ext cx="3298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185" name="Google Shape;3185;p284"/>
          <p:cNvSpPr txBox="1"/>
          <p:nvPr>
            <p:ph idx="3" type="subTitle"/>
          </p:nvPr>
        </p:nvSpPr>
        <p:spPr>
          <a:xfrm>
            <a:off x="1100038" y="2165700"/>
            <a:ext cx="3298500" cy="19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86" name="Google Shape;3186;p284"/>
          <p:cNvSpPr txBox="1"/>
          <p:nvPr>
            <p:ph idx="4" type="subTitle"/>
          </p:nvPr>
        </p:nvSpPr>
        <p:spPr>
          <a:xfrm>
            <a:off x="4783536" y="2165700"/>
            <a:ext cx="3298500" cy="19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87" name="Google Shape;3187;p28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3188" name="Shape 3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9" name="Google Shape;3189;p285"/>
          <p:cNvSpPr/>
          <p:nvPr/>
        </p:nvSpPr>
        <p:spPr>
          <a:xfrm flipH="1" rot="-5155880">
            <a:off x="8158077" y="2846003"/>
            <a:ext cx="3224776" cy="2263912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0" name="Google Shape;3190;p285"/>
          <p:cNvSpPr/>
          <p:nvPr/>
        </p:nvSpPr>
        <p:spPr>
          <a:xfrm flipH="1" rot="-5400000">
            <a:off x="-752682" y="322557"/>
            <a:ext cx="2399990" cy="89462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1" name="Google Shape;3191;p285"/>
          <p:cNvSpPr txBox="1"/>
          <p:nvPr>
            <p:ph idx="1" type="subTitle"/>
          </p:nvPr>
        </p:nvSpPr>
        <p:spPr>
          <a:xfrm>
            <a:off x="7200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sp>
        <p:nvSpPr>
          <p:cNvPr id="3192" name="Google Shape;3192;p285"/>
          <p:cNvSpPr txBox="1"/>
          <p:nvPr>
            <p:ph idx="2" type="subTitle"/>
          </p:nvPr>
        </p:nvSpPr>
        <p:spPr>
          <a:xfrm>
            <a:off x="7200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93" name="Google Shape;3193;p285"/>
          <p:cNvSpPr txBox="1"/>
          <p:nvPr>
            <p:ph idx="3" type="subTitle"/>
          </p:nvPr>
        </p:nvSpPr>
        <p:spPr>
          <a:xfrm>
            <a:off x="34038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94" name="Google Shape;3194;p285"/>
          <p:cNvSpPr txBox="1"/>
          <p:nvPr>
            <p:ph idx="4" type="subTitle"/>
          </p:nvPr>
        </p:nvSpPr>
        <p:spPr>
          <a:xfrm>
            <a:off x="60876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95" name="Google Shape;3195;p28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96" name="Google Shape;3196;p285"/>
          <p:cNvSpPr txBox="1"/>
          <p:nvPr>
            <p:ph idx="5" type="subTitle"/>
          </p:nvPr>
        </p:nvSpPr>
        <p:spPr>
          <a:xfrm>
            <a:off x="34038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sp>
        <p:nvSpPr>
          <p:cNvPr id="3197" name="Google Shape;3197;p285"/>
          <p:cNvSpPr txBox="1"/>
          <p:nvPr>
            <p:ph idx="6" type="subTitle"/>
          </p:nvPr>
        </p:nvSpPr>
        <p:spPr>
          <a:xfrm>
            <a:off x="60876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grpSp>
        <p:nvGrpSpPr>
          <p:cNvPr id="3198" name="Google Shape;3198;p285"/>
          <p:cNvGrpSpPr/>
          <p:nvPr/>
        </p:nvGrpSpPr>
        <p:grpSpPr>
          <a:xfrm>
            <a:off x="253725" y="644768"/>
            <a:ext cx="687614" cy="897916"/>
            <a:chOff x="253725" y="644768"/>
            <a:chExt cx="687614" cy="897916"/>
          </a:xfrm>
        </p:grpSpPr>
        <p:sp>
          <p:nvSpPr>
            <p:cNvPr id="3199" name="Google Shape;3199;p285"/>
            <p:cNvSpPr/>
            <p:nvPr/>
          </p:nvSpPr>
          <p:spPr>
            <a:xfrm rot="-2043320">
              <a:off x="284850" y="1013957"/>
              <a:ext cx="172854" cy="164101"/>
            </a:xfrm>
            <a:custGeom>
              <a:rect b="b" l="l" r="r" t="t"/>
              <a:pathLst>
                <a:path extrusionOk="0" h="9430" w="9933">
                  <a:moveTo>
                    <a:pt x="8342" y="4852"/>
                  </a:moveTo>
                  <a:lnTo>
                    <a:pt x="8342" y="4853"/>
                  </a:lnTo>
                  <a:lnTo>
                    <a:pt x="8342" y="4853"/>
                  </a:lnTo>
                  <a:lnTo>
                    <a:pt x="8342" y="4853"/>
                  </a:lnTo>
                  <a:cubicBezTo>
                    <a:pt x="8342" y="4853"/>
                    <a:pt x="8342" y="4852"/>
                    <a:pt x="8342" y="4852"/>
                  </a:cubicBezTo>
                  <a:close/>
                  <a:moveTo>
                    <a:pt x="2797" y="6438"/>
                  </a:moveTo>
                  <a:cubicBezTo>
                    <a:pt x="2797" y="6441"/>
                    <a:pt x="2797" y="6443"/>
                    <a:pt x="2797" y="6443"/>
                  </a:cubicBezTo>
                  <a:cubicBezTo>
                    <a:pt x="2797" y="6443"/>
                    <a:pt x="2797" y="6443"/>
                    <a:pt x="2797" y="6442"/>
                  </a:cubicBezTo>
                  <a:lnTo>
                    <a:pt x="2797" y="6438"/>
                  </a:lnTo>
                  <a:close/>
                  <a:moveTo>
                    <a:pt x="4291" y="0"/>
                  </a:moveTo>
                  <a:cubicBezTo>
                    <a:pt x="2927" y="0"/>
                    <a:pt x="1798" y="452"/>
                    <a:pt x="1122" y="954"/>
                  </a:cubicBezTo>
                  <a:cubicBezTo>
                    <a:pt x="730" y="1225"/>
                    <a:pt x="478" y="1536"/>
                    <a:pt x="308" y="1742"/>
                  </a:cubicBezTo>
                  <a:cubicBezTo>
                    <a:pt x="178" y="1931"/>
                    <a:pt x="108" y="2032"/>
                    <a:pt x="108" y="2032"/>
                  </a:cubicBezTo>
                  <a:cubicBezTo>
                    <a:pt x="1" y="2188"/>
                    <a:pt x="22" y="2403"/>
                    <a:pt x="166" y="2532"/>
                  </a:cubicBezTo>
                  <a:cubicBezTo>
                    <a:pt x="239" y="2598"/>
                    <a:pt x="331" y="2630"/>
                    <a:pt x="422" y="2630"/>
                  </a:cubicBezTo>
                  <a:cubicBezTo>
                    <a:pt x="526" y="2630"/>
                    <a:pt x="630" y="2588"/>
                    <a:pt x="705" y="2505"/>
                  </a:cubicBezTo>
                  <a:cubicBezTo>
                    <a:pt x="705" y="2505"/>
                    <a:pt x="788" y="2414"/>
                    <a:pt x="942" y="2243"/>
                  </a:cubicBezTo>
                  <a:cubicBezTo>
                    <a:pt x="1085" y="2114"/>
                    <a:pt x="1296" y="1921"/>
                    <a:pt x="1632" y="1730"/>
                  </a:cubicBezTo>
                  <a:cubicBezTo>
                    <a:pt x="1958" y="1541"/>
                    <a:pt x="2392" y="1366"/>
                    <a:pt x="2919" y="1272"/>
                  </a:cubicBezTo>
                  <a:cubicBezTo>
                    <a:pt x="3189" y="1226"/>
                    <a:pt x="3483" y="1201"/>
                    <a:pt x="3793" y="1201"/>
                  </a:cubicBezTo>
                  <a:cubicBezTo>
                    <a:pt x="4089" y="1201"/>
                    <a:pt x="4399" y="1224"/>
                    <a:pt x="4719" y="1272"/>
                  </a:cubicBezTo>
                  <a:cubicBezTo>
                    <a:pt x="5373" y="1379"/>
                    <a:pt x="6071" y="1601"/>
                    <a:pt x="6706" y="1974"/>
                  </a:cubicBezTo>
                  <a:cubicBezTo>
                    <a:pt x="7340" y="2343"/>
                    <a:pt x="7902" y="2884"/>
                    <a:pt x="8179" y="3532"/>
                  </a:cubicBezTo>
                  <a:cubicBezTo>
                    <a:pt x="8317" y="3855"/>
                    <a:pt x="8382" y="4205"/>
                    <a:pt x="8366" y="4567"/>
                  </a:cubicBezTo>
                  <a:cubicBezTo>
                    <a:pt x="8364" y="4657"/>
                    <a:pt x="8346" y="4750"/>
                    <a:pt x="8339" y="4840"/>
                  </a:cubicBezTo>
                  <a:lnTo>
                    <a:pt x="8335" y="4875"/>
                  </a:lnTo>
                  <a:lnTo>
                    <a:pt x="8335" y="4880"/>
                  </a:lnTo>
                  <a:lnTo>
                    <a:pt x="8321" y="4940"/>
                  </a:lnTo>
                  <a:lnTo>
                    <a:pt x="8280" y="5115"/>
                  </a:lnTo>
                  <a:lnTo>
                    <a:pt x="8199" y="5466"/>
                  </a:lnTo>
                  <a:cubicBezTo>
                    <a:pt x="8172" y="5582"/>
                    <a:pt x="8149" y="5710"/>
                    <a:pt x="8106" y="5778"/>
                  </a:cubicBezTo>
                  <a:cubicBezTo>
                    <a:pt x="8023" y="5942"/>
                    <a:pt x="7976" y="6113"/>
                    <a:pt x="7884" y="6278"/>
                  </a:cubicBezTo>
                  <a:cubicBezTo>
                    <a:pt x="7771" y="6436"/>
                    <a:pt x="7686" y="6617"/>
                    <a:pt x="7560" y="6761"/>
                  </a:cubicBezTo>
                  <a:cubicBezTo>
                    <a:pt x="7308" y="7048"/>
                    <a:pt x="7025" y="7307"/>
                    <a:pt x="6680" y="7473"/>
                  </a:cubicBezTo>
                  <a:cubicBezTo>
                    <a:pt x="6240" y="7707"/>
                    <a:pt x="5721" y="7835"/>
                    <a:pt x="5204" y="7835"/>
                  </a:cubicBezTo>
                  <a:cubicBezTo>
                    <a:pt x="4937" y="7835"/>
                    <a:pt x="4670" y="7800"/>
                    <a:pt x="4414" y="7729"/>
                  </a:cubicBezTo>
                  <a:lnTo>
                    <a:pt x="4137" y="7651"/>
                  </a:lnTo>
                  <a:cubicBezTo>
                    <a:pt x="4046" y="7621"/>
                    <a:pt x="3966" y="7573"/>
                    <a:pt x="3880" y="7539"/>
                  </a:cubicBezTo>
                  <a:cubicBezTo>
                    <a:pt x="3697" y="7477"/>
                    <a:pt x="3564" y="7361"/>
                    <a:pt x="3410" y="7269"/>
                  </a:cubicBezTo>
                  <a:cubicBezTo>
                    <a:pt x="3154" y="7048"/>
                    <a:pt x="2913" y="6809"/>
                    <a:pt x="2842" y="6522"/>
                  </a:cubicBezTo>
                  <a:lnTo>
                    <a:pt x="2797" y="6420"/>
                  </a:lnTo>
                  <a:lnTo>
                    <a:pt x="2792" y="6408"/>
                  </a:lnTo>
                  <a:cubicBezTo>
                    <a:pt x="2790" y="6400"/>
                    <a:pt x="2790" y="6397"/>
                    <a:pt x="2789" y="6397"/>
                  </a:cubicBezTo>
                  <a:lnTo>
                    <a:pt x="2789" y="6397"/>
                  </a:lnTo>
                  <a:cubicBezTo>
                    <a:pt x="2789" y="6397"/>
                    <a:pt x="2790" y="6399"/>
                    <a:pt x="2790" y="6403"/>
                  </a:cubicBezTo>
                  <a:lnTo>
                    <a:pt x="2790" y="6403"/>
                  </a:lnTo>
                  <a:lnTo>
                    <a:pt x="2788" y="6388"/>
                  </a:lnTo>
                  <a:lnTo>
                    <a:pt x="2772" y="6305"/>
                  </a:lnTo>
                  <a:cubicBezTo>
                    <a:pt x="2755" y="6201"/>
                    <a:pt x="2720" y="6063"/>
                    <a:pt x="2719" y="5988"/>
                  </a:cubicBezTo>
                  <a:cubicBezTo>
                    <a:pt x="2717" y="5914"/>
                    <a:pt x="2712" y="5843"/>
                    <a:pt x="2704" y="5769"/>
                  </a:cubicBezTo>
                  <a:lnTo>
                    <a:pt x="2716" y="5531"/>
                  </a:lnTo>
                  <a:cubicBezTo>
                    <a:pt x="2752" y="5225"/>
                    <a:pt x="2862" y="4963"/>
                    <a:pt x="3049" y="4756"/>
                  </a:cubicBezTo>
                  <a:cubicBezTo>
                    <a:pt x="3403" y="4362"/>
                    <a:pt x="4010" y="4158"/>
                    <a:pt x="4570" y="4158"/>
                  </a:cubicBezTo>
                  <a:cubicBezTo>
                    <a:pt x="4606" y="4158"/>
                    <a:pt x="4642" y="4158"/>
                    <a:pt x="4677" y="4160"/>
                  </a:cubicBezTo>
                  <a:lnTo>
                    <a:pt x="4894" y="4179"/>
                  </a:lnTo>
                  <a:lnTo>
                    <a:pt x="4922" y="4181"/>
                  </a:lnTo>
                  <a:lnTo>
                    <a:pt x="4927" y="4181"/>
                  </a:lnTo>
                  <a:lnTo>
                    <a:pt x="4957" y="4189"/>
                  </a:lnTo>
                  <a:lnTo>
                    <a:pt x="5086" y="4221"/>
                  </a:lnTo>
                  <a:lnTo>
                    <a:pt x="5214" y="4254"/>
                  </a:lnTo>
                  <a:lnTo>
                    <a:pt x="5258" y="4283"/>
                  </a:lnTo>
                  <a:cubicBezTo>
                    <a:pt x="5285" y="4306"/>
                    <a:pt x="5321" y="4294"/>
                    <a:pt x="5355" y="4332"/>
                  </a:cubicBezTo>
                  <a:cubicBezTo>
                    <a:pt x="5510" y="4426"/>
                    <a:pt x="5603" y="4568"/>
                    <a:pt x="5632" y="4737"/>
                  </a:cubicBezTo>
                  <a:cubicBezTo>
                    <a:pt x="5663" y="4905"/>
                    <a:pt x="5630" y="5079"/>
                    <a:pt x="5563" y="5214"/>
                  </a:cubicBezTo>
                  <a:cubicBezTo>
                    <a:pt x="5496" y="5353"/>
                    <a:pt x="5385" y="5428"/>
                    <a:pt x="5281" y="5494"/>
                  </a:cubicBezTo>
                  <a:cubicBezTo>
                    <a:pt x="5180" y="5547"/>
                    <a:pt x="5068" y="5564"/>
                    <a:pt x="4960" y="5564"/>
                  </a:cubicBezTo>
                  <a:cubicBezTo>
                    <a:pt x="4829" y="5564"/>
                    <a:pt x="4703" y="5538"/>
                    <a:pt x="4607" y="5517"/>
                  </a:cubicBezTo>
                  <a:cubicBezTo>
                    <a:pt x="4426" y="5454"/>
                    <a:pt x="4329" y="5421"/>
                    <a:pt x="4329" y="5421"/>
                  </a:cubicBezTo>
                  <a:lnTo>
                    <a:pt x="4261" y="5398"/>
                  </a:lnTo>
                  <a:cubicBezTo>
                    <a:pt x="4221" y="5384"/>
                    <a:pt x="4180" y="5378"/>
                    <a:pt x="4139" y="5378"/>
                  </a:cubicBezTo>
                  <a:cubicBezTo>
                    <a:pt x="4001" y="5378"/>
                    <a:pt x="3868" y="5454"/>
                    <a:pt x="3801" y="5585"/>
                  </a:cubicBezTo>
                  <a:cubicBezTo>
                    <a:pt x="3707" y="5771"/>
                    <a:pt x="3783" y="5998"/>
                    <a:pt x="3969" y="6092"/>
                  </a:cubicBezTo>
                  <a:cubicBezTo>
                    <a:pt x="3969" y="6092"/>
                    <a:pt x="4097" y="6157"/>
                    <a:pt x="4336" y="6278"/>
                  </a:cubicBezTo>
                  <a:cubicBezTo>
                    <a:pt x="4508" y="6334"/>
                    <a:pt x="4761" y="6445"/>
                    <a:pt x="5097" y="6445"/>
                  </a:cubicBezTo>
                  <a:cubicBezTo>
                    <a:pt x="5252" y="6445"/>
                    <a:pt x="5423" y="6422"/>
                    <a:pt x="5612" y="6359"/>
                  </a:cubicBezTo>
                  <a:cubicBezTo>
                    <a:pt x="5896" y="6249"/>
                    <a:pt x="6201" y="6056"/>
                    <a:pt x="6404" y="5745"/>
                  </a:cubicBezTo>
                  <a:cubicBezTo>
                    <a:pt x="6605" y="5439"/>
                    <a:pt x="6730" y="5050"/>
                    <a:pt x="6701" y="4620"/>
                  </a:cubicBezTo>
                  <a:cubicBezTo>
                    <a:pt x="6681" y="4195"/>
                    <a:pt x="6459" y="3719"/>
                    <a:pt x="6072" y="3412"/>
                  </a:cubicBezTo>
                  <a:cubicBezTo>
                    <a:pt x="5990" y="3325"/>
                    <a:pt x="5857" y="3262"/>
                    <a:pt x="5739" y="3194"/>
                  </a:cubicBezTo>
                  <a:lnTo>
                    <a:pt x="5553" y="3103"/>
                  </a:lnTo>
                  <a:lnTo>
                    <a:pt x="5428" y="3062"/>
                  </a:lnTo>
                  <a:lnTo>
                    <a:pt x="5302" y="3021"/>
                  </a:lnTo>
                  <a:lnTo>
                    <a:pt x="5238" y="3000"/>
                  </a:lnTo>
                  <a:lnTo>
                    <a:pt x="5222" y="2994"/>
                  </a:lnTo>
                  <a:lnTo>
                    <a:pt x="5143" y="2976"/>
                  </a:lnTo>
                  <a:lnTo>
                    <a:pt x="5103" y="2969"/>
                  </a:lnTo>
                  <a:cubicBezTo>
                    <a:pt x="4997" y="2952"/>
                    <a:pt x="4889" y="2935"/>
                    <a:pt x="4780" y="2918"/>
                  </a:cubicBezTo>
                  <a:cubicBezTo>
                    <a:pt x="4642" y="2903"/>
                    <a:pt x="4499" y="2895"/>
                    <a:pt x="4353" y="2895"/>
                  </a:cubicBezTo>
                  <a:cubicBezTo>
                    <a:pt x="3589" y="2895"/>
                    <a:pt x="2737" y="3118"/>
                    <a:pt x="2045" y="3791"/>
                  </a:cubicBezTo>
                  <a:cubicBezTo>
                    <a:pt x="1640" y="4186"/>
                    <a:pt x="1366" y="4749"/>
                    <a:pt x="1274" y="5317"/>
                  </a:cubicBezTo>
                  <a:lnTo>
                    <a:pt x="1229" y="5744"/>
                  </a:lnTo>
                  <a:cubicBezTo>
                    <a:pt x="1231" y="5894"/>
                    <a:pt x="1237" y="6047"/>
                    <a:pt x="1246" y="6199"/>
                  </a:cubicBezTo>
                  <a:cubicBezTo>
                    <a:pt x="1256" y="6350"/>
                    <a:pt x="1279" y="6434"/>
                    <a:pt x="1294" y="6555"/>
                  </a:cubicBezTo>
                  <a:lnTo>
                    <a:pt x="1308" y="6640"/>
                  </a:lnTo>
                  <a:lnTo>
                    <a:pt x="1315" y="6682"/>
                  </a:lnTo>
                  <a:lnTo>
                    <a:pt x="1316" y="6692"/>
                  </a:lnTo>
                  <a:cubicBezTo>
                    <a:pt x="1316" y="6692"/>
                    <a:pt x="1316" y="6692"/>
                    <a:pt x="1316" y="6692"/>
                  </a:cubicBezTo>
                  <a:lnTo>
                    <a:pt x="1316" y="6692"/>
                  </a:lnTo>
                  <a:cubicBezTo>
                    <a:pt x="1316" y="6692"/>
                    <a:pt x="1328" y="6754"/>
                    <a:pt x="1329" y="6754"/>
                  </a:cubicBezTo>
                  <a:cubicBezTo>
                    <a:pt x="1329" y="6754"/>
                    <a:pt x="1329" y="6752"/>
                    <a:pt x="1328" y="6747"/>
                  </a:cubicBezTo>
                  <a:lnTo>
                    <a:pt x="1328" y="6747"/>
                  </a:lnTo>
                  <a:lnTo>
                    <a:pt x="1336" y="6775"/>
                  </a:lnTo>
                  <a:lnTo>
                    <a:pt x="1410" y="6996"/>
                  </a:lnTo>
                  <a:cubicBezTo>
                    <a:pt x="1577" y="7613"/>
                    <a:pt x="2003" y="8096"/>
                    <a:pt x="2450" y="8487"/>
                  </a:cubicBezTo>
                  <a:cubicBezTo>
                    <a:pt x="2691" y="8657"/>
                    <a:pt x="2930" y="8845"/>
                    <a:pt x="3198" y="8956"/>
                  </a:cubicBezTo>
                  <a:cubicBezTo>
                    <a:pt x="3458" y="9098"/>
                    <a:pt x="3734" y="9184"/>
                    <a:pt x="4013" y="9261"/>
                  </a:cubicBezTo>
                  <a:cubicBezTo>
                    <a:pt x="4414" y="9373"/>
                    <a:pt x="4830" y="9429"/>
                    <a:pt x="5248" y="9429"/>
                  </a:cubicBezTo>
                  <a:cubicBezTo>
                    <a:pt x="5994" y="9429"/>
                    <a:pt x="6748" y="9252"/>
                    <a:pt x="7432" y="8900"/>
                  </a:cubicBezTo>
                  <a:cubicBezTo>
                    <a:pt x="7971" y="8634"/>
                    <a:pt x="8426" y="8219"/>
                    <a:pt x="8808" y="7765"/>
                  </a:cubicBezTo>
                  <a:cubicBezTo>
                    <a:pt x="8996" y="7537"/>
                    <a:pt x="9131" y="7276"/>
                    <a:pt x="9289" y="7030"/>
                  </a:cubicBezTo>
                  <a:cubicBezTo>
                    <a:pt x="9429" y="6771"/>
                    <a:pt x="9526" y="6473"/>
                    <a:pt x="9636" y="6195"/>
                  </a:cubicBezTo>
                  <a:cubicBezTo>
                    <a:pt x="9699" y="6043"/>
                    <a:pt x="9716" y="5933"/>
                    <a:pt x="9742" y="5815"/>
                  </a:cubicBezTo>
                  <a:lnTo>
                    <a:pt x="9819" y="5463"/>
                  </a:lnTo>
                  <a:lnTo>
                    <a:pt x="9856" y="5288"/>
                  </a:lnTo>
                  <a:lnTo>
                    <a:pt x="9875" y="5200"/>
                  </a:lnTo>
                  <a:lnTo>
                    <a:pt x="9877" y="5190"/>
                  </a:lnTo>
                  <a:lnTo>
                    <a:pt x="9890" y="5116"/>
                  </a:lnTo>
                  <a:lnTo>
                    <a:pt x="9892" y="5089"/>
                  </a:lnTo>
                  <a:lnTo>
                    <a:pt x="9897" y="5035"/>
                  </a:lnTo>
                  <a:cubicBezTo>
                    <a:pt x="9906" y="4889"/>
                    <a:pt x="9925" y="4745"/>
                    <a:pt x="9924" y="4599"/>
                  </a:cubicBezTo>
                  <a:cubicBezTo>
                    <a:pt x="9932" y="4015"/>
                    <a:pt x="9802" y="3425"/>
                    <a:pt x="9560" y="2911"/>
                  </a:cubicBezTo>
                  <a:cubicBezTo>
                    <a:pt x="9075" y="1866"/>
                    <a:pt x="8218" y="1179"/>
                    <a:pt x="7383" y="747"/>
                  </a:cubicBezTo>
                  <a:cubicBezTo>
                    <a:pt x="6539" y="304"/>
                    <a:pt x="5671" y="97"/>
                    <a:pt x="4866" y="27"/>
                  </a:cubicBezTo>
                  <a:cubicBezTo>
                    <a:pt x="4671" y="9"/>
                    <a:pt x="4479" y="0"/>
                    <a:pt x="4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00" name="Google Shape;3200;p285"/>
            <p:cNvGrpSpPr/>
            <p:nvPr/>
          </p:nvGrpSpPr>
          <p:grpSpPr>
            <a:xfrm flipH="1" rot="4974716">
              <a:off x="333891" y="632924"/>
              <a:ext cx="449064" cy="535384"/>
              <a:chOff x="527713" y="768579"/>
              <a:chExt cx="449044" cy="535361"/>
            </a:xfrm>
          </p:grpSpPr>
          <p:grpSp>
            <p:nvGrpSpPr>
              <p:cNvPr id="3201" name="Google Shape;3201;p285"/>
              <p:cNvGrpSpPr/>
              <p:nvPr/>
            </p:nvGrpSpPr>
            <p:grpSpPr>
              <a:xfrm rot="4290869">
                <a:off x="797316" y="845780"/>
                <a:ext cx="76852" cy="271673"/>
                <a:chOff x="1825350" y="-685725"/>
                <a:chExt cx="102125" cy="361075"/>
              </a:xfrm>
            </p:grpSpPr>
            <p:sp>
              <p:nvSpPr>
                <p:cNvPr id="3202" name="Google Shape;3202;p285"/>
                <p:cNvSpPr/>
                <p:nvPr/>
              </p:nvSpPr>
              <p:spPr>
                <a:xfrm>
                  <a:off x="1825350" y="-685725"/>
                  <a:ext cx="102125" cy="361075"/>
                </a:xfrm>
                <a:custGeom>
                  <a:rect b="b" l="l" r="r" t="t"/>
                  <a:pathLst>
                    <a:path extrusionOk="0" h="14443" w="4085">
                      <a:moveTo>
                        <a:pt x="352" y="0"/>
                      </a:moveTo>
                      <a:cubicBezTo>
                        <a:pt x="350" y="0"/>
                        <a:pt x="348" y="0"/>
                        <a:pt x="346" y="1"/>
                      </a:cubicBezTo>
                      <a:cubicBezTo>
                        <a:pt x="1" y="49"/>
                        <a:pt x="1684" y="4346"/>
                        <a:pt x="1967" y="7674"/>
                      </a:cubicBezTo>
                      <a:cubicBezTo>
                        <a:pt x="2250" y="10993"/>
                        <a:pt x="556" y="14442"/>
                        <a:pt x="826" y="14442"/>
                      </a:cubicBezTo>
                      <a:cubicBezTo>
                        <a:pt x="826" y="14442"/>
                        <a:pt x="827" y="14442"/>
                        <a:pt x="828" y="14442"/>
                      </a:cubicBezTo>
                      <a:cubicBezTo>
                        <a:pt x="1106" y="14426"/>
                        <a:pt x="4013" y="10965"/>
                        <a:pt x="4049" y="7421"/>
                      </a:cubicBezTo>
                      <a:cubicBezTo>
                        <a:pt x="4084" y="3898"/>
                        <a:pt x="715" y="0"/>
                        <a:pt x="3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3" name="Google Shape;3203;p285"/>
                <p:cNvSpPr/>
                <p:nvPr/>
              </p:nvSpPr>
              <p:spPr>
                <a:xfrm>
                  <a:off x="1875075" y="-548750"/>
                  <a:ext cx="11550" cy="112475"/>
                </a:xfrm>
                <a:custGeom>
                  <a:rect b="b" l="l" r="r" t="t"/>
                  <a:pathLst>
                    <a:path extrusionOk="0" h="4499" w="462">
                      <a:moveTo>
                        <a:pt x="101" y="1"/>
                      </a:moveTo>
                      <a:lnTo>
                        <a:pt x="1" y="24"/>
                      </a:lnTo>
                      <a:cubicBezTo>
                        <a:pt x="1" y="24"/>
                        <a:pt x="13" y="94"/>
                        <a:pt x="35" y="215"/>
                      </a:cubicBezTo>
                      <a:cubicBezTo>
                        <a:pt x="55" y="337"/>
                        <a:pt x="99" y="510"/>
                        <a:pt x="122" y="717"/>
                      </a:cubicBezTo>
                      <a:cubicBezTo>
                        <a:pt x="136" y="820"/>
                        <a:pt x="151" y="932"/>
                        <a:pt x="168" y="1051"/>
                      </a:cubicBezTo>
                      <a:cubicBezTo>
                        <a:pt x="186" y="1168"/>
                        <a:pt x="187" y="1296"/>
                        <a:pt x="202" y="1426"/>
                      </a:cubicBezTo>
                      <a:cubicBezTo>
                        <a:pt x="233" y="1686"/>
                        <a:pt x="232" y="1966"/>
                        <a:pt x="244" y="2244"/>
                      </a:cubicBezTo>
                      <a:cubicBezTo>
                        <a:pt x="243" y="2524"/>
                        <a:pt x="250" y="2804"/>
                        <a:pt x="233" y="3066"/>
                      </a:cubicBezTo>
                      <a:cubicBezTo>
                        <a:pt x="225" y="3328"/>
                        <a:pt x="210" y="3573"/>
                        <a:pt x="195" y="3784"/>
                      </a:cubicBezTo>
                      <a:cubicBezTo>
                        <a:pt x="165" y="4205"/>
                        <a:pt x="145" y="4485"/>
                        <a:pt x="145" y="4485"/>
                      </a:cubicBezTo>
                      <a:lnTo>
                        <a:pt x="246" y="4499"/>
                      </a:lnTo>
                      <a:cubicBezTo>
                        <a:pt x="246" y="4499"/>
                        <a:pt x="259" y="4429"/>
                        <a:pt x="281" y="4308"/>
                      </a:cubicBezTo>
                      <a:cubicBezTo>
                        <a:pt x="299" y="4185"/>
                        <a:pt x="340" y="4012"/>
                        <a:pt x="362" y="3800"/>
                      </a:cubicBezTo>
                      <a:cubicBezTo>
                        <a:pt x="386" y="3589"/>
                        <a:pt x="422" y="3343"/>
                        <a:pt x="435" y="3077"/>
                      </a:cubicBezTo>
                      <a:cubicBezTo>
                        <a:pt x="457" y="2811"/>
                        <a:pt x="455" y="2526"/>
                        <a:pt x="462" y="2241"/>
                      </a:cubicBezTo>
                      <a:cubicBezTo>
                        <a:pt x="446" y="1956"/>
                        <a:pt x="440" y="1672"/>
                        <a:pt x="404" y="1406"/>
                      </a:cubicBezTo>
                      <a:cubicBezTo>
                        <a:pt x="388" y="1274"/>
                        <a:pt x="379" y="1145"/>
                        <a:pt x="353" y="1024"/>
                      </a:cubicBezTo>
                      <a:cubicBezTo>
                        <a:pt x="329" y="902"/>
                        <a:pt x="307" y="789"/>
                        <a:pt x="286" y="682"/>
                      </a:cubicBezTo>
                      <a:cubicBezTo>
                        <a:pt x="251" y="470"/>
                        <a:pt x="186" y="307"/>
                        <a:pt x="157" y="187"/>
                      </a:cubicBezTo>
                      <a:cubicBezTo>
                        <a:pt x="121" y="68"/>
                        <a:pt x="101" y="1"/>
                        <a:pt x="10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04" name="Google Shape;3204;p285"/>
              <p:cNvGrpSpPr/>
              <p:nvPr/>
            </p:nvGrpSpPr>
            <p:grpSpPr>
              <a:xfrm rot="1354541">
                <a:off x="647299" y="794142"/>
                <a:ext cx="183816" cy="253701"/>
                <a:chOff x="2916600" y="-617325"/>
                <a:chExt cx="184250" cy="254300"/>
              </a:xfrm>
            </p:grpSpPr>
            <p:sp>
              <p:nvSpPr>
                <p:cNvPr id="3205" name="Google Shape;3205;p285"/>
                <p:cNvSpPr/>
                <p:nvPr/>
              </p:nvSpPr>
              <p:spPr>
                <a:xfrm>
                  <a:off x="2916600" y="-617325"/>
                  <a:ext cx="184250" cy="254300"/>
                </a:xfrm>
                <a:custGeom>
                  <a:rect b="b" l="l" r="r" t="t"/>
                  <a:pathLst>
                    <a:path extrusionOk="0" h="10172" w="7370">
                      <a:moveTo>
                        <a:pt x="3449" y="1"/>
                      </a:moveTo>
                      <a:cubicBezTo>
                        <a:pt x="1" y="1"/>
                        <a:pt x="1027" y="10171"/>
                        <a:pt x="1490" y="10171"/>
                      </a:cubicBezTo>
                      <a:cubicBezTo>
                        <a:pt x="1502" y="10171"/>
                        <a:pt x="1514" y="10165"/>
                        <a:pt x="1525" y="10150"/>
                      </a:cubicBezTo>
                      <a:cubicBezTo>
                        <a:pt x="2090" y="9433"/>
                        <a:pt x="7370" y="362"/>
                        <a:pt x="3622" y="9"/>
                      </a:cubicBezTo>
                      <a:cubicBezTo>
                        <a:pt x="3563" y="3"/>
                        <a:pt x="3505" y="1"/>
                        <a:pt x="344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6" name="Google Shape;3206;p285"/>
                <p:cNvSpPr/>
                <p:nvPr/>
              </p:nvSpPr>
              <p:spPr>
                <a:xfrm>
                  <a:off x="2965150" y="-602650"/>
                  <a:ext cx="62000" cy="205775"/>
                </a:xfrm>
                <a:custGeom>
                  <a:rect b="b" l="l" r="r" t="t"/>
                  <a:pathLst>
                    <a:path extrusionOk="0" h="8231" w="2480">
                      <a:moveTo>
                        <a:pt x="2233" y="1"/>
                      </a:moveTo>
                      <a:cubicBezTo>
                        <a:pt x="2233" y="1"/>
                        <a:pt x="2223" y="134"/>
                        <a:pt x="2208" y="369"/>
                      </a:cubicBezTo>
                      <a:cubicBezTo>
                        <a:pt x="2185" y="601"/>
                        <a:pt x="2196" y="945"/>
                        <a:pt x="2131" y="1334"/>
                      </a:cubicBezTo>
                      <a:cubicBezTo>
                        <a:pt x="2105" y="1530"/>
                        <a:pt x="2077" y="1742"/>
                        <a:pt x="2047" y="1965"/>
                      </a:cubicBezTo>
                      <a:cubicBezTo>
                        <a:pt x="2020" y="2190"/>
                        <a:pt x="1954" y="2424"/>
                        <a:pt x="1914" y="2669"/>
                      </a:cubicBezTo>
                      <a:cubicBezTo>
                        <a:pt x="1865" y="2912"/>
                        <a:pt x="1826" y="3166"/>
                        <a:pt x="1752" y="3416"/>
                      </a:cubicBezTo>
                      <a:cubicBezTo>
                        <a:pt x="1685" y="3669"/>
                        <a:pt x="1617" y="3926"/>
                        <a:pt x="1550" y="4182"/>
                      </a:cubicBezTo>
                      <a:cubicBezTo>
                        <a:pt x="1389" y="4687"/>
                        <a:pt x="1251" y="5202"/>
                        <a:pt x="1061" y="5663"/>
                      </a:cubicBezTo>
                      <a:cubicBezTo>
                        <a:pt x="974" y="5896"/>
                        <a:pt x="890" y="6121"/>
                        <a:pt x="811" y="6336"/>
                      </a:cubicBezTo>
                      <a:cubicBezTo>
                        <a:pt x="721" y="6546"/>
                        <a:pt x="636" y="6745"/>
                        <a:pt x="557" y="6928"/>
                      </a:cubicBezTo>
                      <a:cubicBezTo>
                        <a:pt x="409" y="7299"/>
                        <a:pt x="253" y="7594"/>
                        <a:pt x="156" y="7806"/>
                      </a:cubicBezTo>
                      <a:cubicBezTo>
                        <a:pt x="56" y="8018"/>
                        <a:pt x="0" y="8138"/>
                        <a:pt x="0" y="8138"/>
                      </a:cubicBezTo>
                      <a:lnTo>
                        <a:pt x="159" y="8230"/>
                      </a:lnTo>
                      <a:cubicBezTo>
                        <a:pt x="159" y="8230"/>
                        <a:pt x="230" y="8115"/>
                        <a:pt x="351" y="7912"/>
                      </a:cubicBezTo>
                      <a:cubicBezTo>
                        <a:pt x="466" y="7705"/>
                        <a:pt x="659" y="7424"/>
                        <a:pt x="828" y="7056"/>
                      </a:cubicBezTo>
                      <a:cubicBezTo>
                        <a:pt x="1009" y="6692"/>
                        <a:pt x="1219" y="6267"/>
                        <a:pt x="1399" y="5792"/>
                      </a:cubicBezTo>
                      <a:cubicBezTo>
                        <a:pt x="1601" y="5325"/>
                        <a:pt x="1750" y="4803"/>
                        <a:pt x="1923" y="4290"/>
                      </a:cubicBezTo>
                      <a:cubicBezTo>
                        <a:pt x="2050" y="3762"/>
                        <a:pt x="2199" y="3239"/>
                        <a:pt x="2270" y="2735"/>
                      </a:cubicBezTo>
                      <a:cubicBezTo>
                        <a:pt x="2311" y="2483"/>
                        <a:pt x="2364" y="2244"/>
                        <a:pt x="2379" y="2008"/>
                      </a:cubicBezTo>
                      <a:cubicBezTo>
                        <a:pt x="2397" y="1774"/>
                        <a:pt x="2414" y="1552"/>
                        <a:pt x="2430" y="1348"/>
                      </a:cubicBezTo>
                      <a:cubicBezTo>
                        <a:pt x="2479" y="938"/>
                        <a:pt x="2426" y="608"/>
                        <a:pt x="2431" y="372"/>
                      </a:cubicBezTo>
                      <a:cubicBezTo>
                        <a:pt x="2421" y="137"/>
                        <a:pt x="2416" y="3"/>
                        <a:pt x="2416" y="3"/>
                      </a:cubicBezTo>
                      <a:lnTo>
                        <a:pt x="2233" y="1"/>
                      </a:lnTo>
                      <a:close/>
                    </a:path>
                  </a:pathLst>
                </a:custGeom>
                <a:solidFill>
                  <a:srgbClr val="3C354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07" name="Google Shape;3207;p285"/>
              <p:cNvGrpSpPr/>
              <p:nvPr/>
            </p:nvGrpSpPr>
            <p:grpSpPr>
              <a:xfrm rot="7251019">
                <a:off x="629630" y="982427"/>
                <a:ext cx="165313" cy="331243"/>
                <a:chOff x="2523825" y="-685025"/>
                <a:chExt cx="214450" cy="429700"/>
              </a:xfrm>
            </p:grpSpPr>
            <p:sp>
              <p:nvSpPr>
                <p:cNvPr id="3208" name="Google Shape;3208;p285"/>
                <p:cNvSpPr/>
                <p:nvPr/>
              </p:nvSpPr>
              <p:spPr>
                <a:xfrm>
                  <a:off x="2523825" y="-685025"/>
                  <a:ext cx="214450" cy="429700"/>
                </a:xfrm>
                <a:custGeom>
                  <a:rect b="b" l="l" r="r" t="t"/>
                  <a:pathLst>
                    <a:path extrusionOk="0" h="17188" w="8578">
                      <a:moveTo>
                        <a:pt x="5865" y="1"/>
                      </a:moveTo>
                      <a:cubicBezTo>
                        <a:pt x="3874" y="1"/>
                        <a:pt x="1160" y="3325"/>
                        <a:pt x="683" y="6656"/>
                      </a:cubicBezTo>
                      <a:cubicBezTo>
                        <a:pt x="1" y="11412"/>
                        <a:pt x="4331" y="17188"/>
                        <a:pt x="4921" y="17188"/>
                      </a:cubicBezTo>
                      <a:cubicBezTo>
                        <a:pt x="4929" y="17188"/>
                        <a:pt x="4936" y="17187"/>
                        <a:pt x="4943" y="17185"/>
                      </a:cubicBezTo>
                      <a:cubicBezTo>
                        <a:pt x="4943" y="17185"/>
                        <a:pt x="2597" y="11715"/>
                        <a:pt x="3742" y="7505"/>
                      </a:cubicBezTo>
                      <a:cubicBezTo>
                        <a:pt x="4341" y="5296"/>
                        <a:pt x="8577" y="1210"/>
                        <a:pt x="6596" y="175"/>
                      </a:cubicBezTo>
                      <a:cubicBezTo>
                        <a:pt x="6369" y="57"/>
                        <a:pt x="6123" y="1"/>
                        <a:pt x="586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9" name="Google Shape;3209;p285"/>
                <p:cNvSpPr/>
                <p:nvPr/>
              </p:nvSpPr>
              <p:spPr>
                <a:xfrm>
                  <a:off x="2644975" y="-677100"/>
                  <a:ext cx="45350" cy="106150"/>
                </a:xfrm>
                <a:custGeom>
                  <a:rect b="b" l="l" r="r" t="t"/>
                  <a:pathLst>
                    <a:path extrusionOk="0" h="4246" w="1814">
                      <a:moveTo>
                        <a:pt x="1347" y="0"/>
                      </a:moveTo>
                      <a:lnTo>
                        <a:pt x="1259" y="62"/>
                      </a:lnTo>
                      <a:cubicBezTo>
                        <a:pt x="1259" y="62"/>
                        <a:pt x="1299" y="124"/>
                        <a:pt x="1367" y="234"/>
                      </a:cubicBezTo>
                      <a:cubicBezTo>
                        <a:pt x="1405" y="289"/>
                        <a:pt x="1447" y="356"/>
                        <a:pt x="1473" y="435"/>
                      </a:cubicBezTo>
                      <a:cubicBezTo>
                        <a:pt x="1504" y="515"/>
                        <a:pt x="1547" y="598"/>
                        <a:pt x="1563" y="704"/>
                      </a:cubicBezTo>
                      <a:cubicBezTo>
                        <a:pt x="1574" y="755"/>
                        <a:pt x="1588" y="808"/>
                        <a:pt x="1598" y="863"/>
                      </a:cubicBezTo>
                      <a:cubicBezTo>
                        <a:pt x="1600" y="920"/>
                        <a:pt x="1602" y="978"/>
                        <a:pt x="1604" y="1038"/>
                      </a:cubicBezTo>
                      <a:cubicBezTo>
                        <a:pt x="1610" y="1097"/>
                        <a:pt x="1602" y="1159"/>
                        <a:pt x="1593" y="1222"/>
                      </a:cubicBezTo>
                      <a:cubicBezTo>
                        <a:pt x="1582" y="1284"/>
                        <a:pt x="1585" y="1349"/>
                        <a:pt x="1566" y="1413"/>
                      </a:cubicBezTo>
                      <a:cubicBezTo>
                        <a:pt x="1536" y="1542"/>
                        <a:pt x="1501" y="1674"/>
                        <a:pt x="1445" y="1804"/>
                      </a:cubicBezTo>
                      <a:cubicBezTo>
                        <a:pt x="1400" y="1937"/>
                        <a:pt x="1328" y="2065"/>
                        <a:pt x="1265" y="2194"/>
                      </a:cubicBezTo>
                      <a:cubicBezTo>
                        <a:pt x="1132" y="2451"/>
                        <a:pt x="972" y="2697"/>
                        <a:pt x="817" y="2925"/>
                      </a:cubicBezTo>
                      <a:cubicBezTo>
                        <a:pt x="661" y="3155"/>
                        <a:pt x="515" y="3369"/>
                        <a:pt x="390" y="3553"/>
                      </a:cubicBezTo>
                      <a:cubicBezTo>
                        <a:pt x="139" y="3923"/>
                        <a:pt x="0" y="4191"/>
                        <a:pt x="0" y="4191"/>
                      </a:cubicBezTo>
                      <a:lnTo>
                        <a:pt x="91" y="4246"/>
                      </a:lnTo>
                      <a:cubicBezTo>
                        <a:pt x="91" y="4246"/>
                        <a:pt x="259" y="4004"/>
                        <a:pt x="532" y="3655"/>
                      </a:cubicBezTo>
                      <a:cubicBezTo>
                        <a:pt x="802" y="3303"/>
                        <a:pt x="1173" y="2833"/>
                        <a:pt x="1464" y="2299"/>
                      </a:cubicBezTo>
                      <a:cubicBezTo>
                        <a:pt x="1531" y="2162"/>
                        <a:pt x="1602" y="2027"/>
                        <a:pt x="1650" y="1883"/>
                      </a:cubicBezTo>
                      <a:cubicBezTo>
                        <a:pt x="1707" y="1742"/>
                        <a:pt x="1743" y="1596"/>
                        <a:pt x="1773" y="1453"/>
                      </a:cubicBezTo>
                      <a:cubicBezTo>
                        <a:pt x="1794" y="1309"/>
                        <a:pt x="1814" y="1166"/>
                        <a:pt x="1799" y="1032"/>
                      </a:cubicBezTo>
                      <a:cubicBezTo>
                        <a:pt x="1792" y="964"/>
                        <a:pt x="1786" y="899"/>
                        <a:pt x="1780" y="835"/>
                      </a:cubicBezTo>
                      <a:cubicBezTo>
                        <a:pt x="1766" y="773"/>
                        <a:pt x="1747" y="715"/>
                        <a:pt x="1732" y="658"/>
                      </a:cubicBezTo>
                      <a:cubicBezTo>
                        <a:pt x="1708" y="543"/>
                        <a:pt x="1650" y="447"/>
                        <a:pt x="1605" y="361"/>
                      </a:cubicBezTo>
                      <a:cubicBezTo>
                        <a:pt x="1564" y="272"/>
                        <a:pt x="1516" y="210"/>
                        <a:pt x="1475" y="160"/>
                      </a:cubicBezTo>
                      <a:cubicBezTo>
                        <a:pt x="1394" y="58"/>
                        <a:pt x="1347" y="0"/>
                        <a:pt x="134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0" name="Google Shape;3210;p285"/>
                <p:cNvSpPr/>
                <p:nvPr/>
              </p:nvSpPr>
              <p:spPr>
                <a:xfrm>
                  <a:off x="2594325" y="-518425"/>
                  <a:ext cx="18675" cy="136625"/>
                </a:xfrm>
                <a:custGeom>
                  <a:rect b="b" l="l" r="r" t="t"/>
                  <a:pathLst>
                    <a:path extrusionOk="0" h="5465" w="747">
                      <a:moveTo>
                        <a:pt x="647" y="0"/>
                      </a:moveTo>
                      <a:cubicBezTo>
                        <a:pt x="647" y="0"/>
                        <a:pt x="612" y="80"/>
                        <a:pt x="550" y="218"/>
                      </a:cubicBezTo>
                      <a:cubicBezTo>
                        <a:pt x="518" y="287"/>
                        <a:pt x="481" y="371"/>
                        <a:pt x="438" y="467"/>
                      </a:cubicBezTo>
                      <a:cubicBezTo>
                        <a:pt x="390" y="561"/>
                        <a:pt x="352" y="675"/>
                        <a:pt x="317" y="804"/>
                      </a:cubicBezTo>
                      <a:cubicBezTo>
                        <a:pt x="281" y="931"/>
                        <a:pt x="241" y="1069"/>
                        <a:pt x="198" y="1216"/>
                      </a:cubicBezTo>
                      <a:cubicBezTo>
                        <a:pt x="159" y="1362"/>
                        <a:pt x="138" y="1519"/>
                        <a:pt x="109" y="1681"/>
                      </a:cubicBezTo>
                      <a:cubicBezTo>
                        <a:pt x="80" y="1844"/>
                        <a:pt x="50" y="2011"/>
                        <a:pt x="42" y="2183"/>
                      </a:cubicBezTo>
                      <a:cubicBezTo>
                        <a:pt x="28" y="2355"/>
                        <a:pt x="14" y="2530"/>
                        <a:pt x="0" y="2704"/>
                      </a:cubicBezTo>
                      <a:cubicBezTo>
                        <a:pt x="2" y="2879"/>
                        <a:pt x="5" y="3055"/>
                        <a:pt x="7" y="3227"/>
                      </a:cubicBezTo>
                      <a:cubicBezTo>
                        <a:pt x="3" y="3399"/>
                        <a:pt x="21" y="3568"/>
                        <a:pt x="35" y="3731"/>
                      </a:cubicBezTo>
                      <a:cubicBezTo>
                        <a:pt x="54" y="4059"/>
                        <a:pt x="110" y="4360"/>
                        <a:pt x="156" y="4618"/>
                      </a:cubicBezTo>
                      <a:cubicBezTo>
                        <a:pt x="193" y="4878"/>
                        <a:pt x="270" y="5085"/>
                        <a:pt x="305" y="5233"/>
                      </a:cubicBezTo>
                      <a:cubicBezTo>
                        <a:pt x="345" y="5380"/>
                        <a:pt x="368" y="5464"/>
                        <a:pt x="368" y="5464"/>
                      </a:cubicBezTo>
                      <a:lnTo>
                        <a:pt x="471" y="5436"/>
                      </a:lnTo>
                      <a:cubicBezTo>
                        <a:pt x="471" y="5436"/>
                        <a:pt x="455" y="5351"/>
                        <a:pt x="428" y="5203"/>
                      </a:cubicBezTo>
                      <a:cubicBezTo>
                        <a:pt x="404" y="5054"/>
                        <a:pt x="352" y="4846"/>
                        <a:pt x="328" y="4590"/>
                      </a:cubicBezTo>
                      <a:cubicBezTo>
                        <a:pt x="311" y="4462"/>
                        <a:pt x="294" y="4324"/>
                        <a:pt x="276" y="4178"/>
                      </a:cubicBezTo>
                      <a:cubicBezTo>
                        <a:pt x="259" y="4032"/>
                        <a:pt x="259" y="3876"/>
                        <a:pt x="244" y="3716"/>
                      </a:cubicBezTo>
                      <a:cubicBezTo>
                        <a:pt x="233" y="3556"/>
                        <a:pt x="219" y="3391"/>
                        <a:pt x="225" y="3222"/>
                      </a:cubicBezTo>
                      <a:cubicBezTo>
                        <a:pt x="225" y="3054"/>
                        <a:pt x="226" y="2883"/>
                        <a:pt x="227" y="2712"/>
                      </a:cubicBezTo>
                      <a:cubicBezTo>
                        <a:pt x="238" y="2541"/>
                        <a:pt x="249" y="2371"/>
                        <a:pt x="260" y="2203"/>
                      </a:cubicBezTo>
                      <a:cubicBezTo>
                        <a:pt x="265" y="2035"/>
                        <a:pt x="291" y="1871"/>
                        <a:pt x="317" y="1713"/>
                      </a:cubicBezTo>
                      <a:cubicBezTo>
                        <a:pt x="345" y="1556"/>
                        <a:pt x="358" y="1401"/>
                        <a:pt x="387" y="1259"/>
                      </a:cubicBezTo>
                      <a:cubicBezTo>
                        <a:pt x="421" y="1117"/>
                        <a:pt x="454" y="983"/>
                        <a:pt x="483" y="860"/>
                      </a:cubicBezTo>
                      <a:cubicBezTo>
                        <a:pt x="511" y="736"/>
                        <a:pt x="537" y="622"/>
                        <a:pt x="578" y="523"/>
                      </a:cubicBezTo>
                      <a:cubicBezTo>
                        <a:pt x="613" y="423"/>
                        <a:pt x="643" y="336"/>
                        <a:pt x="668" y="265"/>
                      </a:cubicBezTo>
                      <a:cubicBezTo>
                        <a:pt x="717" y="122"/>
                        <a:pt x="746" y="40"/>
                        <a:pt x="746" y="40"/>
                      </a:cubicBezTo>
                      <a:lnTo>
                        <a:pt x="64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211" name="Google Shape;3211;p285"/>
            <p:cNvGrpSpPr/>
            <p:nvPr/>
          </p:nvGrpSpPr>
          <p:grpSpPr>
            <a:xfrm rot="-1028607">
              <a:off x="396206" y="1197722"/>
              <a:ext cx="324549" cy="303880"/>
              <a:chOff x="3253250" y="-606750"/>
              <a:chExt cx="249000" cy="233125"/>
            </a:xfrm>
          </p:grpSpPr>
          <p:sp>
            <p:nvSpPr>
              <p:cNvPr id="3212" name="Google Shape;3212;p285"/>
              <p:cNvSpPr/>
              <p:nvPr/>
            </p:nvSpPr>
            <p:spPr>
              <a:xfrm>
                <a:off x="3253250" y="-606750"/>
                <a:ext cx="249000" cy="233125"/>
              </a:xfrm>
              <a:custGeom>
                <a:rect b="b" l="l" r="r" t="t"/>
                <a:pathLst>
                  <a:path extrusionOk="0" h="9325" w="9960">
                    <a:moveTo>
                      <a:pt x="5032" y="1"/>
                    </a:moveTo>
                    <a:cubicBezTo>
                      <a:pt x="2662" y="1"/>
                      <a:pt x="1600" y="1620"/>
                      <a:pt x="1208" y="2928"/>
                    </a:cubicBezTo>
                    <a:cubicBezTo>
                      <a:pt x="767" y="4405"/>
                      <a:pt x="1" y="7191"/>
                      <a:pt x="3402" y="8811"/>
                    </a:cubicBezTo>
                    <a:cubicBezTo>
                      <a:pt x="4154" y="9169"/>
                      <a:pt x="4848" y="9324"/>
                      <a:pt x="5479" y="9324"/>
                    </a:cubicBezTo>
                    <a:cubicBezTo>
                      <a:pt x="7705" y="9324"/>
                      <a:pt x="9143" y="7397"/>
                      <a:pt x="9500" y="5677"/>
                    </a:cubicBezTo>
                    <a:cubicBezTo>
                      <a:pt x="9960" y="3469"/>
                      <a:pt x="9519" y="663"/>
                      <a:pt x="6012" y="85"/>
                    </a:cubicBezTo>
                    <a:cubicBezTo>
                      <a:pt x="5663" y="28"/>
                      <a:pt x="5337" y="1"/>
                      <a:pt x="50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3" name="Google Shape;3213;p285"/>
              <p:cNvSpPr/>
              <p:nvPr/>
            </p:nvSpPr>
            <p:spPr>
              <a:xfrm>
                <a:off x="3347625" y="-525925"/>
                <a:ext cx="18275" cy="28675"/>
              </a:xfrm>
              <a:custGeom>
                <a:rect b="b" l="l" r="r" t="t"/>
                <a:pathLst>
                  <a:path extrusionOk="0" h="1147" w="731">
                    <a:moveTo>
                      <a:pt x="540" y="1"/>
                    </a:moveTo>
                    <a:cubicBezTo>
                      <a:pt x="353" y="1"/>
                      <a:pt x="0" y="1081"/>
                      <a:pt x="212" y="1144"/>
                    </a:cubicBezTo>
                    <a:cubicBezTo>
                      <a:pt x="217" y="1146"/>
                      <a:pt x="223" y="1146"/>
                      <a:pt x="230" y="1146"/>
                    </a:cubicBezTo>
                    <a:cubicBezTo>
                      <a:pt x="445" y="1146"/>
                      <a:pt x="730" y="56"/>
                      <a:pt x="553" y="3"/>
                    </a:cubicBezTo>
                    <a:cubicBezTo>
                      <a:pt x="549" y="1"/>
                      <a:pt x="544" y="1"/>
                      <a:pt x="540" y="1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4" name="Google Shape;3214;p285"/>
              <p:cNvSpPr/>
              <p:nvPr/>
            </p:nvSpPr>
            <p:spPr>
              <a:xfrm>
                <a:off x="3403575" y="-509175"/>
                <a:ext cx="18275" cy="28650"/>
              </a:xfrm>
              <a:custGeom>
                <a:rect b="b" l="l" r="r" t="t"/>
                <a:pathLst>
                  <a:path extrusionOk="0" h="1146" w="731">
                    <a:moveTo>
                      <a:pt x="539" y="0"/>
                    </a:moveTo>
                    <a:cubicBezTo>
                      <a:pt x="352" y="0"/>
                      <a:pt x="0" y="1080"/>
                      <a:pt x="211" y="1143"/>
                    </a:cubicBezTo>
                    <a:cubicBezTo>
                      <a:pt x="217" y="1144"/>
                      <a:pt x="223" y="1145"/>
                      <a:pt x="229" y="1145"/>
                    </a:cubicBezTo>
                    <a:cubicBezTo>
                      <a:pt x="444" y="1145"/>
                      <a:pt x="730" y="55"/>
                      <a:pt x="552" y="2"/>
                    </a:cubicBezTo>
                    <a:cubicBezTo>
                      <a:pt x="548" y="1"/>
                      <a:pt x="543" y="0"/>
                      <a:pt x="539" y="0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5" name="Google Shape;3215;p285"/>
              <p:cNvSpPr/>
              <p:nvPr/>
            </p:nvSpPr>
            <p:spPr>
              <a:xfrm>
                <a:off x="3279675" y="-509300"/>
                <a:ext cx="20800" cy="85950"/>
              </a:xfrm>
              <a:custGeom>
                <a:rect b="b" l="l" r="r" t="t"/>
                <a:pathLst>
                  <a:path extrusionOk="0" h="3438" w="832">
                    <a:moveTo>
                      <a:pt x="234" y="0"/>
                    </a:moveTo>
                    <a:cubicBezTo>
                      <a:pt x="210" y="0"/>
                      <a:pt x="186" y="14"/>
                      <a:pt x="181" y="43"/>
                    </a:cubicBezTo>
                    <a:cubicBezTo>
                      <a:pt x="0" y="1176"/>
                      <a:pt x="96" y="2423"/>
                      <a:pt x="719" y="3413"/>
                    </a:cubicBezTo>
                    <a:cubicBezTo>
                      <a:pt x="729" y="3430"/>
                      <a:pt x="745" y="3437"/>
                      <a:pt x="761" y="3437"/>
                    </a:cubicBezTo>
                    <a:cubicBezTo>
                      <a:pt x="796" y="3437"/>
                      <a:pt x="832" y="3402"/>
                      <a:pt x="813" y="3362"/>
                    </a:cubicBezTo>
                    <a:cubicBezTo>
                      <a:pt x="351" y="2321"/>
                      <a:pt x="276" y="1177"/>
                      <a:pt x="288" y="53"/>
                    </a:cubicBezTo>
                    <a:cubicBezTo>
                      <a:pt x="289" y="19"/>
                      <a:pt x="261" y="0"/>
                      <a:pt x="234" y="0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6" name="Google Shape;3216;p285"/>
              <p:cNvSpPr/>
              <p:nvPr/>
            </p:nvSpPr>
            <p:spPr>
              <a:xfrm>
                <a:off x="3312650" y="-600250"/>
                <a:ext cx="118950" cy="28950"/>
              </a:xfrm>
              <a:custGeom>
                <a:rect b="b" l="l" r="r" t="t"/>
                <a:pathLst>
                  <a:path extrusionOk="0" h="1158" w="4758">
                    <a:moveTo>
                      <a:pt x="2614" y="0"/>
                    </a:moveTo>
                    <a:cubicBezTo>
                      <a:pt x="1640" y="0"/>
                      <a:pt x="675" y="334"/>
                      <a:pt x="34" y="1070"/>
                    </a:cubicBezTo>
                    <a:cubicBezTo>
                      <a:pt x="0" y="1108"/>
                      <a:pt x="38" y="1157"/>
                      <a:pt x="78" y="1157"/>
                    </a:cubicBezTo>
                    <a:cubicBezTo>
                      <a:pt x="90" y="1157"/>
                      <a:pt x="102" y="1153"/>
                      <a:pt x="112" y="1142"/>
                    </a:cubicBezTo>
                    <a:cubicBezTo>
                      <a:pt x="806" y="502"/>
                      <a:pt x="1733" y="223"/>
                      <a:pt x="2669" y="223"/>
                    </a:cubicBezTo>
                    <a:cubicBezTo>
                      <a:pt x="3356" y="223"/>
                      <a:pt x="4048" y="373"/>
                      <a:pt x="4658" y="641"/>
                    </a:cubicBezTo>
                    <a:cubicBezTo>
                      <a:pt x="4666" y="645"/>
                      <a:pt x="4674" y="646"/>
                      <a:pt x="4681" y="646"/>
                    </a:cubicBezTo>
                    <a:cubicBezTo>
                      <a:pt x="4729" y="646"/>
                      <a:pt x="4758" y="575"/>
                      <a:pt x="4709" y="546"/>
                    </a:cubicBezTo>
                    <a:cubicBezTo>
                      <a:pt x="4097" y="192"/>
                      <a:pt x="3353" y="0"/>
                      <a:pt x="2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17" name="Google Shape;3217;p285"/>
            <p:cNvGrpSpPr/>
            <p:nvPr/>
          </p:nvGrpSpPr>
          <p:grpSpPr>
            <a:xfrm rot="-2043501">
              <a:off x="679197" y="1057274"/>
              <a:ext cx="213969" cy="237571"/>
              <a:chOff x="5071176" y="2522737"/>
              <a:chExt cx="356745" cy="396095"/>
            </a:xfrm>
          </p:grpSpPr>
          <p:sp>
            <p:nvSpPr>
              <p:cNvPr id="3218" name="Google Shape;3218;p285"/>
              <p:cNvSpPr/>
              <p:nvPr/>
            </p:nvSpPr>
            <p:spPr>
              <a:xfrm>
                <a:off x="5071176" y="2522737"/>
                <a:ext cx="356745" cy="396095"/>
              </a:xfrm>
              <a:custGeom>
                <a:rect b="b" l="l" r="r" t="t"/>
                <a:pathLst>
                  <a:path extrusionOk="0" h="9472" w="8531">
                    <a:moveTo>
                      <a:pt x="2207" y="1"/>
                    </a:moveTo>
                    <a:cubicBezTo>
                      <a:pt x="2091" y="1"/>
                      <a:pt x="1965" y="19"/>
                      <a:pt x="1829" y="60"/>
                    </a:cubicBezTo>
                    <a:cubicBezTo>
                      <a:pt x="0" y="603"/>
                      <a:pt x="3040" y="9450"/>
                      <a:pt x="3217" y="9471"/>
                    </a:cubicBezTo>
                    <a:cubicBezTo>
                      <a:pt x="3217" y="9471"/>
                      <a:pt x="3218" y="9472"/>
                      <a:pt x="3219" y="9472"/>
                    </a:cubicBezTo>
                    <a:cubicBezTo>
                      <a:pt x="3530" y="9472"/>
                      <a:pt x="8531" y="1499"/>
                      <a:pt x="6410" y="400"/>
                    </a:cubicBezTo>
                    <a:cubicBezTo>
                      <a:pt x="6260" y="323"/>
                      <a:pt x="6116" y="288"/>
                      <a:pt x="5977" y="288"/>
                    </a:cubicBezTo>
                    <a:cubicBezTo>
                      <a:pt x="4764" y="288"/>
                      <a:pt x="3964" y="2934"/>
                      <a:pt x="3789" y="2934"/>
                    </a:cubicBezTo>
                    <a:cubicBezTo>
                      <a:pt x="3788" y="2934"/>
                      <a:pt x="3786" y="2934"/>
                      <a:pt x="3785" y="2933"/>
                    </a:cubicBezTo>
                    <a:cubicBezTo>
                      <a:pt x="3614" y="2888"/>
                      <a:pt x="3650" y="1"/>
                      <a:pt x="22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285"/>
              <p:cNvSpPr/>
              <p:nvPr/>
            </p:nvSpPr>
            <p:spPr>
              <a:xfrm>
                <a:off x="5212811" y="2708867"/>
                <a:ext cx="100989" cy="185628"/>
              </a:xfrm>
              <a:custGeom>
                <a:rect b="b" l="l" r="r" t="t"/>
                <a:pathLst>
                  <a:path extrusionOk="0" h="4439" w="2415">
                    <a:moveTo>
                      <a:pt x="2381" y="0"/>
                    </a:moveTo>
                    <a:cubicBezTo>
                      <a:pt x="2370" y="0"/>
                      <a:pt x="2360" y="7"/>
                      <a:pt x="2354" y="17"/>
                    </a:cubicBezTo>
                    <a:cubicBezTo>
                      <a:pt x="2177" y="391"/>
                      <a:pt x="1987" y="758"/>
                      <a:pt x="1792" y="1122"/>
                    </a:cubicBezTo>
                    <a:cubicBezTo>
                      <a:pt x="1205" y="2217"/>
                      <a:pt x="546" y="3274"/>
                      <a:pt x="12" y="4397"/>
                    </a:cubicBezTo>
                    <a:cubicBezTo>
                      <a:pt x="0" y="4420"/>
                      <a:pt x="21" y="4439"/>
                      <a:pt x="40" y="4439"/>
                    </a:cubicBezTo>
                    <a:cubicBezTo>
                      <a:pt x="50" y="4439"/>
                      <a:pt x="59" y="4435"/>
                      <a:pt x="65" y="4424"/>
                    </a:cubicBezTo>
                    <a:cubicBezTo>
                      <a:pt x="264" y="4062"/>
                      <a:pt x="471" y="3704"/>
                      <a:pt x="677" y="3345"/>
                    </a:cubicBezTo>
                    <a:cubicBezTo>
                      <a:pt x="1042" y="2712"/>
                      <a:pt x="1565" y="1817"/>
                      <a:pt x="1889" y="1173"/>
                    </a:cubicBezTo>
                    <a:cubicBezTo>
                      <a:pt x="2078" y="803"/>
                      <a:pt x="2253" y="426"/>
                      <a:pt x="2409" y="41"/>
                    </a:cubicBezTo>
                    <a:cubicBezTo>
                      <a:pt x="2414" y="26"/>
                      <a:pt x="2408" y="9"/>
                      <a:pt x="2394" y="3"/>
                    </a:cubicBezTo>
                    <a:cubicBezTo>
                      <a:pt x="2390" y="1"/>
                      <a:pt x="2386" y="0"/>
                      <a:pt x="23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3220" name="Shape 3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1" name="Google Shape;3221;p286"/>
          <p:cNvSpPr/>
          <p:nvPr/>
        </p:nvSpPr>
        <p:spPr>
          <a:xfrm flipH="1">
            <a:off x="2793792" y="4077275"/>
            <a:ext cx="3556405" cy="106618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2" name="Google Shape;3222;p286"/>
          <p:cNvSpPr/>
          <p:nvPr/>
        </p:nvSpPr>
        <p:spPr>
          <a:xfrm rot="-10097472">
            <a:off x="6877782" y="-1508120"/>
            <a:ext cx="3164696" cy="2221750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3" name="Google Shape;3223;p286"/>
          <p:cNvSpPr/>
          <p:nvPr/>
        </p:nvSpPr>
        <p:spPr>
          <a:xfrm flipH="1" rot="-9513020">
            <a:off x="-443039" y="-1535170"/>
            <a:ext cx="2959440" cy="2077636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4" name="Google Shape;3224;p28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25" name="Google Shape;3225;p286"/>
          <p:cNvSpPr txBox="1"/>
          <p:nvPr>
            <p:ph idx="1" type="subTitle"/>
          </p:nvPr>
        </p:nvSpPr>
        <p:spPr>
          <a:xfrm>
            <a:off x="720000" y="299301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226" name="Google Shape;3226;p286"/>
          <p:cNvSpPr txBox="1"/>
          <p:nvPr>
            <p:ph idx="2" type="subTitle"/>
          </p:nvPr>
        </p:nvSpPr>
        <p:spPr>
          <a:xfrm>
            <a:off x="858000" y="171951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7" name="Google Shape;3227;p286"/>
          <p:cNvSpPr txBox="1"/>
          <p:nvPr>
            <p:ph idx="3" type="subTitle"/>
          </p:nvPr>
        </p:nvSpPr>
        <p:spPr>
          <a:xfrm>
            <a:off x="3477900" y="240256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8" name="Google Shape;3228;p286"/>
          <p:cNvSpPr txBox="1"/>
          <p:nvPr>
            <p:ph idx="4" type="subTitle"/>
          </p:nvPr>
        </p:nvSpPr>
        <p:spPr>
          <a:xfrm>
            <a:off x="6161700" y="171951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9" name="Google Shape;3229;p286"/>
          <p:cNvSpPr txBox="1"/>
          <p:nvPr>
            <p:ph idx="5" type="subTitle"/>
          </p:nvPr>
        </p:nvSpPr>
        <p:spPr>
          <a:xfrm>
            <a:off x="3339900" y="367606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230" name="Google Shape;3230;p286"/>
          <p:cNvSpPr txBox="1"/>
          <p:nvPr>
            <p:ph idx="6" type="subTitle"/>
          </p:nvPr>
        </p:nvSpPr>
        <p:spPr>
          <a:xfrm>
            <a:off x="5959800" y="299301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3231" name="Shape 3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2" name="Google Shape;3232;p287"/>
          <p:cNvSpPr/>
          <p:nvPr/>
        </p:nvSpPr>
        <p:spPr>
          <a:xfrm rot="10800000">
            <a:off x="3427615" y="3982663"/>
            <a:ext cx="2432113" cy="1188686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3" name="Google Shape;3233;p287"/>
          <p:cNvSpPr/>
          <p:nvPr/>
        </p:nvSpPr>
        <p:spPr>
          <a:xfrm>
            <a:off x="7035288" y="-813138"/>
            <a:ext cx="2429611" cy="1705677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4" name="Google Shape;3234;p287"/>
          <p:cNvSpPr/>
          <p:nvPr/>
        </p:nvSpPr>
        <p:spPr>
          <a:xfrm>
            <a:off x="-7" y="2"/>
            <a:ext cx="2322948" cy="892558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5" name="Google Shape;3235;p287"/>
          <p:cNvSpPr txBox="1"/>
          <p:nvPr>
            <p:ph idx="1" type="subTitle"/>
          </p:nvPr>
        </p:nvSpPr>
        <p:spPr>
          <a:xfrm>
            <a:off x="2576300" y="1514373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236" name="Google Shape;3236;p287"/>
          <p:cNvSpPr txBox="1"/>
          <p:nvPr>
            <p:ph idx="2" type="subTitle"/>
          </p:nvPr>
        </p:nvSpPr>
        <p:spPr>
          <a:xfrm>
            <a:off x="2576292" y="1834876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37" name="Google Shape;3237;p287"/>
          <p:cNvSpPr txBox="1"/>
          <p:nvPr>
            <p:ph idx="3" type="subTitle"/>
          </p:nvPr>
        </p:nvSpPr>
        <p:spPr>
          <a:xfrm>
            <a:off x="5000242" y="1834851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38" name="Google Shape;3238;p287"/>
          <p:cNvSpPr txBox="1"/>
          <p:nvPr>
            <p:ph idx="4" type="subTitle"/>
          </p:nvPr>
        </p:nvSpPr>
        <p:spPr>
          <a:xfrm>
            <a:off x="2576292" y="3426563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39" name="Google Shape;3239;p287"/>
          <p:cNvSpPr txBox="1"/>
          <p:nvPr>
            <p:ph idx="5" type="subTitle"/>
          </p:nvPr>
        </p:nvSpPr>
        <p:spPr>
          <a:xfrm>
            <a:off x="5000242" y="3426563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0" name="Google Shape;3240;p28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41" name="Google Shape;3241;p287"/>
          <p:cNvSpPr txBox="1"/>
          <p:nvPr>
            <p:ph idx="6" type="subTitle"/>
          </p:nvPr>
        </p:nvSpPr>
        <p:spPr>
          <a:xfrm>
            <a:off x="2576300" y="3107798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242" name="Google Shape;3242;p287"/>
          <p:cNvSpPr txBox="1"/>
          <p:nvPr>
            <p:ph idx="7" type="subTitle"/>
          </p:nvPr>
        </p:nvSpPr>
        <p:spPr>
          <a:xfrm>
            <a:off x="5000250" y="1514373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243" name="Google Shape;3243;p287"/>
          <p:cNvSpPr txBox="1"/>
          <p:nvPr>
            <p:ph idx="8" type="subTitle"/>
          </p:nvPr>
        </p:nvSpPr>
        <p:spPr>
          <a:xfrm>
            <a:off x="5000250" y="3107798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t of contents">
  <p:cSld name="CUSTOM_14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29"/>
          <p:cNvSpPr txBox="1"/>
          <p:nvPr>
            <p:ph type="ctrTitle"/>
          </p:nvPr>
        </p:nvSpPr>
        <p:spPr>
          <a:xfrm>
            <a:off x="666250" y="1690362"/>
            <a:ext cx="1624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9" name="Google Shape;589;p29"/>
          <p:cNvSpPr txBox="1"/>
          <p:nvPr>
            <p:ph idx="1" type="subTitle"/>
          </p:nvPr>
        </p:nvSpPr>
        <p:spPr>
          <a:xfrm>
            <a:off x="666250" y="2154612"/>
            <a:ext cx="1976700" cy="7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90" name="Google Shape;590;p29"/>
          <p:cNvSpPr txBox="1"/>
          <p:nvPr>
            <p:ph hasCustomPrompt="1" idx="2" type="title"/>
          </p:nvPr>
        </p:nvSpPr>
        <p:spPr>
          <a:xfrm>
            <a:off x="666249" y="1156628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91" name="Google Shape;591;p29"/>
          <p:cNvSpPr txBox="1"/>
          <p:nvPr>
            <p:ph idx="3" type="ctrTitle"/>
          </p:nvPr>
        </p:nvSpPr>
        <p:spPr>
          <a:xfrm>
            <a:off x="3586999" y="1690362"/>
            <a:ext cx="19767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92" name="Google Shape;592;p29"/>
          <p:cNvSpPr txBox="1"/>
          <p:nvPr>
            <p:ph idx="4" type="subTitle"/>
          </p:nvPr>
        </p:nvSpPr>
        <p:spPr>
          <a:xfrm>
            <a:off x="3586996" y="2154623"/>
            <a:ext cx="1976700" cy="7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93" name="Google Shape;593;p29"/>
          <p:cNvSpPr txBox="1"/>
          <p:nvPr>
            <p:ph hasCustomPrompt="1" idx="5" type="title"/>
          </p:nvPr>
        </p:nvSpPr>
        <p:spPr>
          <a:xfrm>
            <a:off x="3586997" y="1156628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94" name="Google Shape;594;p29"/>
          <p:cNvSpPr txBox="1"/>
          <p:nvPr>
            <p:ph idx="6" type="ctrTitle"/>
          </p:nvPr>
        </p:nvSpPr>
        <p:spPr>
          <a:xfrm>
            <a:off x="6454000" y="1690362"/>
            <a:ext cx="1906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95" name="Google Shape;595;p29"/>
          <p:cNvSpPr txBox="1"/>
          <p:nvPr>
            <p:ph idx="7" type="subTitle"/>
          </p:nvPr>
        </p:nvSpPr>
        <p:spPr>
          <a:xfrm>
            <a:off x="6454000" y="2154623"/>
            <a:ext cx="1906500" cy="7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96" name="Google Shape;596;p29"/>
          <p:cNvSpPr txBox="1"/>
          <p:nvPr>
            <p:ph hasCustomPrompt="1" idx="8" type="title"/>
          </p:nvPr>
        </p:nvSpPr>
        <p:spPr>
          <a:xfrm>
            <a:off x="6454002" y="1156628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97" name="Google Shape;597;p29"/>
          <p:cNvSpPr txBox="1"/>
          <p:nvPr>
            <p:ph idx="9" type="ctrTitle"/>
          </p:nvPr>
        </p:nvSpPr>
        <p:spPr>
          <a:xfrm>
            <a:off x="666250" y="3531117"/>
            <a:ext cx="1624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98" name="Google Shape;598;p29"/>
          <p:cNvSpPr txBox="1"/>
          <p:nvPr>
            <p:ph idx="13" type="subTitle"/>
          </p:nvPr>
        </p:nvSpPr>
        <p:spPr>
          <a:xfrm>
            <a:off x="666250" y="3994631"/>
            <a:ext cx="1906500" cy="7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99" name="Google Shape;599;p29"/>
          <p:cNvSpPr txBox="1"/>
          <p:nvPr>
            <p:ph hasCustomPrompt="1" idx="14" type="title"/>
          </p:nvPr>
        </p:nvSpPr>
        <p:spPr>
          <a:xfrm>
            <a:off x="666249" y="300911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00" name="Google Shape;600;p29"/>
          <p:cNvSpPr txBox="1"/>
          <p:nvPr>
            <p:ph idx="15" type="ctrTitle"/>
          </p:nvPr>
        </p:nvSpPr>
        <p:spPr>
          <a:xfrm>
            <a:off x="3587000" y="3531117"/>
            <a:ext cx="1442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01" name="Google Shape;601;p29"/>
          <p:cNvSpPr txBox="1"/>
          <p:nvPr>
            <p:ph idx="16" type="subTitle"/>
          </p:nvPr>
        </p:nvSpPr>
        <p:spPr>
          <a:xfrm>
            <a:off x="3586997" y="3994631"/>
            <a:ext cx="1976700" cy="7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02" name="Google Shape;602;p29"/>
          <p:cNvSpPr txBox="1"/>
          <p:nvPr>
            <p:ph hasCustomPrompt="1" idx="17" type="title"/>
          </p:nvPr>
        </p:nvSpPr>
        <p:spPr>
          <a:xfrm>
            <a:off x="3586997" y="300911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03" name="Google Shape;603;p29"/>
          <p:cNvSpPr txBox="1"/>
          <p:nvPr>
            <p:ph idx="18" type="ctrTitle"/>
          </p:nvPr>
        </p:nvSpPr>
        <p:spPr>
          <a:xfrm>
            <a:off x="6454000" y="3531117"/>
            <a:ext cx="1476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04" name="Google Shape;604;p29"/>
          <p:cNvSpPr txBox="1"/>
          <p:nvPr>
            <p:ph idx="19" type="subTitle"/>
          </p:nvPr>
        </p:nvSpPr>
        <p:spPr>
          <a:xfrm>
            <a:off x="6454000" y="3994636"/>
            <a:ext cx="1976700" cy="7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05" name="Google Shape;605;p29"/>
          <p:cNvSpPr txBox="1"/>
          <p:nvPr>
            <p:ph hasCustomPrompt="1" idx="20" type="title"/>
          </p:nvPr>
        </p:nvSpPr>
        <p:spPr>
          <a:xfrm>
            <a:off x="6454002" y="300911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606" name="Google Shape;606;p29"/>
          <p:cNvGrpSpPr/>
          <p:nvPr/>
        </p:nvGrpSpPr>
        <p:grpSpPr>
          <a:xfrm>
            <a:off x="-308412" y="-648516"/>
            <a:ext cx="9655491" cy="6239444"/>
            <a:chOff x="-308412" y="-648516"/>
            <a:chExt cx="9655491" cy="6239444"/>
          </a:xfrm>
        </p:grpSpPr>
        <p:grpSp>
          <p:nvGrpSpPr>
            <p:cNvPr id="607" name="Google Shape;607;p29"/>
            <p:cNvGrpSpPr/>
            <p:nvPr/>
          </p:nvGrpSpPr>
          <p:grpSpPr>
            <a:xfrm rot="2118701">
              <a:off x="2236053" y="4779004"/>
              <a:ext cx="677494" cy="678539"/>
              <a:chOff x="1176363" y="5022450"/>
              <a:chExt cx="551250" cy="552100"/>
            </a:xfrm>
          </p:grpSpPr>
          <p:sp>
            <p:nvSpPr>
              <p:cNvPr id="608" name="Google Shape;608;p29"/>
              <p:cNvSpPr/>
              <p:nvPr/>
            </p:nvSpPr>
            <p:spPr>
              <a:xfrm>
                <a:off x="1176363" y="5561175"/>
                <a:ext cx="54225" cy="5025"/>
              </a:xfrm>
              <a:custGeom>
                <a:rect b="b" l="l" r="r" t="t"/>
                <a:pathLst>
                  <a:path extrusionOk="0" fill="none" h="201" w="2169">
                    <a:moveTo>
                      <a:pt x="2168" y="201"/>
                    </a:moveTo>
                    <a:cubicBezTo>
                      <a:pt x="1434" y="134"/>
                      <a:pt x="701" y="67"/>
                      <a:pt x="0" y="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29"/>
              <p:cNvSpPr/>
              <p:nvPr/>
            </p:nvSpPr>
            <p:spPr>
              <a:xfrm>
                <a:off x="1272263" y="5043300"/>
                <a:ext cx="351100" cy="531250"/>
              </a:xfrm>
              <a:custGeom>
                <a:rect b="b" l="l" r="r" t="t"/>
                <a:pathLst>
                  <a:path extrusionOk="0" fill="none" h="21250" w="14044">
                    <a:moveTo>
                      <a:pt x="14044" y="1"/>
                    </a:moveTo>
                    <a:cubicBezTo>
                      <a:pt x="10474" y="1035"/>
                      <a:pt x="4670" y="2803"/>
                      <a:pt x="5171" y="7606"/>
                    </a:cubicBezTo>
                    <a:cubicBezTo>
                      <a:pt x="5437" y="10175"/>
                      <a:pt x="7672" y="12109"/>
                      <a:pt x="9407" y="13844"/>
                    </a:cubicBezTo>
                    <a:cubicBezTo>
                      <a:pt x="11008" y="15445"/>
                      <a:pt x="13310" y="18047"/>
                      <a:pt x="10841" y="20048"/>
                    </a:cubicBezTo>
                    <a:cubicBezTo>
                      <a:pt x="9540" y="21082"/>
                      <a:pt x="7405" y="21049"/>
                      <a:pt x="5838" y="21149"/>
                    </a:cubicBezTo>
                    <a:cubicBezTo>
                      <a:pt x="3870" y="21249"/>
                      <a:pt x="1935" y="21216"/>
                      <a:pt x="0" y="21049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29"/>
              <p:cNvSpPr/>
              <p:nvPr/>
            </p:nvSpPr>
            <p:spPr>
              <a:xfrm>
                <a:off x="1668363" y="5022450"/>
                <a:ext cx="59250" cy="10875"/>
              </a:xfrm>
              <a:custGeom>
                <a:rect b="b" l="l" r="r" t="t"/>
                <a:pathLst>
                  <a:path extrusionOk="0" fill="none" h="435" w="2370">
                    <a:moveTo>
                      <a:pt x="2369" y="1"/>
                    </a:moveTo>
                    <a:cubicBezTo>
                      <a:pt x="1569" y="134"/>
                      <a:pt x="768" y="267"/>
                      <a:pt x="1" y="434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1" name="Google Shape;611;p29"/>
            <p:cNvGrpSpPr/>
            <p:nvPr/>
          </p:nvGrpSpPr>
          <p:grpSpPr>
            <a:xfrm>
              <a:off x="8544530" y="1373875"/>
              <a:ext cx="802548" cy="757672"/>
              <a:chOff x="5091638" y="5657900"/>
              <a:chExt cx="402825" cy="380300"/>
            </a:xfrm>
          </p:grpSpPr>
          <p:sp>
            <p:nvSpPr>
              <p:cNvPr id="612" name="Google Shape;612;p29"/>
              <p:cNvSpPr/>
              <p:nvPr/>
            </p:nvSpPr>
            <p:spPr>
              <a:xfrm>
                <a:off x="5091638" y="5717950"/>
                <a:ext cx="402825" cy="320250"/>
              </a:xfrm>
              <a:custGeom>
                <a:rect b="b" l="l" r="r" t="t"/>
                <a:pathLst>
                  <a:path extrusionOk="0" fill="none" h="12810" w="16113">
                    <a:moveTo>
                      <a:pt x="12510" y="1"/>
                    </a:moveTo>
                    <a:cubicBezTo>
                      <a:pt x="13777" y="1035"/>
                      <a:pt x="16112" y="3203"/>
                      <a:pt x="14678" y="4971"/>
                    </a:cubicBezTo>
                    <a:cubicBezTo>
                      <a:pt x="13677" y="6205"/>
                      <a:pt x="11576" y="6472"/>
                      <a:pt x="10108" y="6705"/>
                    </a:cubicBezTo>
                    <a:cubicBezTo>
                      <a:pt x="7339" y="7172"/>
                      <a:pt x="3904" y="7172"/>
                      <a:pt x="1535" y="8840"/>
                    </a:cubicBezTo>
                    <a:cubicBezTo>
                      <a:pt x="1" y="9908"/>
                      <a:pt x="234" y="11442"/>
                      <a:pt x="1335" y="1281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29"/>
              <p:cNvSpPr/>
              <p:nvPr/>
            </p:nvSpPr>
            <p:spPr>
              <a:xfrm>
                <a:off x="5314313" y="5657900"/>
                <a:ext cx="47550" cy="28375"/>
              </a:xfrm>
              <a:custGeom>
                <a:rect b="b" l="l" r="r" t="t"/>
                <a:pathLst>
                  <a:path extrusionOk="0" fill="none" h="1135" w="1902">
                    <a:moveTo>
                      <a:pt x="0" y="1"/>
                    </a:moveTo>
                    <a:cubicBezTo>
                      <a:pt x="634" y="368"/>
                      <a:pt x="1268" y="735"/>
                      <a:pt x="1902" y="1135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4" name="Google Shape;614;p29"/>
            <p:cNvGrpSpPr/>
            <p:nvPr/>
          </p:nvGrpSpPr>
          <p:grpSpPr>
            <a:xfrm rot="-2700000">
              <a:off x="-7871" y="120906"/>
              <a:ext cx="544210" cy="401775"/>
              <a:chOff x="3525538" y="7232375"/>
              <a:chExt cx="442825" cy="326925"/>
            </a:xfrm>
          </p:grpSpPr>
          <p:sp>
            <p:nvSpPr>
              <p:cNvPr id="615" name="Google Shape;615;p29"/>
              <p:cNvSpPr/>
              <p:nvPr/>
            </p:nvSpPr>
            <p:spPr>
              <a:xfrm>
                <a:off x="3940838" y="7344950"/>
                <a:ext cx="27525" cy="37550"/>
              </a:xfrm>
              <a:custGeom>
                <a:rect b="b" l="l" r="r" t="t"/>
                <a:pathLst>
                  <a:path extrusionOk="0" fill="none" h="1502" w="1101">
                    <a:moveTo>
                      <a:pt x="0" y="0"/>
                    </a:moveTo>
                    <a:cubicBezTo>
                      <a:pt x="367" y="501"/>
                      <a:pt x="734" y="1001"/>
                      <a:pt x="1101" y="1502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29"/>
              <p:cNvSpPr/>
              <p:nvPr/>
            </p:nvSpPr>
            <p:spPr>
              <a:xfrm>
                <a:off x="3859113" y="7232375"/>
                <a:ext cx="53375" cy="73400"/>
              </a:xfrm>
              <a:custGeom>
                <a:rect b="b" l="l" r="r" t="t"/>
                <a:pathLst>
                  <a:path extrusionOk="0" fill="none" h="2936" w="2135">
                    <a:moveTo>
                      <a:pt x="0" y="0"/>
                    </a:moveTo>
                    <a:lnTo>
                      <a:pt x="2135" y="2936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29"/>
              <p:cNvSpPr/>
              <p:nvPr/>
            </p:nvSpPr>
            <p:spPr>
              <a:xfrm>
                <a:off x="3744013" y="7307425"/>
                <a:ext cx="25" cy="251875"/>
              </a:xfrm>
              <a:custGeom>
                <a:rect b="b" l="l" r="r" t="t"/>
                <a:pathLst>
                  <a:path extrusionOk="0" fill="none" h="10075" w="1">
                    <a:moveTo>
                      <a:pt x="1" y="0"/>
                    </a:moveTo>
                    <a:lnTo>
                      <a:pt x="1" y="10074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29"/>
              <p:cNvSpPr/>
              <p:nvPr/>
            </p:nvSpPr>
            <p:spPr>
              <a:xfrm>
                <a:off x="3525538" y="7470875"/>
                <a:ext cx="25875" cy="88425"/>
              </a:xfrm>
              <a:custGeom>
                <a:rect b="b" l="l" r="r" t="t"/>
                <a:pathLst>
                  <a:path extrusionOk="0" fill="none" h="3537" w="1035">
                    <a:moveTo>
                      <a:pt x="1034" y="0"/>
                    </a:moveTo>
                    <a:cubicBezTo>
                      <a:pt x="701" y="1168"/>
                      <a:pt x="334" y="2335"/>
                      <a:pt x="0" y="3536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29"/>
              <p:cNvSpPr/>
              <p:nvPr/>
            </p:nvSpPr>
            <p:spPr>
              <a:xfrm>
                <a:off x="3563888" y="7382475"/>
                <a:ext cx="14200" cy="47550"/>
              </a:xfrm>
              <a:custGeom>
                <a:rect b="b" l="l" r="r" t="t"/>
                <a:pathLst>
                  <a:path extrusionOk="0" fill="none" h="1902" w="568">
                    <a:moveTo>
                      <a:pt x="568" y="1"/>
                    </a:moveTo>
                    <a:lnTo>
                      <a:pt x="1" y="1902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20" name="Google Shape;620;p29"/>
            <p:cNvSpPr/>
            <p:nvPr/>
          </p:nvSpPr>
          <p:spPr>
            <a:xfrm rot="-1970022">
              <a:off x="7612991" y="131566"/>
              <a:ext cx="490487" cy="380615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9"/>
            <p:cNvSpPr/>
            <p:nvPr/>
          </p:nvSpPr>
          <p:spPr>
            <a:xfrm rot="-6711408">
              <a:off x="5373039" y="2904653"/>
              <a:ext cx="362924" cy="281627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9"/>
            <p:cNvSpPr/>
            <p:nvPr/>
          </p:nvSpPr>
          <p:spPr>
            <a:xfrm>
              <a:off x="8797663" y="4874375"/>
              <a:ext cx="487800" cy="487800"/>
            </a:xfrm>
            <a:prstGeom prst="ellipse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9"/>
            <p:cNvSpPr/>
            <p:nvPr/>
          </p:nvSpPr>
          <p:spPr>
            <a:xfrm>
              <a:off x="-308412" y="2801575"/>
              <a:ext cx="487800" cy="487800"/>
            </a:xfrm>
            <a:prstGeom prst="ellipse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4" name="Google Shape;624;p29"/>
            <p:cNvGrpSpPr/>
            <p:nvPr/>
          </p:nvGrpSpPr>
          <p:grpSpPr>
            <a:xfrm rot="9197377">
              <a:off x="4170731" y="-508577"/>
              <a:ext cx="802548" cy="757671"/>
              <a:chOff x="5091638" y="5657900"/>
              <a:chExt cx="402825" cy="380300"/>
            </a:xfrm>
          </p:grpSpPr>
          <p:sp>
            <p:nvSpPr>
              <p:cNvPr id="625" name="Google Shape;625;p29"/>
              <p:cNvSpPr/>
              <p:nvPr/>
            </p:nvSpPr>
            <p:spPr>
              <a:xfrm>
                <a:off x="5091638" y="5717950"/>
                <a:ext cx="402825" cy="320250"/>
              </a:xfrm>
              <a:custGeom>
                <a:rect b="b" l="l" r="r" t="t"/>
                <a:pathLst>
                  <a:path extrusionOk="0" fill="none" h="12810" w="16113">
                    <a:moveTo>
                      <a:pt x="12510" y="1"/>
                    </a:moveTo>
                    <a:cubicBezTo>
                      <a:pt x="13777" y="1035"/>
                      <a:pt x="16112" y="3203"/>
                      <a:pt x="14678" y="4971"/>
                    </a:cubicBezTo>
                    <a:cubicBezTo>
                      <a:pt x="13677" y="6205"/>
                      <a:pt x="11576" y="6472"/>
                      <a:pt x="10108" y="6705"/>
                    </a:cubicBezTo>
                    <a:cubicBezTo>
                      <a:pt x="7339" y="7172"/>
                      <a:pt x="3904" y="7172"/>
                      <a:pt x="1535" y="8840"/>
                    </a:cubicBezTo>
                    <a:cubicBezTo>
                      <a:pt x="1" y="9908"/>
                      <a:pt x="234" y="11442"/>
                      <a:pt x="1335" y="1281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29"/>
              <p:cNvSpPr/>
              <p:nvPr/>
            </p:nvSpPr>
            <p:spPr>
              <a:xfrm>
                <a:off x="5314313" y="5657900"/>
                <a:ext cx="47550" cy="28375"/>
              </a:xfrm>
              <a:custGeom>
                <a:rect b="b" l="l" r="r" t="t"/>
                <a:pathLst>
                  <a:path extrusionOk="0" fill="none" h="1135" w="1902">
                    <a:moveTo>
                      <a:pt x="0" y="1"/>
                    </a:moveTo>
                    <a:cubicBezTo>
                      <a:pt x="634" y="368"/>
                      <a:pt x="1268" y="735"/>
                      <a:pt x="1902" y="1135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27" name="Google Shape;627;p29"/>
          <p:cNvSpPr txBox="1"/>
          <p:nvPr>
            <p:ph idx="21" type="title"/>
          </p:nvPr>
        </p:nvSpPr>
        <p:spPr>
          <a:xfrm>
            <a:off x="724800" y="489659"/>
            <a:ext cx="76944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3244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p288"/>
          <p:cNvSpPr/>
          <p:nvPr/>
        </p:nvSpPr>
        <p:spPr>
          <a:xfrm rot="6483727">
            <a:off x="-2033547" y="97437"/>
            <a:ext cx="3290798" cy="231026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6" name="Google Shape;3246;p288"/>
          <p:cNvSpPr/>
          <p:nvPr/>
        </p:nvSpPr>
        <p:spPr>
          <a:xfrm rot="5771406">
            <a:off x="8211569" y="2586149"/>
            <a:ext cx="3475197" cy="243971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7" name="Google Shape;3247;p28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48" name="Google Shape;3248;p288"/>
          <p:cNvSpPr txBox="1"/>
          <p:nvPr>
            <p:ph idx="1" type="subTitle"/>
          </p:nvPr>
        </p:nvSpPr>
        <p:spPr>
          <a:xfrm>
            <a:off x="72000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9" name="Google Shape;3249;p288"/>
          <p:cNvSpPr txBox="1"/>
          <p:nvPr>
            <p:ph idx="2" type="subTitle"/>
          </p:nvPr>
        </p:nvSpPr>
        <p:spPr>
          <a:xfrm>
            <a:off x="340380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50" name="Google Shape;3250;p288"/>
          <p:cNvSpPr txBox="1"/>
          <p:nvPr>
            <p:ph idx="3" type="subTitle"/>
          </p:nvPr>
        </p:nvSpPr>
        <p:spPr>
          <a:xfrm>
            <a:off x="609005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51" name="Google Shape;3251;p288"/>
          <p:cNvSpPr txBox="1"/>
          <p:nvPr>
            <p:ph idx="4" type="subTitle"/>
          </p:nvPr>
        </p:nvSpPr>
        <p:spPr>
          <a:xfrm>
            <a:off x="7200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52" name="Google Shape;3252;p288"/>
          <p:cNvSpPr txBox="1"/>
          <p:nvPr>
            <p:ph idx="5" type="subTitle"/>
          </p:nvPr>
        </p:nvSpPr>
        <p:spPr>
          <a:xfrm>
            <a:off x="34038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53" name="Google Shape;3253;p288"/>
          <p:cNvSpPr txBox="1"/>
          <p:nvPr>
            <p:ph idx="6" type="subTitle"/>
          </p:nvPr>
        </p:nvSpPr>
        <p:spPr>
          <a:xfrm>
            <a:off x="60876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54" name="Google Shape;3254;p288"/>
          <p:cNvSpPr txBox="1"/>
          <p:nvPr>
            <p:ph idx="7" type="subTitle"/>
          </p:nvPr>
        </p:nvSpPr>
        <p:spPr>
          <a:xfrm>
            <a:off x="71510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255" name="Google Shape;3255;p288"/>
          <p:cNvSpPr txBox="1"/>
          <p:nvPr>
            <p:ph idx="8" type="subTitle"/>
          </p:nvPr>
        </p:nvSpPr>
        <p:spPr>
          <a:xfrm>
            <a:off x="340380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256" name="Google Shape;3256;p288"/>
          <p:cNvSpPr txBox="1"/>
          <p:nvPr>
            <p:ph idx="9" type="subTitle"/>
          </p:nvPr>
        </p:nvSpPr>
        <p:spPr>
          <a:xfrm>
            <a:off x="609005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257" name="Google Shape;3257;p288"/>
          <p:cNvSpPr txBox="1"/>
          <p:nvPr>
            <p:ph idx="13" type="subTitle"/>
          </p:nvPr>
        </p:nvSpPr>
        <p:spPr>
          <a:xfrm>
            <a:off x="7151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258" name="Google Shape;3258;p288"/>
          <p:cNvSpPr txBox="1"/>
          <p:nvPr>
            <p:ph idx="14" type="subTitle"/>
          </p:nvPr>
        </p:nvSpPr>
        <p:spPr>
          <a:xfrm>
            <a:off x="34038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259" name="Google Shape;3259;p288"/>
          <p:cNvSpPr txBox="1"/>
          <p:nvPr>
            <p:ph idx="15" type="subTitle"/>
          </p:nvPr>
        </p:nvSpPr>
        <p:spPr>
          <a:xfrm>
            <a:off x="60925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289"/>
          <p:cNvSpPr/>
          <p:nvPr/>
        </p:nvSpPr>
        <p:spPr>
          <a:xfrm rot="10800000">
            <a:off x="3503578" y="-179697"/>
            <a:ext cx="3835297" cy="1149896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2" name="Google Shape;3262;p289"/>
          <p:cNvSpPr/>
          <p:nvPr/>
        </p:nvSpPr>
        <p:spPr>
          <a:xfrm rot="9715328">
            <a:off x="962580" y="4472327"/>
            <a:ext cx="2937868" cy="206249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3" name="Google Shape;3263;p289"/>
          <p:cNvSpPr txBox="1"/>
          <p:nvPr>
            <p:ph hasCustomPrompt="1" type="title"/>
          </p:nvPr>
        </p:nvSpPr>
        <p:spPr>
          <a:xfrm>
            <a:off x="715100" y="1562813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264" name="Google Shape;3264;p289"/>
          <p:cNvSpPr txBox="1"/>
          <p:nvPr>
            <p:ph idx="1" type="subTitle"/>
          </p:nvPr>
        </p:nvSpPr>
        <p:spPr>
          <a:xfrm>
            <a:off x="715100" y="3401397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65" name="Google Shape;3265;p289"/>
          <p:cNvSpPr txBox="1"/>
          <p:nvPr>
            <p:ph hasCustomPrompt="1" idx="2" type="title"/>
          </p:nvPr>
        </p:nvSpPr>
        <p:spPr>
          <a:xfrm>
            <a:off x="3402350" y="1562818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266" name="Google Shape;3266;p289"/>
          <p:cNvSpPr txBox="1"/>
          <p:nvPr>
            <p:ph idx="3" type="subTitle"/>
          </p:nvPr>
        </p:nvSpPr>
        <p:spPr>
          <a:xfrm>
            <a:off x="3402350" y="3401405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67" name="Google Shape;3267;p289"/>
          <p:cNvSpPr txBox="1"/>
          <p:nvPr>
            <p:ph hasCustomPrompt="1" idx="4" type="title"/>
          </p:nvPr>
        </p:nvSpPr>
        <p:spPr>
          <a:xfrm>
            <a:off x="6089800" y="1562810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268" name="Google Shape;3268;p289"/>
          <p:cNvSpPr txBox="1"/>
          <p:nvPr>
            <p:ph idx="5" type="subTitle"/>
          </p:nvPr>
        </p:nvSpPr>
        <p:spPr>
          <a:xfrm>
            <a:off x="6089800" y="3401394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3269" name="Shape 3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0" name="Google Shape;3270;p290"/>
          <p:cNvSpPr/>
          <p:nvPr/>
        </p:nvSpPr>
        <p:spPr>
          <a:xfrm rot="2355625">
            <a:off x="-3156866" y="2079077"/>
            <a:ext cx="6003359" cy="4214630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1" name="Google Shape;3271;p290"/>
          <p:cNvSpPr/>
          <p:nvPr/>
        </p:nvSpPr>
        <p:spPr>
          <a:xfrm flipH="1" rot="10800000">
            <a:off x="5663125" y="1"/>
            <a:ext cx="3480869" cy="2461897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2" name="Google Shape;3272;p290"/>
          <p:cNvSpPr txBox="1"/>
          <p:nvPr>
            <p:ph type="ctrTitle"/>
          </p:nvPr>
        </p:nvSpPr>
        <p:spPr>
          <a:xfrm>
            <a:off x="2429950" y="535000"/>
            <a:ext cx="4284000" cy="9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73" name="Google Shape;3273;p290"/>
          <p:cNvSpPr txBox="1"/>
          <p:nvPr>
            <p:ph idx="1" type="subTitle"/>
          </p:nvPr>
        </p:nvSpPr>
        <p:spPr>
          <a:xfrm>
            <a:off x="3160900" y="1569163"/>
            <a:ext cx="28224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274" name="Google Shape;3274;p290"/>
          <p:cNvSpPr txBox="1"/>
          <p:nvPr/>
        </p:nvSpPr>
        <p:spPr>
          <a:xfrm>
            <a:off x="2541400" y="3857925"/>
            <a:ext cx="42840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CREDITS: This presentation template was created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, including icons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/>
              </a:rPr>
              <a:t>Flaticon</a:t>
            </a: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and infographics &amp; images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/>
              </a:rPr>
              <a:t>Freepik</a:t>
            </a:r>
            <a:endParaRPr b="1" sz="1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3275" name="Shape 3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" name="Google Shape;3276;p291"/>
          <p:cNvSpPr/>
          <p:nvPr/>
        </p:nvSpPr>
        <p:spPr>
          <a:xfrm flipH="1" rot="-9512988">
            <a:off x="5411053" y="-1031429"/>
            <a:ext cx="3873019" cy="271900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7" name="Google Shape;3277;p291"/>
          <p:cNvSpPr/>
          <p:nvPr/>
        </p:nvSpPr>
        <p:spPr>
          <a:xfrm flipH="1" rot="-9512988">
            <a:off x="77053" y="4245421"/>
            <a:ext cx="3873019" cy="271900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8" name="Google Shape;3278;p291"/>
          <p:cNvSpPr/>
          <p:nvPr/>
        </p:nvSpPr>
        <p:spPr>
          <a:xfrm flipH="1" rot="10800000">
            <a:off x="6781648" y="4492733"/>
            <a:ext cx="1331418" cy="65076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292"/>
          <p:cNvSpPr/>
          <p:nvPr/>
        </p:nvSpPr>
        <p:spPr>
          <a:xfrm flipH="1" rot="5400000">
            <a:off x="6909927" y="2909427"/>
            <a:ext cx="3227852" cy="1240294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1" name="Google Shape;3281;p292"/>
          <p:cNvSpPr/>
          <p:nvPr/>
        </p:nvSpPr>
        <p:spPr>
          <a:xfrm flipH="1" rot="9361438">
            <a:off x="-472451" y="-590591"/>
            <a:ext cx="3547661" cy="1063628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82" name="Google Shape;3282;p292"/>
          <p:cNvGrpSpPr/>
          <p:nvPr/>
        </p:nvGrpSpPr>
        <p:grpSpPr>
          <a:xfrm>
            <a:off x="270898" y="4054182"/>
            <a:ext cx="559760" cy="781502"/>
            <a:chOff x="270898" y="4054182"/>
            <a:chExt cx="559760" cy="781502"/>
          </a:xfrm>
        </p:grpSpPr>
        <p:grpSp>
          <p:nvGrpSpPr>
            <p:cNvPr id="3283" name="Google Shape;3283;p292"/>
            <p:cNvGrpSpPr/>
            <p:nvPr/>
          </p:nvGrpSpPr>
          <p:grpSpPr>
            <a:xfrm flipH="1" rot="-2700000">
              <a:off x="398707" y="4114344"/>
              <a:ext cx="278908" cy="262536"/>
              <a:chOff x="3835427" y="2983238"/>
              <a:chExt cx="278911" cy="262539"/>
            </a:xfrm>
          </p:grpSpPr>
          <p:sp>
            <p:nvSpPr>
              <p:cNvPr id="3284" name="Google Shape;3284;p292"/>
              <p:cNvSpPr/>
              <p:nvPr/>
            </p:nvSpPr>
            <p:spPr>
              <a:xfrm>
                <a:off x="3835427" y="3033346"/>
                <a:ext cx="136176" cy="73781"/>
              </a:xfrm>
              <a:custGeom>
                <a:rect b="b" l="l" r="r" t="t"/>
                <a:pathLst>
                  <a:path extrusionOk="0" h="2294" w="4234">
                    <a:moveTo>
                      <a:pt x="2024" y="1"/>
                    </a:moveTo>
                    <a:cubicBezTo>
                      <a:pt x="948" y="1"/>
                      <a:pt x="1" y="1598"/>
                      <a:pt x="1" y="1598"/>
                    </a:cubicBezTo>
                    <a:cubicBezTo>
                      <a:pt x="1" y="1598"/>
                      <a:pt x="1261" y="2293"/>
                      <a:pt x="2023" y="2293"/>
                    </a:cubicBezTo>
                    <a:cubicBezTo>
                      <a:pt x="2109" y="2293"/>
                      <a:pt x="2189" y="2284"/>
                      <a:pt x="2260" y="2265"/>
                    </a:cubicBezTo>
                    <a:cubicBezTo>
                      <a:pt x="2957" y="2070"/>
                      <a:pt x="4234" y="1440"/>
                      <a:pt x="4234" y="1440"/>
                    </a:cubicBezTo>
                    <a:cubicBezTo>
                      <a:pt x="4234" y="1440"/>
                      <a:pt x="3147" y="35"/>
                      <a:pt x="2056" y="1"/>
                    </a:cubicBezTo>
                    <a:cubicBezTo>
                      <a:pt x="2046" y="1"/>
                      <a:pt x="2035" y="1"/>
                      <a:pt x="20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5" name="Google Shape;3285;p292"/>
              <p:cNvSpPr/>
              <p:nvPr/>
            </p:nvSpPr>
            <p:spPr>
              <a:xfrm>
                <a:off x="3953847" y="3155336"/>
                <a:ext cx="112794" cy="90441"/>
              </a:xfrm>
              <a:custGeom>
                <a:rect b="b" l="l" r="r" t="t"/>
                <a:pathLst>
                  <a:path extrusionOk="0" h="2812" w="3507">
                    <a:moveTo>
                      <a:pt x="2153" y="0"/>
                    </a:moveTo>
                    <a:cubicBezTo>
                      <a:pt x="1711" y="0"/>
                      <a:pt x="1246" y="73"/>
                      <a:pt x="900" y="310"/>
                    </a:cubicBezTo>
                    <a:cubicBezTo>
                      <a:pt x="1" y="927"/>
                      <a:pt x="182" y="2812"/>
                      <a:pt x="182" y="2812"/>
                    </a:cubicBezTo>
                    <a:cubicBezTo>
                      <a:pt x="182" y="2812"/>
                      <a:pt x="1951" y="2586"/>
                      <a:pt x="2399" y="2017"/>
                    </a:cubicBezTo>
                    <a:cubicBezTo>
                      <a:pt x="2847" y="1448"/>
                      <a:pt x="3506" y="187"/>
                      <a:pt x="3506" y="187"/>
                    </a:cubicBezTo>
                    <a:cubicBezTo>
                      <a:pt x="3506" y="187"/>
                      <a:pt x="2860" y="0"/>
                      <a:pt x="215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6" name="Google Shape;3286;p292"/>
              <p:cNvSpPr/>
              <p:nvPr/>
            </p:nvSpPr>
            <p:spPr>
              <a:xfrm>
                <a:off x="3977357" y="2983238"/>
                <a:ext cx="87000" cy="136433"/>
              </a:xfrm>
              <a:custGeom>
                <a:rect b="b" l="l" r="r" t="t"/>
                <a:pathLst>
                  <a:path extrusionOk="0" h="4242" w="2705">
                    <a:moveTo>
                      <a:pt x="1672" y="1"/>
                    </a:moveTo>
                    <a:cubicBezTo>
                      <a:pt x="1672" y="1"/>
                      <a:pt x="1" y="1049"/>
                      <a:pt x="115" y="2137"/>
                    </a:cubicBezTo>
                    <a:cubicBezTo>
                      <a:pt x="229" y="3224"/>
                      <a:pt x="1811" y="4242"/>
                      <a:pt x="1811" y="4242"/>
                    </a:cubicBezTo>
                    <a:cubicBezTo>
                      <a:pt x="1811" y="4242"/>
                      <a:pt x="2390" y="2933"/>
                      <a:pt x="2548" y="2226"/>
                    </a:cubicBezTo>
                    <a:cubicBezTo>
                      <a:pt x="2705" y="1518"/>
                      <a:pt x="1672" y="1"/>
                      <a:pt x="16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7" name="Google Shape;3287;p292"/>
              <p:cNvSpPr/>
              <p:nvPr/>
            </p:nvSpPr>
            <p:spPr>
              <a:xfrm>
                <a:off x="3872735" y="3061873"/>
                <a:ext cx="85198" cy="10196"/>
              </a:xfrm>
              <a:custGeom>
                <a:rect b="b" l="l" r="r" t="t"/>
                <a:pathLst>
                  <a:path extrusionOk="0" h="317" w="2649">
                    <a:moveTo>
                      <a:pt x="1505" y="0"/>
                    </a:moveTo>
                    <a:cubicBezTo>
                      <a:pt x="1007" y="0"/>
                      <a:pt x="500" y="112"/>
                      <a:pt x="34" y="259"/>
                    </a:cubicBezTo>
                    <a:cubicBezTo>
                      <a:pt x="1" y="269"/>
                      <a:pt x="12" y="317"/>
                      <a:pt x="42" y="317"/>
                    </a:cubicBezTo>
                    <a:cubicBezTo>
                      <a:pt x="44" y="317"/>
                      <a:pt x="46" y="316"/>
                      <a:pt x="48" y="316"/>
                    </a:cubicBezTo>
                    <a:cubicBezTo>
                      <a:pt x="544" y="218"/>
                      <a:pt x="1056" y="124"/>
                      <a:pt x="1564" y="124"/>
                    </a:cubicBezTo>
                    <a:cubicBezTo>
                      <a:pt x="1913" y="124"/>
                      <a:pt x="2260" y="169"/>
                      <a:pt x="2597" y="287"/>
                    </a:cubicBezTo>
                    <a:cubicBezTo>
                      <a:pt x="2601" y="288"/>
                      <a:pt x="2604" y="289"/>
                      <a:pt x="2608" y="289"/>
                    </a:cubicBezTo>
                    <a:cubicBezTo>
                      <a:pt x="2635" y="289"/>
                      <a:pt x="2649" y="246"/>
                      <a:pt x="2620" y="233"/>
                    </a:cubicBezTo>
                    <a:cubicBezTo>
                      <a:pt x="2268" y="66"/>
                      <a:pt x="1889" y="0"/>
                      <a:pt x="15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8" name="Google Shape;3288;p292"/>
              <p:cNvSpPr/>
              <p:nvPr/>
            </p:nvSpPr>
            <p:spPr>
              <a:xfrm>
                <a:off x="4003022" y="3025370"/>
                <a:ext cx="29879" cy="92660"/>
              </a:xfrm>
              <a:custGeom>
                <a:rect b="b" l="l" r="r" t="t"/>
                <a:pathLst>
                  <a:path extrusionOk="0" h="2881" w="929">
                    <a:moveTo>
                      <a:pt x="410" y="1"/>
                    </a:moveTo>
                    <a:cubicBezTo>
                      <a:pt x="400" y="1"/>
                      <a:pt x="389" y="6"/>
                      <a:pt x="384" y="18"/>
                    </a:cubicBezTo>
                    <a:cubicBezTo>
                      <a:pt x="1" y="960"/>
                      <a:pt x="278" y="2071"/>
                      <a:pt x="866" y="2868"/>
                    </a:cubicBezTo>
                    <a:cubicBezTo>
                      <a:pt x="872" y="2877"/>
                      <a:pt x="880" y="2880"/>
                      <a:pt x="888" y="2880"/>
                    </a:cubicBezTo>
                    <a:cubicBezTo>
                      <a:pt x="908" y="2880"/>
                      <a:pt x="929" y="2857"/>
                      <a:pt x="915" y="2836"/>
                    </a:cubicBezTo>
                    <a:cubicBezTo>
                      <a:pt x="422" y="2005"/>
                      <a:pt x="155" y="985"/>
                      <a:pt x="440" y="38"/>
                    </a:cubicBezTo>
                    <a:cubicBezTo>
                      <a:pt x="447" y="16"/>
                      <a:pt x="428" y="1"/>
                      <a:pt x="4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9" name="Google Shape;3289;p292"/>
              <p:cNvSpPr/>
              <p:nvPr/>
            </p:nvSpPr>
            <p:spPr>
              <a:xfrm>
                <a:off x="3990383" y="3158970"/>
                <a:ext cx="76611" cy="51074"/>
              </a:xfrm>
              <a:custGeom>
                <a:rect b="b" l="l" r="r" t="t"/>
                <a:pathLst>
                  <a:path extrusionOk="0" h="1588" w="2382">
                    <a:moveTo>
                      <a:pt x="2338" y="0"/>
                    </a:moveTo>
                    <a:cubicBezTo>
                      <a:pt x="2335" y="0"/>
                      <a:pt x="2332" y="1"/>
                      <a:pt x="2329" y="2"/>
                    </a:cubicBezTo>
                    <a:cubicBezTo>
                      <a:pt x="1458" y="315"/>
                      <a:pt x="565" y="770"/>
                      <a:pt x="16" y="1542"/>
                    </a:cubicBezTo>
                    <a:cubicBezTo>
                      <a:pt x="0" y="1564"/>
                      <a:pt x="21" y="1587"/>
                      <a:pt x="42" y="1587"/>
                    </a:cubicBezTo>
                    <a:cubicBezTo>
                      <a:pt x="50" y="1587"/>
                      <a:pt x="58" y="1584"/>
                      <a:pt x="64" y="1577"/>
                    </a:cubicBezTo>
                    <a:cubicBezTo>
                      <a:pt x="212" y="1401"/>
                      <a:pt x="381" y="1245"/>
                      <a:pt x="560" y="1102"/>
                    </a:cubicBezTo>
                    <a:cubicBezTo>
                      <a:pt x="1104" y="670"/>
                      <a:pt x="1723" y="352"/>
                      <a:pt x="2350" y="58"/>
                    </a:cubicBezTo>
                    <a:cubicBezTo>
                      <a:pt x="2381" y="44"/>
                      <a:pt x="2366" y="0"/>
                      <a:pt x="2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0" name="Google Shape;3290;p292"/>
              <p:cNvSpPr/>
              <p:nvPr/>
            </p:nvSpPr>
            <p:spPr>
              <a:xfrm>
                <a:off x="3949344" y="3067309"/>
                <a:ext cx="164994" cy="159301"/>
              </a:xfrm>
              <a:custGeom>
                <a:rect b="b" l="l" r="r" t="t"/>
                <a:pathLst>
                  <a:path extrusionOk="0" h="4953" w="5130">
                    <a:moveTo>
                      <a:pt x="8" y="0"/>
                    </a:moveTo>
                    <a:cubicBezTo>
                      <a:pt x="3" y="0"/>
                      <a:pt x="1" y="2"/>
                      <a:pt x="1" y="5"/>
                    </a:cubicBezTo>
                    <a:cubicBezTo>
                      <a:pt x="54" y="253"/>
                      <a:pt x="1787" y="1292"/>
                      <a:pt x="2553" y="1847"/>
                    </a:cubicBezTo>
                    <a:cubicBezTo>
                      <a:pt x="3319" y="2402"/>
                      <a:pt x="4665" y="4908"/>
                      <a:pt x="4776" y="4947"/>
                    </a:cubicBezTo>
                    <a:cubicBezTo>
                      <a:pt x="4786" y="4951"/>
                      <a:pt x="4796" y="4952"/>
                      <a:pt x="4806" y="4952"/>
                    </a:cubicBezTo>
                    <a:cubicBezTo>
                      <a:pt x="4922" y="4952"/>
                      <a:pt x="5096" y="4766"/>
                      <a:pt x="5112" y="4671"/>
                    </a:cubicBezTo>
                    <a:cubicBezTo>
                      <a:pt x="5129" y="4567"/>
                      <a:pt x="4110" y="2875"/>
                      <a:pt x="3068" y="1911"/>
                    </a:cubicBezTo>
                    <a:cubicBezTo>
                      <a:pt x="2064" y="980"/>
                      <a:pt x="134" y="0"/>
                      <a:pt x="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1" name="Google Shape;3291;p292"/>
              <p:cNvSpPr/>
              <p:nvPr/>
            </p:nvSpPr>
            <p:spPr>
              <a:xfrm>
                <a:off x="3887947" y="3036884"/>
                <a:ext cx="43998" cy="11546"/>
              </a:xfrm>
              <a:custGeom>
                <a:rect b="b" l="l" r="r" t="t"/>
                <a:pathLst>
                  <a:path extrusionOk="0" h="359" w="1368">
                    <a:moveTo>
                      <a:pt x="419" y="0"/>
                    </a:moveTo>
                    <a:cubicBezTo>
                      <a:pt x="288" y="0"/>
                      <a:pt x="158" y="16"/>
                      <a:pt x="33" y="49"/>
                    </a:cubicBezTo>
                    <a:cubicBezTo>
                      <a:pt x="0" y="57"/>
                      <a:pt x="7" y="108"/>
                      <a:pt x="40" y="108"/>
                    </a:cubicBezTo>
                    <a:cubicBezTo>
                      <a:pt x="41" y="108"/>
                      <a:pt x="41" y="108"/>
                      <a:pt x="42" y="108"/>
                    </a:cubicBezTo>
                    <a:cubicBezTo>
                      <a:pt x="86" y="106"/>
                      <a:pt x="130" y="105"/>
                      <a:pt x="174" y="105"/>
                    </a:cubicBezTo>
                    <a:cubicBezTo>
                      <a:pt x="571" y="105"/>
                      <a:pt x="959" y="184"/>
                      <a:pt x="1323" y="356"/>
                    </a:cubicBezTo>
                    <a:cubicBezTo>
                      <a:pt x="1326" y="358"/>
                      <a:pt x="1330" y="358"/>
                      <a:pt x="1334" y="358"/>
                    </a:cubicBezTo>
                    <a:cubicBezTo>
                      <a:pt x="1343" y="358"/>
                      <a:pt x="1352" y="354"/>
                      <a:pt x="1358" y="346"/>
                    </a:cubicBezTo>
                    <a:cubicBezTo>
                      <a:pt x="1368" y="333"/>
                      <a:pt x="1366" y="315"/>
                      <a:pt x="1352" y="304"/>
                    </a:cubicBezTo>
                    <a:cubicBezTo>
                      <a:pt x="1088" y="105"/>
                      <a:pt x="752" y="0"/>
                      <a:pt x="4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2" name="Google Shape;3292;p292"/>
              <p:cNvSpPr/>
              <p:nvPr/>
            </p:nvSpPr>
            <p:spPr>
              <a:xfrm>
                <a:off x="3995914" y="3161221"/>
                <a:ext cx="34382" cy="7333"/>
              </a:xfrm>
              <a:custGeom>
                <a:rect b="b" l="l" r="r" t="t"/>
                <a:pathLst>
                  <a:path extrusionOk="0" h="228" w="1069">
                    <a:moveTo>
                      <a:pt x="1039" y="1"/>
                    </a:moveTo>
                    <a:cubicBezTo>
                      <a:pt x="1038" y="1"/>
                      <a:pt x="1037" y="1"/>
                      <a:pt x="1036" y="1"/>
                    </a:cubicBezTo>
                    <a:cubicBezTo>
                      <a:pt x="696" y="30"/>
                      <a:pt x="362" y="84"/>
                      <a:pt x="32" y="168"/>
                    </a:cubicBezTo>
                    <a:cubicBezTo>
                      <a:pt x="1" y="175"/>
                      <a:pt x="6" y="226"/>
                      <a:pt x="39" y="227"/>
                    </a:cubicBezTo>
                    <a:cubicBezTo>
                      <a:pt x="58" y="227"/>
                      <a:pt x="76" y="227"/>
                      <a:pt x="95" y="227"/>
                    </a:cubicBezTo>
                    <a:cubicBezTo>
                      <a:pt x="419" y="227"/>
                      <a:pt x="743" y="170"/>
                      <a:pt x="1049" y="58"/>
                    </a:cubicBezTo>
                    <a:cubicBezTo>
                      <a:pt x="1061" y="54"/>
                      <a:pt x="1069" y="42"/>
                      <a:pt x="1068" y="29"/>
                    </a:cubicBezTo>
                    <a:cubicBezTo>
                      <a:pt x="1067" y="13"/>
                      <a:pt x="1055" y="1"/>
                      <a:pt x="10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3" name="Google Shape;3293;p292"/>
              <p:cNvSpPr/>
              <p:nvPr/>
            </p:nvSpPr>
            <p:spPr>
              <a:xfrm>
                <a:off x="3993470" y="3004786"/>
                <a:ext cx="23414" cy="20616"/>
              </a:xfrm>
              <a:custGeom>
                <a:rect b="b" l="l" r="r" t="t"/>
                <a:pathLst>
                  <a:path extrusionOk="0" h="641" w="728">
                    <a:moveTo>
                      <a:pt x="695" y="1"/>
                    </a:moveTo>
                    <a:cubicBezTo>
                      <a:pt x="691" y="1"/>
                      <a:pt x="686" y="2"/>
                      <a:pt x="682" y="4"/>
                    </a:cubicBezTo>
                    <a:cubicBezTo>
                      <a:pt x="412" y="140"/>
                      <a:pt x="176" y="345"/>
                      <a:pt x="6" y="595"/>
                    </a:cubicBezTo>
                    <a:cubicBezTo>
                      <a:pt x="1" y="628"/>
                      <a:pt x="8" y="641"/>
                      <a:pt x="23" y="641"/>
                    </a:cubicBezTo>
                    <a:cubicBezTo>
                      <a:pt x="68" y="641"/>
                      <a:pt x="180" y="528"/>
                      <a:pt x="223" y="496"/>
                    </a:cubicBezTo>
                    <a:lnTo>
                      <a:pt x="390" y="352"/>
                    </a:lnTo>
                    <a:cubicBezTo>
                      <a:pt x="499" y="254"/>
                      <a:pt x="610" y="159"/>
                      <a:pt x="716" y="52"/>
                    </a:cubicBezTo>
                    <a:cubicBezTo>
                      <a:pt x="725" y="43"/>
                      <a:pt x="727" y="29"/>
                      <a:pt x="722" y="18"/>
                    </a:cubicBezTo>
                    <a:cubicBezTo>
                      <a:pt x="717" y="7"/>
                      <a:pt x="706" y="1"/>
                      <a:pt x="6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94" name="Google Shape;3294;p292"/>
            <p:cNvGrpSpPr/>
            <p:nvPr/>
          </p:nvGrpSpPr>
          <p:grpSpPr>
            <a:xfrm flipH="1" rot="2555683">
              <a:off x="658106" y="4225958"/>
              <a:ext cx="113839" cy="217879"/>
              <a:chOff x="4548616" y="2930331"/>
              <a:chExt cx="144989" cy="277498"/>
            </a:xfrm>
          </p:grpSpPr>
          <p:sp>
            <p:nvSpPr>
              <p:cNvPr id="3295" name="Google Shape;3295;p292"/>
              <p:cNvSpPr/>
              <p:nvPr/>
            </p:nvSpPr>
            <p:spPr>
              <a:xfrm>
                <a:off x="4548616" y="2930331"/>
                <a:ext cx="144989" cy="277498"/>
              </a:xfrm>
              <a:custGeom>
                <a:rect b="b" l="l" r="r" t="t"/>
                <a:pathLst>
                  <a:path extrusionOk="0" h="8628" w="4508">
                    <a:moveTo>
                      <a:pt x="1666" y="1"/>
                    </a:moveTo>
                    <a:cubicBezTo>
                      <a:pt x="1653" y="1"/>
                      <a:pt x="1643" y="2"/>
                      <a:pt x="1634" y="5"/>
                    </a:cubicBezTo>
                    <a:cubicBezTo>
                      <a:pt x="1314" y="111"/>
                      <a:pt x="1" y="3908"/>
                      <a:pt x="1" y="4085"/>
                    </a:cubicBezTo>
                    <a:cubicBezTo>
                      <a:pt x="1" y="4263"/>
                      <a:pt x="1634" y="5505"/>
                      <a:pt x="1634" y="5753"/>
                    </a:cubicBezTo>
                    <a:cubicBezTo>
                      <a:pt x="1634" y="6002"/>
                      <a:pt x="577" y="8599"/>
                      <a:pt x="781" y="8627"/>
                    </a:cubicBezTo>
                    <a:cubicBezTo>
                      <a:pt x="783" y="8628"/>
                      <a:pt x="785" y="8628"/>
                      <a:pt x="787" y="8628"/>
                    </a:cubicBezTo>
                    <a:cubicBezTo>
                      <a:pt x="1072" y="8628"/>
                      <a:pt x="4259" y="5929"/>
                      <a:pt x="4295" y="5647"/>
                    </a:cubicBezTo>
                    <a:cubicBezTo>
                      <a:pt x="4330" y="5363"/>
                      <a:pt x="2734" y="4121"/>
                      <a:pt x="2769" y="3979"/>
                    </a:cubicBezTo>
                    <a:cubicBezTo>
                      <a:pt x="2804" y="3837"/>
                      <a:pt x="4508" y="2027"/>
                      <a:pt x="4508" y="1885"/>
                    </a:cubicBezTo>
                    <a:cubicBezTo>
                      <a:pt x="4508" y="1748"/>
                      <a:pt x="2094" y="1"/>
                      <a:pt x="16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6" name="Google Shape;3296;p292"/>
              <p:cNvSpPr/>
              <p:nvPr/>
            </p:nvSpPr>
            <p:spPr>
              <a:xfrm>
                <a:off x="4557492" y="3058400"/>
                <a:ext cx="52264" cy="54483"/>
              </a:xfrm>
              <a:custGeom>
                <a:rect b="b" l="l" r="r" t="t"/>
                <a:pathLst>
                  <a:path extrusionOk="0" h="1694" w="1625">
                    <a:moveTo>
                      <a:pt x="43" y="1"/>
                    </a:moveTo>
                    <a:cubicBezTo>
                      <a:pt x="21" y="1"/>
                      <a:pt x="1" y="28"/>
                      <a:pt x="19" y="49"/>
                    </a:cubicBezTo>
                    <a:cubicBezTo>
                      <a:pt x="257" y="340"/>
                      <a:pt x="514" y="615"/>
                      <a:pt x="771" y="890"/>
                    </a:cubicBezTo>
                    <a:cubicBezTo>
                      <a:pt x="1033" y="1160"/>
                      <a:pt x="1293" y="1431"/>
                      <a:pt x="1571" y="1686"/>
                    </a:cubicBezTo>
                    <a:cubicBezTo>
                      <a:pt x="1577" y="1691"/>
                      <a:pt x="1584" y="1693"/>
                      <a:pt x="1591" y="1693"/>
                    </a:cubicBezTo>
                    <a:cubicBezTo>
                      <a:pt x="1598" y="1693"/>
                      <a:pt x="1604" y="1691"/>
                      <a:pt x="1610" y="1686"/>
                    </a:cubicBezTo>
                    <a:cubicBezTo>
                      <a:pt x="1623" y="1676"/>
                      <a:pt x="1625" y="1657"/>
                      <a:pt x="1614" y="1644"/>
                    </a:cubicBezTo>
                    <a:cubicBezTo>
                      <a:pt x="1130" y="1069"/>
                      <a:pt x="612" y="522"/>
                      <a:pt x="63" y="9"/>
                    </a:cubicBezTo>
                    <a:cubicBezTo>
                      <a:pt x="57" y="3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7" name="Google Shape;3297;p292"/>
              <p:cNvSpPr/>
              <p:nvPr/>
            </p:nvSpPr>
            <p:spPr>
              <a:xfrm>
                <a:off x="4593224" y="3128545"/>
                <a:ext cx="58986" cy="55834"/>
              </a:xfrm>
              <a:custGeom>
                <a:rect b="b" l="l" r="r" t="t"/>
                <a:pathLst>
                  <a:path extrusionOk="0" h="1736" w="1834">
                    <a:moveTo>
                      <a:pt x="1802" y="1"/>
                    </a:moveTo>
                    <a:cubicBezTo>
                      <a:pt x="1795" y="1"/>
                      <a:pt x="1788" y="3"/>
                      <a:pt x="1782" y="7"/>
                    </a:cubicBezTo>
                    <a:cubicBezTo>
                      <a:pt x="1471" y="268"/>
                      <a:pt x="1175" y="545"/>
                      <a:pt x="879" y="823"/>
                    </a:cubicBezTo>
                    <a:cubicBezTo>
                      <a:pt x="587" y="1105"/>
                      <a:pt x="295" y="1387"/>
                      <a:pt x="20" y="1686"/>
                    </a:cubicBezTo>
                    <a:cubicBezTo>
                      <a:pt x="1" y="1707"/>
                      <a:pt x="21" y="1736"/>
                      <a:pt x="44" y="1736"/>
                    </a:cubicBezTo>
                    <a:cubicBezTo>
                      <a:pt x="50" y="1736"/>
                      <a:pt x="56" y="1734"/>
                      <a:pt x="62" y="1728"/>
                    </a:cubicBezTo>
                    <a:cubicBezTo>
                      <a:pt x="374" y="1468"/>
                      <a:pt x="670" y="1191"/>
                      <a:pt x="966" y="913"/>
                    </a:cubicBezTo>
                    <a:cubicBezTo>
                      <a:pt x="1257" y="631"/>
                      <a:pt x="1548" y="350"/>
                      <a:pt x="1823" y="51"/>
                    </a:cubicBezTo>
                    <a:cubicBezTo>
                      <a:pt x="1833" y="40"/>
                      <a:pt x="1834" y="23"/>
                      <a:pt x="1824" y="11"/>
                    </a:cubicBezTo>
                    <a:cubicBezTo>
                      <a:pt x="1818" y="4"/>
                      <a:pt x="1810" y="1"/>
                      <a:pt x="18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8" name="Google Shape;3298;p292"/>
              <p:cNvSpPr/>
              <p:nvPr/>
            </p:nvSpPr>
            <p:spPr>
              <a:xfrm>
                <a:off x="4575310" y="2941492"/>
                <a:ext cx="30297" cy="72462"/>
              </a:xfrm>
              <a:custGeom>
                <a:rect b="b" l="l" r="r" t="t"/>
                <a:pathLst>
                  <a:path extrusionOk="0" h="2253" w="942">
                    <a:moveTo>
                      <a:pt x="908" y="0"/>
                    </a:moveTo>
                    <a:cubicBezTo>
                      <a:pt x="898" y="0"/>
                      <a:pt x="889" y="5"/>
                      <a:pt x="883" y="14"/>
                    </a:cubicBezTo>
                    <a:cubicBezTo>
                      <a:pt x="469" y="693"/>
                      <a:pt x="245" y="1461"/>
                      <a:pt x="8" y="2214"/>
                    </a:cubicBezTo>
                    <a:cubicBezTo>
                      <a:pt x="1" y="2236"/>
                      <a:pt x="20" y="2252"/>
                      <a:pt x="38" y="2252"/>
                    </a:cubicBezTo>
                    <a:cubicBezTo>
                      <a:pt x="48" y="2252"/>
                      <a:pt x="58" y="2247"/>
                      <a:pt x="63" y="2235"/>
                    </a:cubicBezTo>
                    <a:cubicBezTo>
                      <a:pt x="146" y="2055"/>
                      <a:pt x="219" y="1871"/>
                      <a:pt x="289" y="1687"/>
                    </a:cubicBezTo>
                    <a:lnTo>
                      <a:pt x="496" y="1134"/>
                    </a:lnTo>
                    <a:cubicBezTo>
                      <a:pt x="629" y="764"/>
                      <a:pt x="774" y="400"/>
                      <a:pt x="935" y="42"/>
                    </a:cubicBezTo>
                    <a:cubicBezTo>
                      <a:pt x="942" y="28"/>
                      <a:pt x="936" y="13"/>
                      <a:pt x="924" y="5"/>
                    </a:cubicBezTo>
                    <a:cubicBezTo>
                      <a:pt x="919" y="2"/>
                      <a:pt x="913" y="0"/>
                      <a:pt x="9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99" name="Google Shape;3299;p292"/>
            <p:cNvGrpSpPr/>
            <p:nvPr/>
          </p:nvGrpSpPr>
          <p:grpSpPr>
            <a:xfrm flipH="1" rot="-844037">
              <a:off x="446178" y="4462605"/>
              <a:ext cx="315547" cy="339832"/>
              <a:chOff x="5937634" y="3212099"/>
              <a:chExt cx="281975" cy="303637"/>
            </a:xfrm>
          </p:grpSpPr>
          <p:sp>
            <p:nvSpPr>
              <p:cNvPr id="3300" name="Google Shape;3300;p292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1" name="Google Shape;3301;p292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2" name="Google Shape;3302;p292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3" name="Google Shape;3303;p292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4" name="Google Shape;3304;p292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5" name="Google Shape;3305;p292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6" name="Google Shape;3306;p292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7" name="Google Shape;3307;p292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8" name="Google Shape;3308;p292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9" name="Google Shape;3309;p292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0" name="Google Shape;3310;p292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1" name="Google Shape;3311;p292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12" name="Google Shape;3312;p292"/>
            <p:cNvSpPr/>
            <p:nvPr/>
          </p:nvSpPr>
          <p:spPr>
            <a:xfrm rot="-2043293">
              <a:off x="297193" y="4342534"/>
              <a:ext cx="146027" cy="138633"/>
            </a:xfrm>
            <a:custGeom>
              <a:rect b="b" l="l" r="r" t="t"/>
              <a:pathLst>
                <a:path extrusionOk="0" h="9430" w="9933">
                  <a:moveTo>
                    <a:pt x="8342" y="4852"/>
                  </a:moveTo>
                  <a:lnTo>
                    <a:pt x="8342" y="4853"/>
                  </a:lnTo>
                  <a:lnTo>
                    <a:pt x="8342" y="4853"/>
                  </a:lnTo>
                  <a:lnTo>
                    <a:pt x="8342" y="4853"/>
                  </a:lnTo>
                  <a:cubicBezTo>
                    <a:pt x="8342" y="4853"/>
                    <a:pt x="8342" y="4852"/>
                    <a:pt x="8342" y="4852"/>
                  </a:cubicBezTo>
                  <a:close/>
                  <a:moveTo>
                    <a:pt x="2797" y="6438"/>
                  </a:moveTo>
                  <a:cubicBezTo>
                    <a:pt x="2797" y="6441"/>
                    <a:pt x="2797" y="6443"/>
                    <a:pt x="2797" y="6443"/>
                  </a:cubicBezTo>
                  <a:cubicBezTo>
                    <a:pt x="2797" y="6443"/>
                    <a:pt x="2797" y="6443"/>
                    <a:pt x="2797" y="6442"/>
                  </a:cubicBezTo>
                  <a:lnTo>
                    <a:pt x="2797" y="6438"/>
                  </a:lnTo>
                  <a:close/>
                  <a:moveTo>
                    <a:pt x="4291" y="0"/>
                  </a:moveTo>
                  <a:cubicBezTo>
                    <a:pt x="2927" y="0"/>
                    <a:pt x="1798" y="452"/>
                    <a:pt x="1122" y="954"/>
                  </a:cubicBezTo>
                  <a:cubicBezTo>
                    <a:pt x="730" y="1225"/>
                    <a:pt x="478" y="1536"/>
                    <a:pt x="308" y="1742"/>
                  </a:cubicBezTo>
                  <a:cubicBezTo>
                    <a:pt x="178" y="1931"/>
                    <a:pt x="108" y="2032"/>
                    <a:pt x="108" y="2032"/>
                  </a:cubicBezTo>
                  <a:cubicBezTo>
                    <a:pt x="1" y="2188"/>
                    <a:pt x="22" y="2403"/>
                    <a:pt x="166" y="2532"/>
                  </a:cubicBezTo>
                  <a:cubicBezTo>
                    <a:pt x="239" y="2598"/>
                    <a:pt x="331" y="2630"/>
                    <a:pt x="422" y="2630"/>
                  </a:cubicBezTo>
                  <a:cubicBezTo>
                    <a:pt x="526" y="2630"/>
                    <a:pt x="630" y="2588"/>
                    <a:pt x="705" y="2505"/>
                  </a:cubicBezTo>
                  <a:cubicBezTo>
                    <a:pt x="705" y="2505"/>
                    <a:pt x="788" y="2414"/>
                    <a:pt x="942" y="2243"/>
                  </a:cubicBezTo>
                  <a:cubicBezTo>
                    <a:pt x="1085" y="2114"/>
                    <a:pt x="1296" y="1921"/>
                    <a:pt x="1632" y="1730"/>
                  </a:cubicBezTo>
                  <a:cubicBezTo>
                    <a:pt x="1958" y="1541"/>
                    <a:pt x="2392" y="1366"/>
                    <a:pt x="2919" y="1272"/>
                  </a:cubicBezTo>
                  <a:cubicBezTo>
                    <a:pt x="3189" y="1226"/>
                    <a:pt x="3483" y="1201"/>
                    <a:pt x="3793" y="1201"/>
                  </a:cubicBezTo>
                  <a:cubicBezTo>
                    <a:pt x="4089" y="1201"/>
                    <a:pt x="4399" y="1224"/>
                    <a:pt x="4719" y="1272"/>
                  </a:cubicBezTo>
                  <a:cubicBezTo>
                    <a:pt x="5373" y="1379"/>
                    <a:pt x="6071" y="1601"/>
                    <a:pt x="6706" y="1974"/>
                  </a:cubicBezTo>
                  <a:cubicBezTo>
                    <a:pt x="7340" y="2343"/>
                    <a:pt x="7902" y="2884"/>
                    <a:pt x="8179" y="3532"/>
                  </a:cubicBezTo>
                  <a:cubicBezTo>
                    <a:pt x="8317" y="3855"/>
                    <a:pt x="8382" y="4205"/>
                    <a:pt x="8366" y="4567"/>
                  </a:cubicBezTo>
                  <a:cubicBezTo>
                    <a:pt x="8364" y="4657"/>
                    <a:pt x="8346" y="4750"/>
                    <a:pt x="8339" y="4840"/>
                  </a:cubicBezTo>
                  <a:lnTo>
                    <a:pt x="8335" y="4875"/>
                  </a:lnTo>
                  <a:lnTo>
                    <a:pt x="8335" y="4880"/>
                  </a:lnTo>
                  <a:lnTo>
                    <a:pt x="8321" y="4940"/>
                  </a:lnTo>
                  <a:lnTo>
                    <a:pt x="8280" y="5115"/>
                  </a:lnTo>
                  <a:lnTo>
                    <a:pt x="8199" y="5466"/>
                  </a:lnTo>
                  <a:cubicBezTo>
                    <a:pt x="8172" y="5582"/>
                    <a:pt x="8149" y="5710"/>
                    <a:pt x="8106" y="5778"/>
                  </a:cubicBezTo>
                  <a:cubicBezTo>
                    <a:pt x="8023" y="5942"/>
                    <a:pt x="7976" y="6113"/>
                    <a:pt x="7884" y="6278"/>
                  </a:cubicBezTo>
                  <a:cubicBezTo>
                    <a:pt x="7771" y="6436"/>
                    <a:pt x="7686" y="6617"/>
                    <a:pt x="7560" y="6761"/>
                  </a:cubicBezTo>
                  <a:cubicBezTo>
                    <a:pt x="7308" y="7048"/>
                    <a:pt x="7025" y="7307"/>
                    <a:pt x="6680" y="7473"/>
                  </a:cubicBezTo>
                  <a:cubicBezTo>
                    <a:pt x="6240" y="7707"/>
                    <a:pt x="5721" y="7835"/>
                    <a:pt x="5204" y="7835"/>
                  </a:cubicBezTo>
                  <a:cubicBezTo>
                    <a:pt x="4937" y="7835"/>
                    <a:pt x="4670" y="7800"/>
                    <a:pt x="4414" y="7729"/>
                  </a:cubicBezTo>
                  <a:lnTo>
                    <a:pt x="4137" y="7651"/>
                  </a:lnTo>
                  <a:cubicBezTo>
                    <a:pt x="4046" y="7621"/>
                    <a:pt x="3966" y="7573"/>
                    <a:pt x="3880" y="7539"/>
                  </a:cubicBezTo>
                  <a:cubicBezTo>
                    <a:pt x="3697" y="7477"/>
                    <a:pt x="3564" y="7361"/>
                    <a:pt x="3410" y="7269"/>
                  </a:cubicBezTo>
                  <a:cubicBezTo>
                    <a:pt x="3154" y="7048"/>
                    <a:pt x="2913" y="6809"/>
                    <a:pt x="2842" y="6522"/>
                  </a:cubicBezTo>
                  <a:lnTo>
                    <a:pt x="2797" y="6420"/>
                  </a:lnTo>
                  <a:lnTo>
                    <a:pt x="2792" y="6408"/>
                  </a:lnTo>
                  <a:cubicBezTo>
                    <a:pt x="2790" y="6400"/>
                    <a:pt x="2790" y="6397"/>
                    <a:pt x="2789" y="6397"/>
                  </a:cubicBezTo>
                  <a:lnTo>
                    <a:pt x="2789" y="6397"/>
                  </a:lnTo>
                  <a:cubicBezTo>
                    <a:pt x="2789" y="6397"/>
                    <a:pt x="2790" y="6399"/>
                    <a:pt x="2790" y="6403"/>
                  </a:cubicBezTo>
                  <a:lnTo>
                    <a:pt x="2790" y="6403"/>
                  </a:lnTo>
                  <a:lnTo>
                    <a:pt x="2788" y="6388"/>
                  </a:lnTo>
                  <a:lnTo>
                    <a:pt x="2772" y="6305"/>
                  </a:lnTo>
                  <a:cubicBezTo>
                    <a:pt x="2755" y="6201"/>
                    <a:pt x="2720" y="6063"/>
                    <a:pt x="2719" y="5988"/>
                  </a:cubicBezTo>
                  <a:cubicBezTo>
                    <a:pt x="2717" y="5914"/>
                    <a:pt x="2712" y="5843"/>
                    <a:pt x="2704" y="5769"/>
                  </a:cubicBezTo>
                  <a:lnTo>
                    <a:pt x="2716" y="5531"/>
                  </a:lnTo>
                  <a:cubicBezTo>
                    <a:pt x="2752" y="5225"/>
                    <a:pt x="2862" y="4963"/>
                    <a:pt x="3049" y="4756"/>
                  </a:cubicBezTo>
                  <a:cubicBezTo>
                    <a:pt x="3403" y="4362"/>
                    <a:pt x="4010" y="4158"/>
                    <a:pt x="4570" y="4158"/>
                  </a:cubicBezTo>
                  <a:cubicBezTo>
                    <a:pt x="4606" y="4158"/>
                    <a:pt x="4642" y="4158"/>
                    <a:pt x="4677" y="4160"/>
                  </a:cubicBezTo>
                  <a:lnTo>
                    <a:pt x="4894" y="4179"/>
                  </a:lnTo>
                  <a:lnTo>
                    <a:pt x="4922" y="4181"/>
                  </a:lnTo>
                  <a:lnTo>
                    <a:pt x="4927" y="4181"/>
                  </a:lnTo>
                  <a:lnTo>
                    <a:pt x="4957" y="4189"/>
                  </a:lnTo>
                  <a:lnTo>
                    <a:pt x="5086" y="4221"/>
                  </a:lnTo>
                  <a:lnTo>
                    <a:pt x="5214" y="4254"/>
                  </a:lnTo>
                  <a:lnTo>
                    <a:pt x="5258" y="4283"/>
                  </a:lnTo>
                  <a:cubicBezTo>
                    <a:pt x="5285" y="4306"/>
                    <a:pt x="5321" y="4294"/>
                    <a:pt x="5355" y="4332"/>
                  </a:cubicBezTo>
                  <a:cubicBezTo>
                    <a:pt x="5510" y="4426"/>
                    <a:pt x="5603" y="4568"/>
                    <a:pt x="5632" y="4737"/>
                  </a:cubicBezTo>
                  <a:cubicBezTo>
                    <a:pt x="5663" y="4905"/>
                    <a:pt x="5630" y="5079"/>
                    <a:pt x="5563" y="5214"/>
                  </a:cubicBezTo>
                  <a:cubicBezTo>
                    <a:pt x="5496" y="5353"/>
                    <a:pt x="5385" y="5428"/>
                    <a:pt x="5281" y="5494"/>
                  </a:cubicBezTo>
                  <a:cubicBezTo>
                    <a:pt x="5180" y="5547"/>
                    <a:pt x="5068" y="5564"/>
                    <a:pt x="4960" y="5564"/>
                  </a:cubicBezTo>
                  <a:cubicBezTo>
                    <a:pt x="4829" y="5564"/>
                    <a:pt x="4703" y="5538"/>
                    <a:pt x="4607" y="5517"/>
                  </a:cubicBezTo>
                  <a:cubicBezTo>
                    <a:pt x="4426" y="5454"/>
                    <a:pt x="4329" y="5421"/>
                    <a:pt x="4329" y="5421"/>
                  </a:cubicBezTo>
                  <a:lnTo>
                    <a:pt x="4261" y="5398"/>
                  </a:lnTo>
                  <a:cubicBezTo>
                    <a:pt x="4221" y="5384"/>
                    <a:pt x="4180" y="5378"/>
                    <a:pt x="4139" y="5378"/>
                  </a:cubicBezTo>
                  <a:cubicBezTo>
                    <a:pt x="4001" y="5378"/>
                    <a:pt x="3868" y="5454"/>
                    <a:pt x="3801" y="5585"/>
                  </a:cubicBezTo>
                  <a:cubicBezTo>
                    <a:pt x="3707" y="5771"/>
                    <a:pt x="3783" y="5998"/>
                    <a:pt x="3969" y="6092"/>
                  </a:cubicBezTo>
                  <a:cubicBezTo>
                    <a:pt x="3969" y="6092"/>
                    <a:pt x="4097" y="6157"/>
                    <a:pt x="4336" y="6278"/>
                  </a:cubicBezTo>
                  <a:cubicBezTo>
                    <a:pt x="4508" y="6334"/>
                    <a:pt x="4761" y="6445"/>
                    <a:pt x="5097" y="6445"/>
                  </a:cubicBezTo>
                  <a:cubicBezTo>
                    <a:pt x="5252" y="6445"/>
                    <a:pt x="5423" y="6422"/>
                    <a:pt x="5612" y="6359"/>
                  </a:cubicBezTo>
                  <a:cubicBezTo>
                    <a:pt x="5896" y="6249"/>
                    <a:pt x="6201" y="6056"/>
                    <a:pt x="6404" y="5745"/>
                  </a:cubicBezTo>
                  <a:cubicBezTo>
                    <a:pt x="6605" y="5439"/>
                    <a:pt x="6730" y="5050"/>
                    <a:pt x="6701" y="4620"/>
                  </a:cubicBezTo>
                  <a:cubicBezTo>
                    <a:pt x="6681" y="4195"/>
                    <a:pt x="6459" y="3719"/>
                    <a:pt x="6072" y="3412"/>
                  </a:cubicBezTo>
                  <a:cubicBezTo>
                    <a:pt x="5990" y="3325"/>
                    <a:pt x="5857" y="3262"/>
                    <a:pt x="5739" y="3194"/>
                  </a:cubicBezTo>
                  <a:lnTo>
                    <a:pt x="5553" y="3103"/>
                  </a:lnTo>
                  <a:lnTo>
                    <a:pt x="5428" y="3062"/>
                  </a:lnTo>
                  <a:lnTo>
                    <a:pt x="5302" y="3021"/>
                  </a:lnTo>
                  <a:lnTo>
                    <a:pt x="5238" y="3000"/>
                  </a:lnTo>
                  <a:lnTo>
                    <a:pt x="5222" y="2994"/>
                  </a:lnTo>
                  <a:lnTo>
                    <a:pt x="5143" y="2976"/>
                  </a:lnTo>
                  <a:lnTo>
                    <a:pt x="5103" y="2969"/>
                  </a:lnTo>
                  <a:cubicBezTo>
                    <a:pt x="4997" y="2952"/>
                    <a:pt x="4889" y="2935"/>
                    <a:pt x="4780" y="2918"/>
                  </a:cubicBezTo>
                  <a:cubicBezTo>
                    <a:pt x="4642" y="2903"/>
                    <a:pt x="4499" y="2895"/>
                    <a:pt x="4353" y="2895"/>
                  </a:cubicBezTo>
                  <a:cubicBezTo>
                    <a:pt x="3589" y="2895"/>
                    <a:pt x="2737" y="3118"/>
                    <a:pt x="2045" y="3791"/>
                  </a:cubicBezTo>
                  <a:cubicBezTo>
                    <a:pt x="1640" y="4186"/>
                    <a:pt x="1366" y="4749"/>
                    <a:pt x="1274" y="5317"/>
                  </a:cubicBezTo>
                  <a:lnTo>
                    <a:pt x="1229" y="5744"/>
                  </a:lnTo>
                  <a:cubicBezTo>
                    <a:pt x="1231" y="5894"/>
                    <a:pt x="1237" y="6047"/>
                    <a:pt x="1246" y="6199"/>
                  </a:cubicBezTo>
                  <a:cubicBezTo>
                    <a:pt x="1256" y="6350"/>
                    <a:pt x="1279" y="6434"/>
                    <a:pt x="1294" y="6555"/>
                  </a:cubicBezTo>
                  <a:lnTo>
                    <a:pt x="1308" y="6640"/>
                  </a:lnTo>
                  <a:lnTo>
                    <a:pt x="1315" y="6682"/>
                  </a:lnTo>
                  <a:lnTo>
                    <a:pt x="1316" y="6692"/>
                  </a:lnTo>
                  <a:cubicBezTo>
                    <a:pt x="1316" y="6692"/>
                    <a:pt x="1316" y="6692"/>
                    <a:pt x="1316" y="6692"/>
                  </a:cubicBezTo>
                  <a:lnTo>
                    <a:pt x="1316" y="6692"/>
                  </a:lnTo>
                  <a:cubicBezTo>
                    <a:pt x="1316" y="6692"/>
                    <a:pt x="1328" y="6754"/>
                    <a:pt x="1329" y="6754"/>
                  </a:cubicBezTo>
                  <a:cubicBezTo>
                    <a:pt x="1329" y="6754"/>
                    <a:pt x="1329" y="6752"/>
                    <a:pt x="1328" y="6747"/>
                  </a:cubicBezTo>
                  <a:lnTo>
                    <a:pt x="1328" y="6747"/>
                  </a:lnTo>
                  <a:lnTo>
                    <a:pt x="1336" y="6775"/>
                  </a:lnTo>
                  <a:lnTo>
                    <a:pt x="1410" y="6996"/>
                  </a:lnTo>
                  <a:cubicBezTo>
                    <a:pt x="1577" y="7613"/>
                    <a:pt x="2003" y="8096"/>
                    <a:pt x="2450" y="8487"/>
                  </a:cubicBezTo>
                  <a:cubicBezTo>
                    <a:pt x="2691" y="8657"/>
                    <a:pt x="2930" y="8845"/>
                    <a:pt x="3198" y="8956"/>
                  </a:cubicBezTo>
                  <a:cubicBezTo>
                    <a:pt x="3458" y="9098"/>
                    <a:pt x="3734" y="9184"/>
                    <a:pt x="4013" y="9261"/>
                  </a:cubicBezTo>
                  <a:cubicBezTo>
                    <a:pt x="4414" y="9373"/>
                    <a:pt x="4830" y="9429"/>
                    <a:pt x="5248" y="9429"/>
                  </a:cubicBezTo>
                  <a:cubicBezTo>
                    <a:pt x="5994" y="9429"/>
                    <a:pt x="6748" y="9252"/>
                    <a:pt x="7432" y="8900"/>
                  </a:cubicBezTo>
                  <a:cubicBezTo>
                    <a:pt x="7971" y="8634"/>
                    <a:pt x="8426" y="8219"/>
                    <a:pt x="8808" y="7765"/>
                  </a:cubicBezTo>
                  <a:cubicBezTo>
                    <a:pt x="8996" y="7537"/>
                    <a:pt x="9131" y="7276"/>
                    <a:pt x="9289" y="7030"/>
                  </a:cubicBezTo>
                  <a:cubicBezTo>
                    <a:pt x="9429" y="6771"/>
                    <a:pt x="9526" y="6473"/>
                    <a:pt x="9636" y="6195"/>
                  </a:cubicBezTo>
                  <a:cubicBezTo>
                    <a:pt x="9699" y="6043"/>
                    <a:pt x="9716" y="5933"/>
                    <a:pt x="9742" y="5815"/>
                  </a:cubicBezTo>
                  <a:lnTo>
                    <a:pt x="9819" y="5463"/>
                  </a:lnTo>
                  <a:lnTo>
                    <a:pt x="9856" y="5288"/>
                  </a:lnTo>
                  <a:lnTo>
                    <a:pt x="9875" y="5200"/>
                  </a:lnTo>
                  <a:lnTo>
                    <a:pt x="9877" y="5190"/>
                  </a:lnTo>
                  <a:lnTo>
                    <a:pt x="9890" y="5116"/>
                  </a:lnTo>
                  <a:lnTo>
                    <a:pt x="9892" y="5089"/>
                  </a:lnTo>
                  <a:lnTo>
                    <a:pt x="9897" y="5035"/>
                  </a:lnTo>
                  <a:cubicBezTo>
                    <a:pt x="9906" y="4889"/>
                    <a:pt x="9925" y="4745"/>
                    <a:pt x="9924" y="4599"/>
                  </a:cubicBezTo>
                  <a:cubicBezTo>
                    <a:pt x="9932" y="4015"/>
                    <a:pt x="9802" y="3425"/>
                    <a:pt x="9560" y="2911"/>
                  </a:cubicBezTo>
                  <a:cubicBezTo>
                    <a:pt x="9075" y="1866"/>
                    <a:pt x="8218" y="1179"/>
                    <a:pt x="7383" y="747"/>
                  </a:cubicBezTo>
                  <a:cubicBezTo>
                    <a:pt x="6539" y="304"/>
                    <a:pt x="5671" y="97"/>
                    <a:pt x="4866" y="27"/>
                  </a:cubicBezTo>
                  <a:cubicBezTo>
                    <a:pt x="4671" y="9"/>
                    <a:pt x="4479" y="0"/>
                    <a:pt x="4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13" name="Shape 3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4" name="Google Shape;3314;p29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15" name="Google Shape;3315;p29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3316" name="Google Shape;3316;p29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317" name="Google Shape;3317;p29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318" name="Google Shape;3318;p29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100"/>
            </a:lvl1pPr>
            <a:lvl2pPr indent="0" lvl="1" marL="0" rtl="0" algn="r">
              <a:spcBef>
                <a:spcPts val="0"/>
              </a:spcBef>
              <a:buNone/>
              <a:defRPr sz="1100"/>
            </a:lvl2pPr>
            <a:lvl3pPr indent="0" lvl="2" marL="0" rtl="0" algn="r">
              <a:spcBef>
                <a:spcPts val="0"/>
              </a:spcBef>
              <a:buNone/>
              <a:defRPr sz="1100"/>
            </a:lvl3pPr>
            <a:lvl4pPr indent="0" lvl="3" marL="0" rtl="0" algn="r">
              <a:spcBef>
                <a:spcPts val="0"/>
              </a:spcBef>
              <a:buNone/>
              <a:defRPr sz="1100"/>
            </a:lvl4pPr>
            <a:lvl5pPr indent="0" lvl="4" marL="0" rtl="0" algn="r">
              <a:spcBef>
                <a:spcPts val="0"/>
              </a:spcBef>
              <a:buNone/>
              <a:defRPr sz="1100"/>
            </a:lvl5pPr>
            <a:lvl6pPr indent="0" lvl="5" marL="0" rtl="0" algn="r">
              <a:spcBef>
                <a:spcPts val="0"/>
              </a:spcBef>
              <a:buNone/>
              <a:defRPr sz="1100"/>
            </a:lvl6pPr>
            <a:lvl7pPr indent="0" lvl="6" marL="0" rtl="0" algn="r">
              <a:spcBef>
                <a:spcPts val="0"/>
              </a:spcBef>
              <a:buNone/>
              <a:defRPr sz="1100"/>
            </a:lvl7pPr>
            <a:lvl8pPr indent="0" lvl="7" marL="0" rtl="0" algn="r">
              <a:spcBef>
                <a:spcPts val="0"/>
              </a:spcBef>
              <a:buNone/>
              <a:defRPr sz="1100"/>
            </a:lvl8pPr>
            <a:lvl9pPr indent="0" lvl="8" marL="0" rtl="0" algn="r">
              <a:spcBef>
                <a:spcPts val="0"/>
              </a:spcBef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322" name="Shape 3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3" name="Google Shape;3323;p295"/>
          <p:cNvSpPr txBox="1"/>
          <p:nvPr>
            <p:ph type="ctrTitle"/>
          </p:nvPr>
        </p:nvSpPr>
        <p:spPr>
          <a:xfrm>
            <a:off x="1669825" y="535000"/>
            <a:ext cx="5804400" cy="256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24" name="Google Shape;3324;p295"/>
          <p:cNvSpPr txBox="1"/>
          <p:nvPr>
            <p:ph idx="1" type="subTitle"/>
          </p:nvPr>
        </p:nvSpPr>
        <p:spPr>
          <a:xfrm>
            <a:off x="3523075" y="3401850"/>
            <a:ext cx="2099100" cy="6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25" name="Google Shape;3325;p295"/>
          <p:cNvSpPr/>
          <p:nvPr/>
        </p:nvSpPr>
        <p:spPr>
          <a:xfrm>
            <a:off x="5348244" y="2477076"/>
            <a:ext cx="3807385" cy="269283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6" name="Google Shape;3326;p295"/>
          <p:cNvSpPr/>
          <p:nvPr/>
        </p:nvSpPr>
        <p:spPr>
          <a:xfrm rot="1272510">
            <a:off x="-1035479" y="4021829"/>
            <a:ext cx="5397124" cy="3788981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7" name="Google Shape;3327;p295"/>
          <p:cNvSpPr/>
          <p:nvPr/>
        </p:nvSpPr>
        <p:spPr>
          <a:xfrm rot="10800000">
            <a:off x="6505309" y="12"/>
            <a:ext cx="4566816" cy="1369213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8" name="Google Shape;3328;p295"/>
          <p:cNvSpPr/>
          <p:nvPr/>
        </p:nvSpPr>
        <p:spPr>
          <a:xfrm>
            <a:off x="-1069348" y="-11"/>
            <a:ext cx="5160211" cy="1982733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93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29" name="Shape 3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0" name="Google Shape;3330;p296"/>
          <p:cNvSpPr/>
          <p:nvPr/>
        </p:nvSpPr>
        <p:spPr>
          <a:xfrm>
            <a:off x="137601" y="4366131"/>
            <a:ext cx="6818952" cy="478715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1" name="Google Shape;3331;p296"/>
          <p:cNvSpPr/>
          <p:nvPr/>
        </p:nvSpPr>
        <p:spPr>
          <a:xfrm>
            <a:off x="0" y="0"/>
            <a:ext cx="3085780" cy="1185665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2" name="Google Shape;3332;p296"/>
          <p:cNvSpPr/>
          <p:nvPr/>
        </p:nvSpPr>
        <p:spPr>
          <a:xfrm flipH="1" rot="1525918">
            <a:off x="6475202" y="-620819"/>
            <a:ext cx="2370109" cy="1158382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3" name="Google Shape;3333;p296"/>
          <p:cNvSpPr txBox="1"/>
          <p:nvPr>
            <p:ph type="title"/>
          </p:nvPr>
        </p:nvSpPr>
        <p:spPr>
          <a:xfrm>
            <a:off x="2521500" y="1803150"/>
            <a:ext cx="4101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34" name="Google Shape;3334;p296"/>
          <p:cNvSpPr txBox="1"/>
          <p:nvPr>
            <p:ph hasCustomPrompt="1" idx="2" type="title"/>
          </p:nvPr>
        </p:nvSpPr>
        <p:spPr>
          <a:xfrm>
            <a:off x="715100" y="1608100"/>
            <a:ext cx="1839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335" name="Google Shape;3335;p296"/>
          <p:cNvSpPr txBox="1"/>
          <p:nvPr>
            <p:ph idx="1" type="subTitle"/>
          </p:nvPr>
        </p:nvSpPr>
        <p:spPr>
          <a:xfrm>
            <a:off x="2521500" y="2606900"/>
            <a:ext cx="41010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336" name="Shape 3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7" name="Google Shape;3337;p297"/>
          <p:cNvSpPr/>
          <p:nvPr/>
        </p:nvSpPr>
        <p:spPr>
          <a:xfrm>
            <a:off x="0" y="0"/>
            <a:ext cx="4387672" cy="1685856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8" name="Google Shape;3338;p297"/>
          <p:cNvSpPr/>
          <p:nvPr/>
        </p:nvSpPr>
        <p:spPr>
          <a:xfrm>
            <a:off x="6664779" y="3390045"/>
            <a:ext cx="2479207" cy="1753457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9" name="Google Shape;3339;p29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40" name="Google Shape;3340;p297"/>
          <p:cNvSpPr txBox="1"/>
          <p:nvPr>
            <p:ph idx="1" type="body"/>
          </p:nvPr>
        </p:nvSpPr>
        <p:spPr>
          <a:xfrm>
            <a:off x="720000" y="1152475"/>
            <a:ext cx="77040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341" name="Shape 3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2" name="Google Shape;3342;p298"/>
          <p:cNvSpPr/>
          <p:nvPr/>
        </p:nvSpPr>
        <p:spPr>
          <a:xfrm>
            <a:off x="0" y="0"/>
            <a:ext cx="4901880" cy="1883433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3" name="Google Shape;3343;p298"/>
          <p:cNvSpPr/>
          <p:nvPr/>
        </p:nvSpPr>
        <p:spPr>
          <a:xfrm rot="10800000">
            <a:off x="3724283" y="4070914"/>
            <a:ext cx="2194563" cy="107258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4" name="Google Shape;3344;p298"/>
          <p:cNvSpPr txBox="1"/>
          <p:nvPr>
            <p:ph idx="1" type="subTitle"/>
          </p:nvPr>
        </p:nvSpPr>
        <p:spPr>
          <a:xfrm>
            <a:off x="1241787" y="2675150"/>
            <a:ext cx="284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345" name="Google Shape;3345;p298"/>
          <p:cNvSpPr txBox="1"/>
          <p:nvPr>
            <p:ph idx="2" type="subTitle"/>
          </p:nvPr>
        </p:nvSpPr>
        <p:spPr>
          <a:xfrm>
            <a:off x="5055213" y="2675150"/>
            <a:ext cx="284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346" name="Google Shape;3346;p298"/>
          <p:cNvSpPr txBox="1"/>
          <p:nvPr>
            <p:ph idx="3" type="subTitle"/>
          </p:nvPr>
        </p:nvSpPr>
        <p:spPr>
          <a:xfrm>
            <a:off x="1241734" y="3148475"/>
            <a:ext cx="2847000" cy="10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47" name="Google Shape;3347;p298"/>
          <p:cNvSpPr txBox="1"/>
          <p:nvPr>
            <p:ph idx="4" type="subTitle"/>
          </p:nvPr>
        </p:nvSpPr>
        <p:spPr>
          <a:xfrm>
            <a:off x="5055234" y="3148475"/>
            <a:ext cx="2847000" cy="10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48" name="Google Shape;3348;p29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lte and four columns 1">
  <p:cSld name="CUSTOM_15"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30"/>
          <p:cNvSpPr txBox="1"/>
          <p:nvPr>
            <p:ph idx="1" type="subTitle"/>
          </p:nvPr>
        </p:nvSpPr>
        <p:spPr>
          <a:xfrm>
            <a:off x="618075" y="3662342"/>
            <a:ext cx="2043600" cy="7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659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marR="3659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marR="3659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marR="3659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marR="3659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marR="3659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marR="3659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marR="3659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marR="3659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0" name="Google Shape;630;p30"/>
          <p:cNvSpPr txBox="1"/>
          <p:nvPr>
            <p:ph idx="2" type="subTitle"/>
          </p:nvPr>
        </p:nvSpPr>
        <p:spPr>
          <a:xfrm>
            <a:off x="618075" y="2155662"/>
            <a:ext cx="2043600" cy="7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1" name="Google Shape;631;p30"/>
          <p:cNvSpPr txBox="1"/>
          <p:nvPr>
            <p:ph idx="3" type="subTitle"/>
          </p:nvPr>
        </p:nvSpPr>
        <p:spPr>
          <a:xfrm>
            <a:off x="6476800" y="2155662"/>
            <a:ext cx="2043600" cy="7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2" name="Google Shape;632;p30"/>
          <p:cNvSpPr txBox="1"/>
          <p:nvPr>
            <p:ph idx="4" type="subTitle"/>
          </p:nvPr>
        </p:nvSpPr>
        <p:spPr>
          <a:xfrm>
            <a:off x="6476800" y="3662342"/>
            <a:ext cx="2043600" cy="7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1305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marR="1305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2pPr>
            <a:lvl3pPr lvl="2" marR="1305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3pPr>
            <a:lvl4pPr lvl="3" marR="1305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4pPr>
            <a:lvl5pPr lvl="4" marR="1305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5pPr>
            <a:lvl6pPr lvl="5" marR="1305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6pPr>
            <a:lvl7pPr lvl="6" marR="1305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7pPr>
            <a:lvl8pPr lvl="7" marR="1305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8pPr>
            <a:lvl9pPr lvl="8" marR="1305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3" name="Google Shape;633;p30"/>
          <p:cNvSpPr txBox="1"/>
          <p:nvPr>
            <p:ph idx="5" type="subTitle"/>
          </p:nvPr>
        </p:nvSpPr>
        <p:spPr>
          <a:xfrm>
            <a:off x="618070" y="3323450"/>
            <a:ext cx="2024100" cy="4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634" name="Google Shape;634;p30"/>
          <p:cNvSpPr txBox="1"/>
          <p:nvPr>
            <p:ph idx="6" type="subTitle"/>
          </p:nvPr>
        </p:nvSpPr>
        <p:spPr>
          <a:xfrm>
            <a:off x="618069" y="1818075"/>
            <a:ext cx="2024100" cy="4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635" name="Google Shape;635;p30"/>
          <p:cNvSpPr txBox="1"/>
          <p:nvPr>
            <p:ph idx="7" type="subTitle"/>
          </p:nvPr>
        </p:nvSpPr>
        <p:spPr>
          <a:xfrm>
            <a:off x="6496300" y="1818075"/>
            <a:ext cx="2024100" cy="4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636" name="Google Shape;636;p30"/>
          <p:cNvSpPr txBox="1"/>
          <p:nvPr>
            <p:ph idx="8" type="subTitle"/>
          </p:nvPr>
        </p:nvSpPr>
        <p:spPr>
          <a:xfrm>
            <a:off x="6559300" y="3323450"/>
            <a:ext cx="1961100" cy="4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637" name="Google Shape;637;p30"/>
          <p:cNvSpPr txBox="1"/>
          <p:nvPr>
            <p:ph type="title"/>
          </p:nvPr>
        </p:nvSpPr>
        <p:spPr>
          <a:xfrm>
            <a:off x="724800" y="489659"/>
            <a:ext cx="76944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9" name="Shape 3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0" name="Google Shape;3350;p299"/>
          <p:cNvSpPr/>
          <p:nvPr/>
        </p:nvSpPr>
        <p:spPr>
          <a:xfrm rot="4377933">
            <a:off x="-3789991" y="2098075"/>
            <a:ext cx="5484833" cy="3850556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1" name="Google Shape;3351;p299"/>
          <p:cNvSpPr/>
          <p:nvPr/>
        </p:nvSpPr>
        <p:spPr>
          <a:xfrm rot="-8423861">
            <a:off x="5895514" y="-1631138"/>
            <a:ext cx="5298959" cy="3720066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2" name="Google Shape;3352;p29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53" name="Shape 3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4" name="Google Shape;3354;p300"/>
          <p:cNvSpPr txBox="1"/>
          <p:nvPr>
            <p:ph type="title"/>
          </p:nvPr>
        </p:nvSpPr>
        <p:spPr>
          <a:xfrm>
            <a:off x="4670525" y="1376450"/>
            <a:ext cx="3257700" cy="1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55" name="Google Shape;3355;p300"/>
          <p:cNvSpPr txBox="1"/>
          <p:nvPr>
            <p:ph idx="1" type="body"/>
          </p:nvPr>
        </p:nvSpPr>
        <p:spPr>
          <a:xfrm>
            <a:off x="4670525" y="2687700"/>
            <a:ext cx="32577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56" name="Shape 3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7" name="Google Shape;3357;p301"/>
          <p:cNvSpPr/>
          <p:nvPr/>
        </p:nvSpPr>
        <p:spPr>
          <a:xfrm flipH="1" rot="-8559062">
            <a:off x="5181508" y="-1438369"/>
            <a:ext cx="5142177" cy="360995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8" name="Google Shape;3358;p301"/>
          <p:cNvSpPr/>
          <p:nvPr/>
        </p:nvSpPr>
        <p:spPr>
          <a:xfrm flipH="1">
            <a:off x="21" y="2204134"/>
            <a:ext cx="4155936" cy="2939349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9" name="Google Shape;3359;p301"/>
          <p:cNvSpPr/>
          <p:nvPr/>
        </p:nvSpPr>
        <p:spPr>
          <a:xfrm flipH="1" rot="10800000">
            <a:off x="521951" y="-16"/>
            <a:ext cx="2531045" cy="75886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0" name="Google Shape;3360;p301"/>
          <p:cNvSpPr txBox="1"/>
          <p:nvPr>
            <p:ph type="title"/>
          </p:nvPr>
        </p:nvSpPr>
        <p:spPr>
          <a:xfrm>
            <a:off x="2206025" y="1521175"/>
            <a:ext cx="4731900" cy="210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361" name="Shape 3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2" name="Google Shape;3362;p302"/>
          <p:cNvSpPr/>
          <p:nvPr/>
        </p:nvSpPr>
        <p:spPr>
          <a:xfrm rot="-1335535">
            <a:off x="-3198868" y="-3853233"/>
            <a:ext cx="8589918" cy="6030513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3" name="Google Shape;3363;p302"/>
          <p:cNvSpPr/>
          <p:nvPr/>
        </p:nvSpPr>
        <p:spPr>
          <a:xfrm rot="-891911">
            <a:off x="3710548" y="2395189"/>
            <a:ext cx="8589930" cy="6030525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4" name="Google Shape;3364;p302"/>
          <p:cNvSpPr txBox="1"/>
          <p:nvPr>
            <p:ph type="title"/>
          </p:nvPr>
        </p:nvSpPr>
        <p:spPr>
          <a:xfrm>
            <a:off x="2104500" y="1394250"/>
            <a:ext cx="4935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65" name="Google Shape;3365;p302"/>
          <p:cNvSpPr txBox="1"/>
          <p:nvPr>
            <p:ph idx="1" type="subTitle"/>
          </p:nvPr>
        </p:nvSpPr>
        <p:spPr>
          <a:xfrm>
            <a:off x="2493825" y="2236050"/>
            <a:ext cx="4156500" cy="151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366" name="Shape 3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7" name="Google Shape;3367;p303"/>
          <p:cNvSpPr txBox="1"/>
          <p:nvPr>
            <p:ph type="title"/>
          </p:nvPr>
        </p:nvSpPr>
        <p:spPr>
          <a:xfrm>
            <a:off x="2167300" y="3407600"/>
            <a:ext cx="6256800" cy="120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304"/>
          <p:cNvSpPr/>
          <p:nvPr/>
        </p:nvSpPr>
        <p:spPr>
          <a:xfrm rot="-10115781">
            <a:off x="-450703" y="-484520"/>
            <a:ext cx="5284187" cy="373732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0" name="Google Shape;3370;p304"/>
          <p:cNvSpPr/>
          <p:nvPr/>
        </p:nvSpPr>
        <p:spPr>
          <a:xfrm flipH="1" rot="9488333">
            <a:off x="5268258" y="2699429"/>
            <a:ext cx="5395488" cy="298284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1" name="Google Shape;3371;p304"/>
          <p:cNvSpPr txBox="1"/>
          <p:nvPr>
            <p:ph hasCustomPrompt="1" type="title"/>
          </p:nvPr>
        </p:nvSpPr>
        <p:spPr>
          <a:xfrm>
            <a:off x="1284000" y="948363"/>
            <a:ext cx="65760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372" name="Google Shape;3372;p304"/>
          <p:cNvSpPr txBox="1"/>
          <p:nvPr>
            <p:ph idx="1" type="subTitle"/>
          </p:nvPr>
        </p:nvSpPr>
        <p:spPr>
          <a:xfrm>
            <a:off x="2777225" y="3840713"/>
            <a:ext cx="35895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373" name="Shape 33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3374" name="Shape 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5" name="Google Shape;3375;p306"/>
          <p:cNvSpPr/>
          <p:nvPr/>
        </p:nvSpPr>
        <p:spPr>
          <a:xfrm flipH="1" rot="-6394421">
            <a:off x="3075982" y="-4092624"/>
            <a:ext cx="7445557" cy="5227057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93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6" name="Google Shape;3376;p306"/>
          <p:cNvSpPr/>
          <p:nvPr/>
        </p:nvSpPr>
        <p:spPr>
          <a:xfrm>
            <a:off x="880984" y="3451898"/>
            <a:ext cx="5633465" cy="1688944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7" name="Google Shape;3377;p306"/>
          <p:cNvSpPr txBox="1"/>
          <p:nvPr>
            <p:ph hasCustomPrompt="1" type="title"/>
          </p:nvPr>
        </p:nvSpPr>
        <p:spPr>
          <a:xfrm>
            <a:off x="7200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378" name="Google Shape;3378;p306"/>
          <p:cNvSpPr txBox="1"/>
          <p:nvPr>
            <p:ph idx="1" type="subTitle"/>
          </p:nvPr>
        </p:nvSpPr>
        <p:spPr>
          <a:xfrm>
            <a:off x="7200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79" name="Google Shape;3379;p306"/>
          <p:cNvSpPr txBox="1"/>
          <p:nvPr>
            <p:ph hasCustomPrompt="1" idx="2" type="title"/>
          </p:nvPr>
        </p:nvSpPr>
        <p:spPr>
          <a:xfrm>
            <a:off x="34038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380" name="Google Shape;3380;p306"/>
          <p:cNvSpPr txBox="1"/>
          <p:nvPr>
            <p:ph idx="3" type="subTitle"/>
          </p:nvPr>
        </p:nvSpPr>
        <p:spPr>
          <a:xfrm>
            <a:off x="34038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81" name="Google Shape;3381;p306"/>
          <p:cNvSpPr txBox="1"/>
          <p:nvPr>
            <p:ph hasCustomPrompt="1" idx="4" type="title"/>
          </p:nvPr>
        </p:nvSpPr>
        <p:spPr>
          <a:xfrm>
            <a:off x="60876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382" name="Google Shape;3382;p306"/>
          <p:cNvSpPr txBox="1"/>
          <p:nvPr>
            <p:ph idx="5" type="subTitle"/>
          </p:nvPr>
        </p:nvSpPr>
        <p:spPr>
          <a:xfrm>
            <a:off x="60876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83" name="Google Shape;3383;p306"/>
          <p:cNvSpPr txBox="1"/>
          <p:nvPr>
            <p:ph hasCustomPrompt="1" idx="6" type="title"/>
          </p:nvPr>
        </p:nvSpPr>
        <p:spPr>
          <a:xfrm>
            <a:off x="7200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384" name="Google Shape;3384;p306"/>
          <p:cNvSpPr txBox="1"/>
          <p:nvPr>
            <p:ph idx="7" type="subTitle"/>
          </p:nvPr>
        </p:nvSpPr>
        <p:spPr>
          <a:xfrm>
            <a:off x="7200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85" name="Google Shape;3385;p306"/>
          <p:cNvSpPr txBox="1"/>
          <p:nvPr>
            <p:ph hasCustomPrompt="1" idx="8" type="title"/>
          </p:nvPr>
        </p:nvSpPr>
        <p:spPr>
          <a:xfrm>
            <a:off x="34038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386" name="Google Shape;3386;p306"/>
          <p:cNvSpPr txBox="1"/>
          <p:nvPr>
            <p:ph idx="9" type="subTitle"/>
          </p:nvPr>
        </p:nvSpPr>
        <p:spPr>
          <a:xfrm>
            <a:off x="34038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87" name="Google Shape;3387;p306"/>
          <p:cNvSpPr txBox="1"/>
          <p:nvPr>
            <p:ph hasCustomPrompt="1" idx="13" type="title"/>
          </p:nvPr>
        </p:nvSpPr>
        <p:spPr>
          <a:xfrm>
            <a:off x="60876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388" name="Google Shape;3388;p306"/>
          <p:cNvSpPr txBox="1"/>
          <p:nvPr>
            <p:ph idx="14" type="subTitle"/>
          </p:nvPr>
        </p:nvSpPr>
        <p:spPr>
          <a:xfrm>
            <a:off x="60876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89" name="Google Shape;3389;p306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90" name="Google Shape;3390;p306"/>
          <p:cNvSpPr txBox="1"/>
          <p:nvPr>
            <p:ph idx="16" type="subTitle"/>
          </p:nvPr>
        </p:nvSpPr>
        <p:spPr>
          <a:xfrm>
            <a:off x="7200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3391" name="Google Shape;3391;p306"/>
          <p:cNvSpPr txBox="1"/>
          <p:nvPr>
            <p:ph idx="17" type="subTitle"/>
          </p:nvPr>
        </p:nvSpPr>
        <p:spPr>
          <a:xfrm>
            <a:off x="34038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3392" name="Google Shape;3392;p306"/>
          <p:cNvSpPr txBox="1"/>
          <p:nvPr>
            <p:ph idx="18" type="subTitle"/>
          </p:nvPr>
        </p:nvSpPr>
        <p:spPr>
          <a:xfrm>
            <a:off x="60876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3393" name="Google Shape;3393;p306"/>
          <p:cNvSpPr txBox="1"/>
          <p:nvPr>
            <p:ph idx="19" type="subTitle"/>
          </p:nvPr>
        </p:nvSpPr>
        <p:spPr>
          <a:xfrm>
            <a:off x="7151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3394" name="Google Shape;3394;p306"/>
          <p:cNvSpPr txBox="1"/>
          <p:nvPr>
            <p:ph idx="20" type="subTitle"/>
          </p:nvPr>
        </p:nvSpPr>
        <p:spPr>
          <a:xfrm>
            <a:off x="34038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3395" name="Google Shape;3395;p306"/>
          <p:cNvSpPr txBox="1"/>
          <p:nvPr>
            <p:ph idx="21" type="subTitle"/>
          </p:nvPr>
        </p:nvSpPr>
        <p:spPr>
          <a:xfrm>
            <a:off x="60876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grpSp>
        <p:nvGrpSpPr>
          <p:cNvPr id="3396" name="Google Shape;3396;p306"/>
          <p:cNvGrpSpPr/>
          <p:nvPr/>
        </p:nvGrpSpPr>
        <p:grpSpPr>
          <a:xfrm>
            <a:off x="517117" y="271959"/>
            <a:ext cx="663796" cy="596057"/>
            <a:chOff x="517117" y="271959"/>
            <a:chExt cx="663796" cy="596057"/>
          </a:xfrm>
        </p:grpSpPr>
        <p:grpSp>
          <p:nvGrpSpPr>
            <p:cNvPr id="3397" name="Google Shape;3397;p306"/>
            <p:cNvGrpSpPr/>
            <p:nvPr/>
          </p:nvGrpSpPr>
          <p:grpSpPr>
            <a:xfrm rot="-3046135">
              <a:off x="592622" y="417058"/>
              <a:ext cx="86297" cy="235902"/>
              <a:chOff x="2187550" y="-667000"/>
              <a:chExt cx="135700" cy="370950"/>
            </a:xfrm>
          </p:grpSpPr>
          <p:sp>
            <p:nvSpPr>
              <p:cNvPr id="3398" name="Google Shape;3398;p306"/>
              <p:cNvSpPr/>
              <p:nvPr/>
            </p:nvSpPr>
            <p:spPr>
              <a:xfrm>
                <a:off x="2187550" y="-667000"/>
                <a:ext cx="135700" cy="299650"/>
              </a:xfrm>
              <a:custGeom>
                <a:rect b="b" l="l" r="r" t="t"/>
                <a:pathLst>
                  <a:path extrusionOk="0" h="11986" w="5428">
                    <a:moveTo>
                      <a:pt x="244" y="1"/>
                    </a:moveTo>
                    <a:cubicBezTo>
                      <a:pt x="241" y="1"/>
                      <a:pt x="237" y="1"/>
                      <a:pt x="235" y="2"/>
                    </a:cubicBezTo>
                    <a:cubicBezTo>
                      <a:pt x="1" y="55"/>
                      <a:pt x="2223" y="2491"/>
                      <a:pt x="2782" y="5293"/>
                    </a:cubicBezTo>
                    <a:cubicBezTo>
                      <a:pt x="3341" y="8081"/>
                      <a:pt x="2987" y="11986"/>
                      <a:pt x="3274" y="11986"/>
                    </a:cubicBezTo>
                    <a:cubicBezTo>
                      <a:pt x="3275" y="11986"/>
                      <a:pt x="3277" y="11986"/>
                      <a:pt x="3278" y="11985"/>
                    </a:cubicBezTo>
                    <a:cubicBezTo>
                      <a:pt x="3560" y="11945"/>
                      <a:pt x="5427" y="7910"/>
                      <a:pt x="4554" y="5006"/>
                    </a:cubicBezTo>
                    <a:cubicBezTo>
                      <a:pt x="3691" y="2135"/>
                      <a:pt x="544" y="1"/>
                      <a:pt x="2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9" name="Google Shape;3399;p306"/>
              <p:cNvSpPr/>
              <p:nvPr/>
            </p:nvSpPr>
            <p:spPr>
              <a:xfrm>
                <a:off x="2246900" y="-583625"/>
                <a:ext cx="25825" cy="93475"/>
              </a:xfrm>
              <a:custGeom>
                <a:rect b="b" l="l" r="r" t="t"/>
                <a:pathLst>
                  <a:path extrusionOk="0" h="3739" w="1033">
                    <a:moveTo>
                      <a:pt x="81" y="0"/>
                    </a:moveTo>
                    <a:lnTo>
                      <a:pt x="1" y="36"/>
                    </a:lnTo>
                    <a:cubicBezTo>
                      <a:pt x="1" y="36"/>
                      <a:pt x="82" y="262"/>
                      <a:pt x="204" y="603"/>
                    </a:cubicBezTo>
                    <a:cubicBezTo>
                      <a:pt x="236" y="687"/>
                      <a:pt x="271" y="777"/>
                      <a:pt x="307" y="874"/>
                    </a:cubicBezTo>
                    <a:cubicBezTo>
                      <a:pt x="346" y="969"/>
                      <a:pt x="369" y="1077"/>
                      <a:pt x="405" y="1182"/>
                    </a:cubicBezTo>
                    <a:cubicBezTo>
                      <a:pt x="472" y="1396"/>
                      <a:pt x="544" y="1625"/>
                      <a:pt x="615" y="1853"/>
                    </a:cubicBezTo>
                    <a:cubicBezTo>
                      <a:pt x="668" y="2084"/>
                      <a:pt x="719" y="2316"/>
                      <a:pt x="768" y="2533"/>
                    </a:cubicBezTo>
                    <a:cubicBezTo>
                      <a:pt x="788" y="2643"/>
                      <a:pt x="827" y="2744"/>
                      <a:pt x="834" y="2848"/>
                    </a:cubicBezTo>
                    <a:cubicBezTo>
                      <a:pt x="846" y="2951"/>
                      <a:pt x="856" y="3049"/>
                      <a:pt x="867" y="3139"/>
                    </a:cubicBezTo>
                    <a:cubicBezTo>
                      <a:pt x="914" y="3498"/>
                      <a:pt x="945" y="3738"/>
                      <a:pt x="945" y="3738"/>
                    </a:cubicBezTo>
                    <a:lnTo>
                      <a:pt x="1033" y="3730"/>
                    </a:lnTo>
                    <a:cubicBezTo>
                      <a:pt x="1033" y="3730"/>
                      <a:pt x="1024" y="3489"/>
                      <a:pt x="1010" y="3127"/>
                    </a:cubicBezTo>
                    <a:cubicBezTo>
                      <a:pt x="1006" y="3037"/>
                      <a:pt x="1000" y="2938"/>
                      <a:pt x="993" y="2835"/>
                    </a:cubicBezTo>
                    <a:cubicBezTo>
                      <a:pt x="993" y="2731"/>
                      <a:pt x="960" y="2623"/>
                      <a:pt x="940" y="2511"/>
                    </a:cubicBezTo>
                    <a:cubicBezTo>
                      <a:pt x="894" y="2285"/>
                      <a:pt x="845" y="2044"/>
                      <a:pt x="795" y="1804"/>
                    </a:cubicBezTo>
                    <a:cubicBezTo>
                      <a:pt x="718" y="1574"/>
                      <a:pt x="642" y="1342"/>
                      <a:pt x="569" y="1127"/>
                    </a:cubicBezTo>
                    <a:cubicBezTo>
                      <a:pt x="532" y="1018"/>
                      <a:pt x="501" y="912"/>
                      <a:pt x="456" y="818"/>
                    </a:cubicBezTo>
                    <a:cubicBezTo>
                      <a:pt x="414" y="722"/>
                      <a:pt x="374" y="632"/>
                      <a:pt x="337" y="549"/>
                    </a:cubicBezTo>
                    <a:cubicBezTo>
                      <a:pt x="183" y="219"/>
                      <a:pt x="81" y="0"/>
                      <a:pt x="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0" name="Google Shape;3400;p306"/>
              <p:cNvSpPr/>
              <p:nvPr/>
            </p:nvSpPr>
            <p:spPr>
              <a:xfrm>
                <a:off x="2241900" y="-334675"/>
                <a:ext cx="41850" cy="38625"/>
              </a:xfrm>
              <a:custGeom>
                <a:rect b="b" l="l" r="r" t="t"/>
                <a:pathLst>
                  <a:path extrusionOk="0" h="1545" w="1674">
                    <a:moveTo>
                      <a:pt x="924" y="0"/>
                    </a:moveTo>
                    <a:cubicBezTo>
                      <a:pt x="297" y="0"/>
                      <a:pt x="0" y="1190"/>
                      <a:pt x="767" y="1501"/>
                    </a:cubicBezTo>
                    <a:cubicBezTo>
                      <a:pt x="839" y="1531"/>
                      <a:pt x="906" y="1544"/>
                      <a:pt x="968" y="1544"/>
                    </a:cubicBezTo>
                    <a:cubicBezTo>
                      <a:pt x="1598" y="1544"/>
                      <a:pt x="1673" y="150"/>
                      <a:pt x="1035" y="13"/>
                    </a:cubicBezTo>
                    <a:cubicBezTo>
                      <a:pt x="997" y="4"/>
                      <a:pt x="960" y="0"/>
                      <a:pt x="9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01" name="Google Shape;3401;p306"/>
            <p:cNvGrpSpPr/>
            <p:nvPr/>
          </p:nvGrpSpPr>
          <p:grpSpPr>
            <a:xfrm>
              <a:off x="715222" y="637502"/>
              <a:ext cx="245491" cy="230514"/>
              <a:chOff x="1833125" y="-1256125"/>
              <a:chExt cx="283150" cy="265875"/>
            </a:xfrm>
          </p:grpSpPr>
          <p:sp>
            <p:nvSpPr>
              <p:cNvPr id="3402" name="Google Shape;3402;p306"/>
              <p:cNvSpPr/>
              <p:nvPr/>
            </p:nvSpPr>
            <p:spPr>
              <a:xfrm>
                <a:off x="1833125" y="-1256125"/>
                <a:ext cx="283150" cy="265875"/>
              </a:xfrm>
              <a:custGeom>
                <a:rect b="b" l="l" r="r" t="t"/>
                <a:pathLst>
                  <a:path extrusionOk="0" h="10635" w="11326">
                    <a:moveTo>
                      <a:pt x="4274" y="1"/>
                    </a:moveTo>
                    <a:cubicBezTo>
                      <a:pt x="4225" y="1"/>
                      <a:pt x="4179" y="10"/>
                      <a:pt x="4137" y="29"/>
                    </a:cubicBezTo>
                    <a:cubicBezTo>
                      <a:pt x="3416" y="349"/>
                      <a:pt x="3871" y="3263"/>
                      <a:pt x="3687" y="3430"/>
                    </a:cubicBezTo>
                    <a:cubicBezTo>
                      <a:pt x="3504" y="3598"/>
                      <a:pt x="1" y="3518"/>
                      <a:pt x="1" y="4388"/>
                    </a:cubicBezTo>
                    <a:cubicBezTo>
                      <a:pt x="2" y="4908"/>
                      <a:pt x="3404" y="6362"/>
                      <a:pt x="3422" y="6664"/>
                    </a:cubicBezTo>
                    <a:cubicBezTo>
                      <a:pt x="3438" y="6966"/>
                      <a:pt x="3258" y="10635"/>
                      <a:pt x="4044" y="10635"/>
                    </a:cubicBezTo>
                    <a:cubicBezTo>
                      <a:pt x="4044" y="10635"/>
                      <a:pt x="4044" y="10635"/>
                      <a:pt x="4044" y="10635"/>
                    </a:cubicBezTo>
                    <a:cubicBezTo>
                      <a:pt x="4697" y="10634"/>
                      <a:pt x="6170" y="7986"/>
                      <a:pt x="6421" y="7936"/>
                    </a:cubicBezTo>
                    <a:cubicBezTo>
                      <a:pt x="6425" y="7935"/>
                      <a:pt x="6430" y="7934"/>
                      <a:pt x="6436" y="7934"/>
                    </a:cubicBezTo>
                    <a:cubicBezTo>
                      <a:pt x="6734" y="7934"/>
                      <a:pt x="9058" y="9063"/>
                      <a:pt x="9794" y="9063"/>
                    </a:cubicBezTo>
                    <a:cubicBezTo>
                      <a:pt x="9887" y="9063"/>
                      <a:pt x="9955" y="9045"/>
                      <a:pt x="9990" y="9004"/>
                    </a:cubicBezTo>
                    <a:cubicBezTo>
                      <a:pt x="10308" y="8635"/>
                      <a:pt x="8597" y="5756"/>
                      <a:pt x="8831" y="5405"/>
                    </a:cubicBezTo>
                    <a:cubicBezTo>
                      <a:pt x="9065" y="5051"/>
                      <a:pt x="11325" y="2420"/>
                      <a:pt x="11107" y="1984"/>
                    </a:cubicBezTo>
                    <a:cubicBezTo>
                      <a:pt x="11064" y="1899"/>
                      <a:pt x="10881" y="1865"/>
                      <a:pt x="10613" y="1865"/>
                    </a:cubicBezTo>
                    <a:cubicBezTo>
                      <a:pt x="9595" y="1865"/>
                      <a:pt x="7345" y="2350"/>
                      <a:pt x="6826" y="2350"/>
                    </a:cubicBezTo>
                    <a:cubicBezTo>
                      <a:pt x="6784" y="2350"/>
                      <a:pt x="6753" y="2347"/>
                      <a:pt x="6735" y="2340"/>
                    </a:cubicBezTo>
                    <a:cubicBezTo>
                      <a:pt x="6467" y="2230"/>
                      <a:pt x="5042" y="1"/>
                      <a:pt x="4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3" name="Google Shape;3403;p306"/>
              <p:cNvSpPr/>
              <p:nvPr/>
            </p:nvSpPr>
            <p:spPr>
              <a:xfrm>
                <a:off x="1926950" y="-1092125"/>
                <a:ext cx="9850" cy="43675"/>
              </a:xfrm>
              <a:custGeom>
                <a:rect b="b" l="l" r="r" t="t"/>
                <a:pathLst>
                  <a:path extrusionOk="0" h="1747" w="394">
                    <a:moveTo>
                      <a:pt x="227" y="1"/>
                    </a:moveTo>
                    <a:cubicBezTo>
                      <a:pt x="227" y="1"/>
                      <a:pt x="183" y="103"/>
                      <a:pt x="135" y="267"/>
                    </a:cubicBezTo>
                    <a:cubicBezTo>
                      <a:pt x="84" y="429"/>
                      <a:pt x="41" y="654"/>
                      <a:pt x="0" y="878"/>
                    </a:cubicBezTo>
                    <a:cubicBezTo>
                      <a:pt x="6" y="1095"/>
                      <a:pt x="16" y="1313"/>
                      <a:pt x="41" y="1475"/>
                    </a:cubicBezTo>
                    <a:cubicBezTo>
                      <a:pt x="63" y="1639"/>
                      <a:pt x="92" y="1747"/>
                      <a:pt x="92" y="1747"/>
                    </a:cubicBezTo>
                    <a:lnTo>
                      <a:pt x="252" y="1746"/>
                    </a:lnTo>
                    <a:cubicBezTo>
                      <a:pt x="252" y="1746"/>
                      <a:pt x="281" y="1637"/>
                      <a:pt x="302" y="1474"/>
                    </a:cubicBezTo>
                    <a:cubicBezTo>
                      <a:pt x="325" y="1311"/>
                      <a:pt x="333" y="1093"/>
                      <a:pt x="338" y="876"/>
                    </a:cubicBezTo>
                    <a:cubicBezTo>
                      <a:pt x="366" y="672"/>
                      <a:pt x="390" y="468"/>
                      <a:pt x="391" y="308"/>
                    </a:cubicBezTo>
                    <a:cubicBezTo>
                      <a:pt x="393" y="151"/>
                      <a:pt x="382" y="38"/>
                      <a:pt x="382" y="38"/>
                    </a:cubicBezTo>
                    <a:lnTo>
                      <a:pt x="2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4" name="Google Shape;3404;p306"/>
              <p:cNvSpPr/>
              <p:nvPr/>
            </p:nvSpPr>
            <p:spPr>
              <a:xfrm>
                <a:off x="1994950" y="-1081800"/>
                <a:ext cx="52675" cy="25025"/>
              </a:xfrm>
              <a:custGeom>
                <a:rect b="b" l="l" r="r" t="t"/>
                <a:pathLst>
                  <a:path extrusionOk="0" h="1001" w="2107">
                    <a:moveTo>
                      <a:pt x="62" y="1"/>
                    </a:moveTo>
                    <a:lnTo>
                      <a:pt x="0" y="148"/>
                    </a:lnTo>
                    <a:cubicBezTo>
                      <a:pt x="0" y="148"/>
                      <a:pt x="117" y="228"/>
                      <a:pt x="301" y="327"/>
                    </a:cubicBezTo>
                    <a:cubicBezTo>
                      <a:pt x="483" y="429"/>
                      <a:pt x="735" y="545"/>
                      <a:pt x="989" y="656"/>
                    </a:cubicBezTo>
                    <a:cubicBezTo>
                      <a:pt x="1246" y="758"/>
                      <a:pt x="1505" y="856"/>
                      <a:pt x="1706" y="914"/>
                    </a:cubicBezTo>
                    <a:cubicBezTo>
                      <a:pt x="1906" y="974"/>
                      <a:pt x="2045" y="1000"/>
                      <a:pt x="2045" y="1000"/>
                    </a:cubicBezTo>
                    <a:lnTo>
                      <a:pt x="2106" y="853"/>
                    </a:lnTo>
                    <a:cubicBezTo>
                      <a:pt x="2106" y="853"/>
                      <a:pt x="1990" y="773"/>
                      <a:pt x="1806" y="673"/>
                    </a:cubicBezTo>
                    <a:cubicBezTo>
                      <a:pt x="1624" y="571"/>
                      <a:pt x="1372" y="456"/>
                      <a:pt x="1119" y="345"/>
                    </a:cubicBezTo>
                    <a:cubicBezTo>
                      <a:pt x="860" y="243"/>
                      <a:pt x="602" y="145"/>
                      <a:pt x="401" y="88"/>
                    </a:cubicBezTo>
                    <a:cubicBezTo>
                      <a:pt x="200" y="28"/>
                      <a:pt x="62" y="1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05" name="Google Shape;3405;p306"/>
            <p:cNvGrpSpPr/>
            <p:nvPr/>
          </p:nvGrpSpPr>
          <p:grpSpPr>
            <a:xfrm rot="460689">
              <a:off x="742906" y="278762"/>
              <a:ext cx="117651" cy="235784"/>
              <a:chOff x="2523825" y="-685025"/>
              <a:chExt cx="214450" cy="429700"/>
            </a:xfrm>
          </p:grpSpPr>
          <p:sp>
            <p:nvSpPr>
              <p:cNvPr id="3406" name="Google Shape;3406;p306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7" name="Google Shape;3407;p306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8" name="Google Shape;3408;p306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09" name="Google Shape;3409;p306"/>
            <p:cNvGrpSpPr/>
            <p:nvPr/>
          </p:nvGrpSpPr>
          <p:grpSpPr>
            <a:xfrm>
              <a:off x="875230" y="352240"/>
              <a:ext cx="305683" cy="264869"/>
              <a:chOff x="3360325" y="-1226900"/>
              <a:chExt cx="352575" cy="305500"/>
            </a:xfrm>
          </p:grpSpPr>
          <p:sp>
            <p:nvSpPr>
              <p:cNvPr id="3410" name="Google Shape;3410;p306"/>
              <p:cNvSpPr/>
              <p:nvPr/>
            </p:nvSpPr>
            <p:spPr>
              <a:xfrm>
                <a:off x="3360325" y="-1226900"/>
                <a:ext cx="352575" cy="305500"/>
              </a:xfrm>
              <a:custGeom>
                <a:rect b="b" l="l" r="r" t="t"/>
                <a:pathLst>
                  <a:path extrusionOk="0" h="12220" w="14103">
                    <a:moveTo>
                      <a:pt x="7119" y="0"/>
                    </a:moveTo>
                    <a:cubicBezTo>
                      <a:pt x="6383" y="0"/>
                      <a:pt x="5620" y="187"/>
                      <a:pt x="4860" y="602"/>
                    </a:cubicBezTo>
                    <a:cubicBezTo>
                      <a:pt x="114" y="3202"/>
                      <a:pt x="2100" y="7449"/>
                      <a:pt x="2216" y="7599"/>
                    </a:cubicBezTo>
                    <a:cubicBezTo>
                      <a:pt x="2330" y="7749"/>
                      <a:pt x="0" y="11933"/>
                      <a:pt x="122" y="12163"/>
                    </a:cubicBezTo>
                    <a:cubicBezTo>
                      <a:pt x="143" y="12202"/>
                      <a:pt x="211" y="12220"/>
                      <a:pt x="316" y="12220"/>
                    </a:cubicBezTo>
                    <a:cubicBezTo>
                      <a:pt x="1103" y="12220"/>
                      <a:pt x="3953" y="11221"/>
                      <a:pt x="4169" y="11091"/>
                    </a:cubicBezTo>
                    <a:cubicBezTo>
                      <a:pt x="4174" y="11088"/>
                      <a:pt x="4183" y="11086"/>
                      <a:pt x="4193" y="11086"/>
                    </a:cubicBezTo>
                    <a:cubicBezTo>
                      <a:pt x="4445" y="11086"/>
                      <a:pt x="6070" y="11967"/>
                      <a:pt x="7881" y="11967"/>
                    </a:cubicBezTo>
                    <a:cubicBezTo>
                      <a:pt x="9363" y="11967"/>
                      <a:pt x="10968" y="11377"/>
                      <a:pt x="12045" y="9233"/>
                    </a:cubicBezTo>
                    <a:cubicBezTo>
                      <a:pt x="14102" y="5139"/>
                      <a:pt x="10983" y="0"/>
                      <a:pt x="71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1" name="Google Shape;3411;p306"/>
              <p:cNvSpPr/>
              <p:nvPr/>
            </p:nvSpPr>
            <p:spPr>
              <a:xfrm>
                <a:off x="3472025" y="-963650"/>
                <a:ext cx="156150" cy="28550"/>
              </a:xfrm>
              <a:custGeom>
                <a:rect b="b" l="l" r="r" t="t"/>
                <a:pathLst>
                  <a:path extrusionOk="0" h="1142" w="6246">
                    <a:moveTo>
                      <a:pt x="53" y="0"/>
                    </a:moveTo>
                    <a:cubicBezTo>
                      <a:pt x="24" y="0"/>
                      <a:pt x="0" y="40"/>
                      <a:pt x="26" y="65"/>
                    </a:cubicBezTo>
                    <a:cubicBezTo>
                      <a:pt x="430" y="446"/>
                      <a:pt x="926" y="725"/>
                      <a:pt x="1454" y="898"/>
                    </a:cubicBezTo>
                    <a:cubicBezTo>
                      <a:pt x="1968" y="1062"/>
                      <a:pt x="2508" y="1142"/>
                      <a:pt x="3048" y="1142"/>
                    </a:cubicBezTo>
                    <a:cubicBezTo>
                      <a:pt x="4172" y="1142"/>
                      <a:pt x="5300" y="798"/>
                      <a:pt x="6213" y="150"/>
                    </a:cubicBezTo>
                    <a:cubicBezTo>
                      <a:pt x="6246" y="128"/>
                      <a:pt x="6221" y="83"/>
                      <a:pt x="6190" y="83"/>
                    </a:cubicBezTo>
                    <a:cubicBezTo>
                      <a:pt x="6184" y="83"/>
                      <a:pt x="6177" y="85"/>
                      <a:pt x="6171" y="89"/>
                    </a:cubicBezTo>
                    <a:cubicBezTo>
                      <a:pt x="5252" y="662"/>
                      <a:pt x="4128" y="991"/>
                      <a:pt x="3020" y="991"/>
                    </a:cubicBezTo>
                    <a:cubicBezTo>
                      <a:pt x="1958" y="991"/>
                      <a:pt x="912" y="689"/>
                      <a:pt x="76" y="10"/>
                    </a:cubicBezTo>
                    <a:cubicBezTo>
                      <a:pt x="69" y="3"/>
                      <a:pt x="60" y="0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2" name="Google Shape;3412;p306"/>
              <p:cNvSpPr/>
              <p:nvPr/>
            </p:nvSpPr>
            <p:spPr>
              <a:xfrm>
                <a:off x="3418000" y="-953975"/>
                <a:ext cx="34400" cy="14725"/>
              </a:xfrm>
              <a:custGeom>
                <a:rect b="b" l="l" r="r" t="t"/>
                <a:pathLst>
                  <a:path extrusionOk="0" h="589" w="1376">
                    <a:moveTo>
                      <a:pt x="1335" y="0"/>
                    </a:moveTo>
                    <a:cubicBezTo>
                      <a:pt x="1332" y="0"/>
                      <a:pt x="1329" y="1"/>
                      <a:pt x="1326" y="2"/>
                    </a:cubicBezTo>
                    <a:cubicBezTo>
                      <a:pt x="877" y="121"/>
                      <a:pt x="441" y="294"/>
                      <a:pt x="34" y="518"/>
                    </a:cubicBezTo>
                    <a:cubicBezTo>
                      <a:pt x="1" y="537"/>
                      <a:pt x="19" y="589"/>
                      <a:pt x="53" y="589"/>
                    </a:cubicBezTo>
                    <a:cubicBezTo>
                      <a:pt x="57" y="589"/>
                      <a:pt x="61" y="588"/>
                      <a:pt x="65" y="587"/>
                    </a:cubicBezTo>
                    <a:cubicBezTo>
                      <a:pt x="515" y="469"/>
                      <a:pt x="942" y="296"/>
                      <a:pt x="1351" y="71"/>
                    </a:cubicBezTo>
                    <a:cubicBezTo>
                      <a:pt x="1367" y="64"/>
                      <a:pt x="1375" y="46"/>
                      <a:pt x="1371" y="29"/>
                    </a:cubicBezTo>
                    <a:cubicBezTo>
                      <a:pt x="1367" y="12"/>
                      <a:pt x="1352" y="0"/>
                      <a:pt x="1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3" name="Google Shape;3413;p306"/>
              <p:cNvSpPr/>
              <p:nvPr/>
            </p:nvSpPr>
            <p:spPr>
              <a:xfrm>
                <a:off x="3416250" y="-1193975"/>
                <a:ext cx="66100" cy="82075"/>
              </a:xfrm>
              <a:custGeom>
                <a:rect b="b" l="l" r="r" t="t"/>
                <a:pathLst>
                  <a:path extrusionOk="0" h="3283" w="2644">
                    <a:moveTo>
                      <a:pt x="2592" y="1"/>
                    </a:moveTo>
                    <a:cubicBezTo>
                      <a:pt x="2589" y="1"/>
                      <a:pt x="2586" y="1"/>
                      <a:pt x="2582" y="2"/>
                    </a:cubicBezTo>
                    <a:cubicBezTo>
                      <a:pt x="1131" y="347"/>
                      <a:pt x="71" y="1778"/>
                      <a:pt x="2" y="3244"/>
                    </a:cubicBezTo>
                    <a:cubicBezTo>
                      <a:pt x="1" y="3269"/>
                      <a:pt x="21" y="3282"/>
                      <a:pt x="40" y="3282"/>
                    </a:cubicBezTo>
                    <a:cubicBezTo>
                      <a:pt x="57" y="3282"/>
                      <a:pt x="74" y="3272"/>
                      <a:pt x="76" y="3251"/>
                    </a:cubicBezTo>
                    <a:cubicBezTo>
                      <a:pt x="264" y="1842"/>
                      <a:pt x="1230" y="522"/>
                      <a:pt x="2602" y="74"/>
                    </a:cubicBezTo>
                    <a:cubicBezTo>
                      <a:pt x="2643" y="60"/>
                      <a:pt x="2629" y="1"/>
                      <a:pt x="25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4" name="Google Shape;3414;p306"/>
              <p:cNvSpPr/>
              <p:nvPr/>
            </p:nvSpPr>
            <p:spPr>
              <a:xfrm>
                <a:off x="3446525" y="-1165325"/>
                <a:ext cx="203200" cy="173950"/>
              </a:xfrm>
              <a:custGeom>
                <a:rect b="b" l="l" r="r" t="t"/>
                <a:pathLst>
                  <a:path extrusionOk="0" h="6958" w="8128">
                    <a:moveTo>
                      <a:pt x="4727" y="92"/>
                    </a:moveTo>
                    <a:cubicBezTo>
                      <a:pt x="5116" y="92"/>
                      <a:pt x="5506" y="220"/>
                      <a:pt x="5836" y="492"/>
                    </a:cubicBezTo>
                    <a:cubicBezTo>
                      <a:pt x="6153" y="721"/>
                      <a:pt x="6400" y="1017"/>
                      <a:pt x="6579" y="1351"/>
                    </a:cubicBezTo>
                    <a:lnTo>
                      <a:pt x="6579" y="1351"/>
                    </a:lnTo>
                    <a:cubicBezTo>
                      <a:pt x="6410" y="1303"/>
                      <a:pt x="6234" y="1280"/>
                      <a:pt x="6056" y="1280"/>
                    </a:cubicBezTo>
                    <a:cubicBezTo>
                      <a:pt x="5963" y="1280"/>
                      <a:pt x="5869" y="1287"/>
                      <a:pt x="5776" y="1299"/>
                    </a:cubicBezTo>
                    <a:lnTo>
                      <a:pt x="5776" y="1299"/>
                    </a:lnTo>
                    <a:cubicBezTo>
                      <a:pt x="5510" y="938"/>
                      <a:pt x="5159" y="639"/>
                      <a:pt x="4746" y="442"/>
                    </a:cubicBezTo>
                    <a:cubicBezTo>
                      <a:pt x="4551" y="340"/>
                      <a:pt x="4340" y="258"/>
                      <a:pt x="4121" y="197"/>
                    </a:cubicBezTo>
                    <a:lnTo>
                      <a:pt x="4121" y="197"/>
                    </a:lnTo>
                    <a:cubicBezTo>
                      <a:pt x="4317" y="128"/>
                      <a:pt x="4522" y="92"/>
                      <a:pt x="4727" y="92"/>
                    </a:cubicBezTo>
                    <a:close/>
                    <a:moveTo>
                      <a:pt x="3883" y="300"/>
                    </a:moveTo>
                    <a:cubicBezTo>
                      <a:pt x="4564" y="457"/>
                      <a:pt x="5188" y="807"/>
                      <a:pt x="5614" y="1328"/>
                    </a:cubicBezTo>
                    <a:lnTo>
                      <a:pt x="5614" y="1328"/>
                    </a:lnTo>
                    <a:cubicBezTo>
                      <a:pt x="5419" y="1370"/>
                      <a:pt x="5230" y="1439"/>
                      <a:pt x="5055" y="1532"/>
                    </a:cubicBezTo>
                    <a:lnTo>
                      <a:pt x="5055" y="1532"/>
                    </a:lnTo>
                    <a:cubicBezTo>
                      <a:pt x="4679" y="1025"/>
                      <a:pt x="4181" y="601"/>
                      <a:pt x="3600" y="478"/>
                    </a:cubicBezTo>
                    <a:lnTo>
                      <a:pt x="3600" y="478"/>
                    </a:lnTo>
                    <a:cubicBezTo>
                      <a:pt x="3690" y="410"/>
                      <a:pt x="3785" y="350"/>
                      <a:pt x="3883" y="300"/>
                    </a:cubicBezTo>
                    <a:close/>
                    <a:moveTo>
                      <a:pt x="3467" y="590"/>
                    </a:moveTo>
                    <a:lnTo>
                      <a:pt x="3467" y="590"/>
                    </a:lnTo>
                    <a:cubicBezTo>
                      <a:pt x="3921" y="651"/>
                      <a:pt x="4341" y="899"/>
                      <a:pt x="4721" y="1322"/>
                    </a:cubicBezTo>
                    <a:cubicBezTo>
                      <a:pt x="4796" y="1395"/>
                      <a:pt x="4874" y="1486"/>
                      <a:pt x="4952" y="1591"/>
                    </a:cubicBezTo>
                    <a:lnTo>
                      <a:pt x="4952" y="1591"/>
                    </a:lnTo>
                    <a:cubicBezTo>
                      <a:pt x="4934" y="1602"/>
                      <a:pt x="4917" y="1613"/>
                      <a:pt x="4900" y="1624"/>
                    </a:cubicBezTo>
                    <a:cubicBezTo>
                      <a:pt x="4832" y="1663"/>
                      <a:pt x="4766" y="1707"/>
                      <a:pt x="4701" y="1753"/>
                    </a:cubicBezTo>
                    <a:lnTo>
                      <a:pt x="4701" y="1753"/>
                    </a:lnTo>
                    <a:cubicBezTo>
                      <a:pt x="4604" y="1701"/>
                      <a:pt x="4501" y="1658"/>
                      <a:pt x="4392" y="1628"/>
                    </a:cubicBezTo>
                    <a:cubicBezTo>
                      <a:pt x="3850" y="1650"/>
                      <a:pt x="3742" y="2349"/>
                      <a:pt x="3628" y="2766"/>
                    </a:cubicBezTo>
                    <a:lnTo>
                      <a:pt x="3628" y="2766"/>
                    </a:lnTo>
                    <a:cubicBezTo>
                      <a:pt x="3580" y="2758"/>
                      <a:pt x="3533" y="2754"/>
                      <a:pt x="3486" y="2754"/>
                    </a:cubicBezTo>
                    <a:cubicBezTo>
                      <a:pt x="3427" y="2754"/>
                      <a:pt x="3370" y="2760"/>
                      <a:pt x="3313" y="2772"/>
                    </a:cubicBezTo>
                    <a:lnTo>
                      <a:pt x="3313" y="2772"/>
                    </a:lnTo>
                    <a:cubicBezTo>
                      <a:pt x="3222" y="2542"/>
                      <a:pt x="3110" y="2325"/>
                      <a:pt x="2918" y="2158"/>
                    </a:cubicBezTo>
                    <a:cubicBezTo>
                      <a:pt x="2840" y="2104"/>
                      <a:pt x="2758" y="2081"/>
                      <a:pt x="2675" y="2081"/>
                    </a:cubicBezTo>
                    <a:cubicBezTo>
                      <a:pt x="2653" y="2081"/>
                      <a:pt x="2631" y="2083"/>
                      <a:pt x="2608" y="2086"/>
                    </a:cubicBezTo>
                    <a:lnTo>
                      <a:pt x="2608" y="2086"/>
                    </a:lnTo>
                    <a:cubicBezTo>
                      <a:pt x="2711" y="1583"/>
                      <a:pt x="2959" y="1101"/>
                      <a:pt x="3330" y="727"/>
                    </a:cubicBezTo>
                    <a:cubicBezTo>
                      <a:pt x="3373" y="679"/>
                      <a:pt x="3419" y="633"/>
                      <a:pt x="3467" y="590"/>
                    </a:cubicBezTo>
                    <a:close/>
                    <a:moveTo>
                      <a:pt x="4389" y="1718"/>
                    </a:moveTo>
                    <a:cubicBezTo>
                      <a:pt x="4470" y="1741"/>
                      <a:pt x="4549" y="1772"/>
                      <a:pt x="4625" y="1811"/>
                    </a:cubicBezTo>
                    <a:lnTo>
                      <a:pt x="4625" y="1811"/>
                    </a:lnTo>
                    <a:cubicBezTo>
                      <a:pt x="4288" y="2076"/>
                      <a:pt x="4008" y="2436"/>
                      <a:pt x="3837" y="2831"/>
                    </a:cubicBezTo>
                    <a:lnTo>
                      <a:pt x="3837" y="2831"/>
                    </a:lnTo>
                    <a:cubicBezTo>
                      <a:pt x="3797" y="2813"/>
                      <a:pt x="3758" y="2799"/>
                      <a:pt x="3718" y="2787"/>
                    </a:cubicBezTo>
                    <a:lnTo>
                      <a:pt x="3718" y="2787"/>
                    </a:lnTo>
                    <a:cubicBezTo>
                      <a:pt x="3821" y="2417"/>
                      <a:pt x="3919" y="1745"/>
                      <a:pt x="4389" y="1718"/>
                    </a:cubicBezTo>
                    <a:close/>
                    <a:moveTo>
                      <a:pt x="3240" y="575"/>
                    </a:moveTo>
                    <a:cubicBezTo>
                      <a:pt x="3281" y="575"/>
                      <a:pt x="3321" y="576"/>
                      <a:pt x="3360" y="579"/>
                    </a:cubicBezTo>
                    <a:lnTo>
                      <a:pt x="3360" y="579"/>
                    </a:lnTo>
                    <a:cubicBezTo>
                      <a:pt x="2932" y="974"/>
                      <a:pt x="2635" y="1526"/>
                      <a:pt x="2522" y="2105"/>
                    </a:cubicBezTo>
                    <a:lnTo>
                      <a:pt x="2522" y="2105"/>
                    </a:lnTo>
                    <a:cubicBezTo>
                      <a:pt x="2343" y="2159"/>
                      <a:pt x="2173" y="2295"/>
                      <a:pt x="2050" y="2419"/>
                    </a:cubicBezTo>
                    <a:cubicBezTo>
                      <a:pt x="1940" y="2548"/>
                      <a:pt x="1869" y="2690"/>
                      <a:pt x="1829" y="2838"/>
                    </a:cubicBezTo>
                    <a:lnTo>
                      <a:pt x="1829" y="2838"/>
                    </a:lnTo>
                    <a:cubicBezTo>
                      <a:pt x="1767" y="2824"/>
                      <a:pt x="1703" y="2815"/>
                      <a:pt x="1635" y="2811"/>
                    </a:cubicBezTo>
                    <a:lnTo>
                      <a:pt x="1635" y="2811"/>
                    </a:lnTo>
                    <a:cubicBezTo>
                      <a:pt x="1328" y="2072"/>
                      <a:pt x="1404" y="1238"/>
                      <a:pt x="2236" y="845"/>
                    </a:cubicBezTo>
                    <a:cubicBezTo>
                      <a:pt x="2585" y="663"/>
                      <a:pt x="2921" y="575"/>
                      <a:pt x="3240" y="575"/>
                    </a:cubicBezTo>
                    <a:close/>
                    <a:moveTo>
                      <a:pt x="1687" y="2926"/>
                    </a:moveTo>
                    <a:lnTo>
                      <a:pt x="1687" y="2926"/>
                    </a:lnTo>
                    <a:cubicBezTo>
                      <a:pt x="1728" y="2932"/>
                      <a:pt x="1767" y="2939"/>
                      <a:pt x="1806" y="2948"/>
                    </a:cubicBezTo>
                    <a:lnTo>
                      <a:pt x="1806" y="2948"/>
                    </a:lnTo>
                    <a:cubicBezTo>
                      <a:pt x="1797" y="3006"/>
                      <a:pt x="1792" y="3065"/>
                      <a:pt x="1791" y="3124"/>
                    </a:cubicBezTo>
                    <a:lnTo>
                      <a:pt x="1791" y="3124"/>
                    </a:lnTo>
                    <a:cubicBezTo>
                      <a:pt x="1754" y="3060"/>
                      <a:pt x="1719" y="2994"/>
                      <a:pt x="1687" y="2926"/>
                    </a:cubicBezTo>
                    <a:close/>
                    <a:moveTo>
                      <a:pt x="2677" y="2161"/>
                    </a:moveTo>
                    <a:cubicBezTo>
                      <a:pt x="2744" y="2161"/>
                      <a:pt x="2810" y="2179"/>
                      <a:pt x="2873" y="2223"/>
                    </a:cubicBezTo>
                    <a:cubicBezTo>
                      <a:pt x="3044" y="2379"/>
                      <a:pt x="3148" y="2578"/>
                      <a:pt x="3234" y="2792"/>
                    </a:cubicBezTo>
                    <a:lnTo>
                      <a:pt x="3234" y="2792"/>
                    </a:lnTo>
                    <a:cubicBezTo>
                      <a:pt x="3013" y="2858"/>
                      <a:pt x="2806" y="3004"/>
                      <a:pt x="2622" y="3191"/>
                    </a:cubicBezTo>
                    <a:lnTo>
                      <a:pt x="2622" y="3191"/>
                    </a:lnTo>
                    <a:cubicBezTo>
                      <a:pt x="2542" y="2861"/>
                      <a:pt x="2534" y="2511"/>
                      <a:pt x="2592" y="2170"/>
                    </a:cubicBezTo>
                    <a:lnTo>
                      <a:pt x="2592" y="2170"/>
                    </a:lnTo>
                    <a:cubicBezTo>
                      <a:pt x="2621" y="2164"/>
                      <a:pt x="2649" y="2161"/>
                      <a:pt x="2677" y="2161"/>
                    </a:cubicBezTo>
                    <a:close/>
                    <a:moveTo>
                      <a:pt x="2506" y="2195"/>
                    </a:moveTo>
                    <a:cubicBezTo>
                      <a:pt x="2448" y="2553"/>
                      <a:pt x="2461" y="2918"/>
                      <a:pt x="2556" y="3261"/>
                    </a:cubicBezTo>
                    <a:lnTo>
                      <a:pt x="2556" y="3261"/>
                    </a:lnTo>
                    <a:cubicBezTo>
                      <a:pt x="2553" y="3264"/>
                      <a:pt x="2550" y="3267"/>
                      <a:pt x="2547" y="3270"/>
                    </a:cubicBezTo>
                    <a:lnTo>
                      <a:pt x="2547" y="3270"/>
                    </a:lnTo>
                    <a:cubicBezTo>
                      <a:pt x="2361" y="3082"/>
                      <a:pt x="2152" y="2930"/>
                      <a:pt x="1900" y="2857"/>
                    </a:cubicBezTo>
                    <a:lnTo>
                      <a:pt x="1900" y="2857"/>
                    </a:lnTo>
                    <a:cubicBezTo>
                      <a:pt x="1949" y="2666"/>
                      <a:pt x="2063" y="2494"/>
                      <a:pt x="2216" y="2370"/>
                    </a:cubicBezTo>
                    <a:cubicBezTo>
                      <a:pt x="2299" y="2304"/>
                      <a:pt x="2400" y="2235"/>
                      <a:pt x="2506" y="2195"/>
                    </a:cubicBezTo>
                    <a:close/>
                    <a:moveTo>
                      <a:pt x="3476" y="2877"/>
                    </a:moveTo>
                    <a:cubicBezTo>
                      <a:pt x="3517" y="2880"/>
                      <a:pt x="3557" y="2887"/>
                      <a:pt x="3597" y="2896"/>
                    </a:cubicBezTo>
                    <a:lnTo>
                      <a:pt x="3597" y="2896"/>
                    </a:lnTo>
                    <a:cubicBezTo>
                      <a:pt x="3567" y="3036"/>
                      <a:pt x="3539" y="3178"/>
                      <a:pt x="3515" y="3321"/>
                    </a:cubicBezTo>
                    <a:lnTo>
                      <a:pt x="3515" y="3321"/>
                    </a:lnTo>
                    <a:cubicBezTo>
                      <a:pt x="3458" y="3180"/>
                      <a:pt x="3410" y="3033"/>
                      <a:pt x="3357" y="2889"/>
                    </a:cubicBezTo>
                    <a:lnTo>
                      <a:pt x="3357" y="2889"/>
                    </a:lnTo>
                    <a:cubicBezTo>
                      <a:pt x="3396" y="2882"/>
                      <a:pt x="3436" y="2878"/>
                      <a:pt x="3476" y="2877"/>
                    </a:cubicBezTo>
                    <a:close/>
                    <a:moveTo>
                      <a:pt x="3052" y="205"/>
                    </a:moveTo>
                    <a:cubicBezTo>
                      <a:pt x="3293" y="205"/>
                      <a:pt x="3534" y="229"/>
                      <a:pt x="3769" y="275"/>
                    </a:cubicBezTo>
                    <a:lnTo>
                      <a:pt x="3769" y="275"/>
                    </a:lnTo>
                    <a:cubicBezTo>
                      <a:pt x="3675" y="330"/>
                      <a:pt x="3585" y="392"/>
                      <a:pt x="3499" y="460"/>
                    </a:cubicBezTo>
                    <a:lnTo>
                      <a:pt x="3499" y="460"/>
                    </a:lnTo>
                    <a:cubicBezTo>
                      <a:pt x="3420" y="448"/>
                      <a:pt x="3340" y="442"/>
                      <a:pt x="3258" y="442"/>
                    </a:cubicBezTo>
                    <a:cubicBezTo>
                      <a:pt x="3129" y="442"/>
                      <a:pt x="2997" y="457"/>
                      <a:pt x="2862" y="490"/>
                    </a:cubicBezTo>
                    <a:cubicBezTo>
                      <a:pt x="1330" y="846"/>
                      <a:pt x="1110" y="1829"/>
                      <a:pt x="1506" y="2815"/>
                    </a:cubicBezTo>
                    <a:lnTo>
                      <a:pt x="1506" y="2815"/>
                    </a:lnTo>
                    <a:cubicBezTo>
                      <a:pt x="953" y="2881"/>
                      <a:pt x="580" y="3188"/>
                      <a:pt x="371" y="3598"/>
                    </a:cubicBezTo>
                    <a:lnTo>
                      <a:pt x="371" y="3598"/>
                    </a:lnTo>
                    <a:cubicBezTo>
                      <a:pt x="239" y="3179"/>
                      <a:pt x="199" y="2725"/>
                      <a:pt x="233" y="2310"/>
                    </a:cubicBezTo>
                    <a:cubicBezTo>
                      <a:pt x="317" y="1366"/>
                      <a:pt x="1083" y="635"/>
                      <a:pt x="1965" y="376"/>
                    </a:cubicBezTo>
                    <a:cubicBezTo>
                      <a:pt x="2313" y="261"/>
                      <a:pt x="2683" y="205"/>
                      <a:pt x="3052" y="205"/>
                    </a:cubicBezTo>
                    <a:close/>
                    <a:moveTo>
                      <a:pt x="3684" y="2920"/>
                    </a:moveTo>
                    <a:lnTo>
                      <a:pt x="3684" y="2920"/>
                    </a:lnTo>
                    <a:cubicBezTo>
                      <a:pt x="3719" y="2931"/>
                      <a:pt x="3752" y="2945"/>
                      <a:pt x="3786" y="2960"/>
                    </a:cubicBezTo>
                    <a:lnTo>
                      <a:pt x="3786" y="2960"/>
                    </a:lnTo>
                    <a:cubicBezTo>
                      <a:pt x="3708" y="3171"/>
                      <a:pt x="3662" y="3391"/>
                      <a:pt x="3655" y="3610"/>
                    </a:cubicBezTo>
                    <a:lnTo>
                      <a:pt x="3655" y="3610"/>
                    </a:lnTo>
                    <a:cubicBezTo>
                      <a:pt x="3629" y="3567"/>
                      <a:pt x="3606" y="3522"/>
                      <a:pt x="3584" y="3477"/>
                    </a:cubicBezTo>
                    <a:lnTo>
                      <a:pt x="3584" y="3477"/>
                    </a:lnTo>
                    <a:cubicBezTo>
                      <a:pt x="3616" y="3269"/>
                      <a:pt x="3648" y="3079"/>
                      <a:pt x="3684" y="2920"/>
                    </a:cubicBezTo>
                    <a:close/>
                    <a:moveTo>
                      <a:pt x="1879" y="2968"/>
                    </a:moveTo>
                    <a:cubicBezTo>
                      <a:pt x="2109" y="3039"/>
                      <a:pt x="2301" y="3179"/>
                      <a:pt x="2475" y="3354"/>
                    </a:cubicBezTo>
                    <a:lnTo>
                      <a:pt x="2475" y="3354"/>
                    </a:lnTo>
                    <a:cubicBezTo>
                      <a:pt x="2417" y="3425"/>
                      <a:pt x="2362" y="3498"/>
                      <a:pt x="2310" y="3574"/>
                    </a:cubicBezTo>
                    <a:cubicBezTo>
                      <a:pt x="2275" y="3623"/>
                      <a:pt x="2240" y="3673"/>
                      <a:pt x="2206" y="3724"/>
                    </a:cubicBezTo>
                    <a:lnTo>
                      <a:pt x="2206" y="3724"/>
                    </a:lnTo>
                    <a:cubicBezTo>
                      <a:pt x="2078" y="3570"/>
                      <a:pt x="1968" y="3419"/>
                      <a:pt x="1882" y="3276"/>
                    </a:cubicBezTo>
                    <a:lnTo>
                      <a:pt x="1882" y="3276"/>
                    </a:lnTo>
                    <a:cubicBezTo>
                      <a:pt x="1872" y="3187"/>
                      <a:pt x="1869" y="3097"/>
                      <a:pt x="1875" y="3007"/>
                    </a:cubicBezTo>
                    <a:cubicBezTo>
                      <a:pt x="1876" y="2994"/>
                      <a:pt x="1877" y="2981"/>
                      <a:pt x="1879" y="2968"/>
                    </a:cubicBezTo>
                    <a:close/>
                    <a:moveTo>
                      <a:pt x="1956" y="3613"/>
                    </a:moveTo>
                    <a:cubicBezTo>
                      <a:pt x="2012" y="3690"/>
                      <a:pt x="2070" y="3766"/>
                      <a:pt x="2131" y="3840"/>
                    </a:cubicBezTo>
                    <a:lnTo>
                      <a:pt x="2131" y="3840"/>
                    </a:lnTo>
                    <a:cubicBezTo>
                      <a:pt x="2116" y="3865"/>
                      <a:pt x="2100" y="3891"/>
                      <a:pt x="2085" y="3916"/>
                    </a:cubicBezTo>
                    <a:lnTo>
                      <a:pt x="2085" y="3916"/>
                    </a:lnTo>
                    <a:cubicBezTo>
                      <a:pt x="2033" y="3819"/>
                      <a:pt x="1990" y="3717"/>
                      <a:pt x="1956" y="3613"/>
                    </a:cubicBezTo>
                    <a:close/>
                    <a:moveTo>
                      <a:pt x="4723" y="1867"/>
                    </a:moveTo>
                    <a:cubicBezTo>
                      <a:pt x="5277" y="2213"/>
                      <a:pt x="5639" y="2969"/>
                      <a:pt x="5475" y="3627"/>
                    </a:cubicBezTo>
                    <a:cubicBezTo>
                      <a:pt x="5420" y="3896"/>
                      <a:pt x="5235" y="4094"/>
                      <a:pt x="4998" y="4172"/>
                    </a:cubicBezTo>
                    <a:lnTo>
                      <a:pt x="4998" y="4172"/>
                    </a:lnTo>
                    <a:cubicBezTo>
                      <a:pt x="4764" y="3762"/>
                      <a:pt x="4503" y="3370"/>
                      <a:pt x="4154" y="3045"/>
                    </a:cubicBezTo>
                    <a:cubicBezTo>
                      <a:pt x="4077" y="2974"/>
                      <a:pt x="3999" y="2918"/>
                      <a:pt x="3923" y="2875"/>
                    </a:cubicBezTo>
                    <a:lnTo>
                      <a:pt x="3923" y="2875"/>
                    </a:lnTo>
                    <a:cubicBezTo>
                      <a:pt x="4091" y="2482"/>
                      <a:pt x="4376" y="2131"/>
                      <a:pt x="4723" y="1867"/>
                    </a:cubicBezTo>
                    <a:close/>
                    <a:moveTo>
                      <a:pt x="3872" y="3004"/>
                    </a:moveTo>
                    <a:cubicBezTo>
                      <a:pt x="4257" y="3221"/>
                      <a:pt x="4581" y="3685"/>
                      <a:pt x="4877" y="4200"/>
                    </a:cubicBezTo>
                    <a:lnTo>
                      <a:pt x="4877" y="4200"/>
                    </a:lnTo>
                    <a:cubicBezTo>
                      <a:pt x="4842" y="4205"/>
                      <a:pt x="4807" y="4208"/>
                      <a:pt x="4770" y="4208"/>
                    </a:cubicBezTo>
                    <a:cubicBezTo>
                      <a:pt x="4711" y="4208"/>
                      <a:pt x="4649" y="4201"/>
                      <a:pt x="4588" y="4186"/>
                    </a:cubicBezTo>
                    <a:cubicBezTo>
                      <a:pt x="4304" y="4120"/>
                      <a:pt x="4006" y="3992"/>
                      <a:pt x="3786" y="3793"/>
                    </a:cubicBezTo>
                    <a:cubicBezTo>
                      <a:pt x="3777" y="3782"/>
                      <a:pt x="3768" y="3771"/>
                      <a:pt x="3759" y="3760"/>
                    </a:cubicBezTo>
                    <a:lnTo>
                      <a:pt x="3759" y="3760"/>
                    </a:lnTo>
                    <a:cubicBezTo>
                      <a:pt x="3744" y="3502"/>
                      <a:pt x="3786" y="3247"/>
                      <a:pt x="3872" y="3004"/>
                    </a:cubicBezTo>
                    <a:close/>
                    <a:moveTo>
                      <a:pt x="3278" y="2909"/>
                    </a:moveTo>
                    <a:cubicBezTo>
                      <a:pt x="3347" y="3096"/>
                      <a:pt x="3407" y="3290"/>
                      <a:pt x="3490" y="3470"/>
                    </a:cubicBezTo>
                    <a:lnTo>
                      <a:pt x="3490" y="3470"/>
                    </a:lnTo>
                    <a:cubicBezTo>
                      <a:pt x="3446" y="3740"/>
                      <a:pt x="3408" y="4012"/>
                      <a:pt x="3365" y="4282"/>
                    </a:cubicBezTo>
                    <a:lnTo>
                      <a:pt x="3365" y="4282"/>
                    </a:lnTo>
                    <a:cubicBezTo>
                      <a:pt x="3135" y="4016"/>
                      <a:pt x="2929" y="3702"/>
                      <a:pt x="2696" y="3431"/>
                    </a:cubicBezTo>
                    <a:lnTo>
                      <a:pt x="2696" y="3431"/>
                    </a:lnTo>
                    <a:cubicBezTo>
                      <a:pt x="2684" y="3398"/>
                      <a:pt x="2672" y="3365"/>
                      <a:pt x="2662" y="3332"/>
                    </a:cubicBezTo>
                    <a:lnTo>
                      <a:pt x="2662" y="3332"/>
                    </a:lnTo>
                    <a:cubicBezTo>
                      <a:pt x="2853" y="3128"/>
                      <a:pt x="3064" y="2972"/>
                      <a:pt x="3278" y="2909"/>
                    </a:cubicBezTo>
                    <a:close/>
                    <a:moveTo>
                      <a:pt x="2561" y="3445"/>
                    </a:moveTo>
                    <a:lnTo>
                      <a:pt x="2561" y="3445"/>
                    </a:lnTo>
                    <a:cubicBezTo>
                      <a:pt x="2595" y="3483"/>
                      <a:pt x="2628" y="3522"/>
                      <a:pt x="2661" y="3561"/>
                    </a:cubicBezTo>
                    <a:lnTo>
                      <a:pt x="2661" y="3561"/>
                    </a:lnTo>
                    <a:cubicBezTo>
                      <a:pt x="2810" y="3901"/>
                      <a:pt x="3055" y="4195"/>
                      <a:pt x="3341" y="4429"/>
                    </a:cubicBezTo>
                    <a:lnTo>
                      <a:pt x="3341" y="4429"/>
                    </a:lnTo>
                    <a:cubicBezTo>
                      <a:pt x="3326" y="4522"/>
                      <a:pt x="3310" y="4614"/>
                      <a:pt x="3292" y="4705"/>
                    </a:cubicBezTo>
                    <a:lnTo>
                      <a:pt x="3292" y="4705"/>
                    </a:lnTo>
                    <a:cubicBezTo>
                      <a:pt x="2915" y="4451"/>
                      <a:pt x="2565" y="4135"/>
                      <a:pt x="2289" y="3821"/>
                    </a:cubicBezTo>
                    <a:lnTo>
                      <a:pt x="2289" y="3821"/>
                    </a:lnTo>
                    <a:cubicBezTo>
                      <a:pt x="2371" y="3689"/>
                      <a:pt x="2463" y="3562"/>
                      <a:pt x="2561" y="3445"/>
                    </a:cubicBezTo>
                    <a:close/>
                    <a:moveTo>
                      <a:pt x="5013" y="1677"/>
                    </a:moveTo>
                    <a:cubicBezTo>
                      <a:pt x="5613" y="2544"/>
                      <a:pt x="6163" y="4177"/>
                      <a:pt x="5305" y="4736"/>
                    </a:cubicBezTo>
                    <a:lnTo>
                      <a:pt x="5305" y="4736"/>
                    </a:lnTo>
                    <a:cubicBezTo>
                      <a:pt x="5218" y="4572"/>
                      <a:pt x="5132" y="4409"/>
                      <a:pt x="5041" y="4248"/>
                    </a:cubicBezTo>
                    <a:lnTo>
                      <a:pt x="5041" y="4248"/>
                    </a:lnTo>
                    <a:cubicBezTo>
                      <a:pt x="5296" y="4158"/>
                      <a:pt x="5498" y="3941"/>
                      <a:pt x="5559" y="3649"/>
                    </a:cubicBezTo>
                    <a:cubicBezTo>
                      <a:pt x="5718" y="2958"/>
                      <a:pt x="5391" y="2191"/>
                      <a:pt x="4800" y="1812"/>
                    </a:cubicBezTo>
                    <a:lnTo>
                      <a:pt x="4800" y="1812"/>
                    </a:lnTo>
                    <a:cubicBezTo>
                      <a:pt x="4869" y="1763"/>
                      <a:pt x="4940" y="1718"/>
                      <a:pt x="5013" y="1677"/>
                    </a:cubicBezTo>
                    <a:close/>
                    <a:moveTo>
                      <a:pt x="3563" y="3616"/>
                    </a:moveTo>
                    <a:cubicBezTo>
                      <a:pt x="3591" y="3666"/>
                      <a:pt x="3622" y="3715"/>
                      <a:pt x="3656" y="3763"/>
                    </a:cubicBezTo>
                    <a:lnTo>
                      <a:pt x="3656" y="3763"/>
                    </a:lnTo>
                    <a:cubicBezTo>
                      <a:pt x="3674" y="4100"/>
                      <a:pt x="3788" y="4432"/>
                      <a:pt x="4026" y="4726"/>
                    </a:cubicBezTo>
                    <a:cubicBezTo>
                      <a:pt x="4049" y="4755"/>
                      <a:pt x="4072" y="4784"/>
                      <a:pt x="4096" y="4813"/>
                    </a:cubicBezTo>
                    <a:lnTo>
                      <a:pt x="4096" y="4813"/>
                    </a:lnTo>
                    <a:cubicBezTo>
                      <a:pt x="3955" y="4766"/>
                      <a:pt x="3821" y="4699"/>
                      <a:pt x="3705" y="4609"/>
                    </a:cubicBezTo>
                    <a:cubicBezTo>
                      <a:pt x="3615" y="4541"/>
                      <a:pt x="3530" y="4461"/>
                      <a:pt x="3448" y="4374"/>
                    </a:cubicBezTo>
                    <a:lnTo>
                      <a:pt x="3448" y="4374"/>
                    </a:lnTo>
                    <a:cubicBezTo>
                      <a:pt x="3491" y="4112"/>
                      <a:pt x="3527" y="3854"/>
                      <a:pt x="3563" y="3616"/>
                    </a:cubicBezTo>
                    <a:close/>
                    <a:moveTo>
                      <a:pt x="5688" y="1423"/>
                    </a:moveTo>
                    <a:cubicBezTo>
                      <a:pt x="5961" y="1792"/>
                      <a:pt x="6138" y="2240"/>
                      <a:pt x="6173" y="2759"/>
                    </a:cubicBezTo>
                    <a:cubicBezTo>
                      <a:pt x="6206" y="3438"/>
                      <a:pt x="6160" y="4188"/>
                      <a:pt x="5756" y="4759"/>
                    </a:cubicBezTo>
                    <a:cubicBezTo>
                      <a:pt x="5736" y="4783"/>
                      <a:pt x="5715" y="4807"/>
                      <a:pt x="5694" y="4829"/>
                    </a:cubicBezTo>
                    <a:lnTo>
                      <a:pt x="5694" y="4829"/>
                    </a:lnTo>
                    <a:cubicBezTo>
                      <a:pt x="5618" y="4825"/>
                      <a:pt x="5541" y="4823"/>
                      <a:pt x="5464" y="4823"/>
                    </a:cubicBezTo>
                    <a:cubicBezTo>
                      <a:pt x="5441" y="4823"/>
                      <a:pt x="5418" y="4823"/>
                      <a:pt x="5394" y="4823"/>
                    </a:cubicBezTo>
                    <a:lnTo>
                      <a:pt x="5394" y="4823"/>
                    </a:lnTo>
                    <a:cubicBezTo>
                      <a:pt x="6087" y="4347"/>
                      <a:pt x="5886" y="3157"/>
                      <a:pt x="5577" y="2455"/>
                    </a:cubicBezTo>
                    <a:cubicBezTo>
                      <a:pt x="5462" y="2178"/>
                      <a:pt x="5307" y="1890"/>
                      <a:pt x="5119" y="1621"/>
                    </a:cubicBezTo>
                    <a:lnTo>
                      <a:pt x="5119" y="1621"/>
                    </a:lnTo>
                    <a:cubicBezTo>
                      <a:pt x="5301" y="1530"/>
                      <a:pt x="5492" y="1462"/>
                      <a:pt x="5688" y="1423"/>
                    </a:cubicBezTo>
                    <a:close/>
                    <a:moveTo>
                      <a:pt x="3771" y="3890"/>
                    </a:moveTo>
                    <a:cubicBezTo>
                      <a:pt x="3994" y="4078"/>
                      <a:pt x="4290" y="4204"/>
                      <a:pt x="4572" y="4270"/>
                    </a:cubicBezTo>
                    <a:cubicBezTo>
                      <a:pt x="4639" y="4286"/>
                      <a:pt x="4706" y="4294"/>
                      <a:pt x="4771" y="4294"/>
                    </a:cubicBezTo>
                    <a:cubicBezTo>
                      <a:pt x="4823" y="4294"/>
                      <a:pt x="4873" y="4289"/>
                      <a:pt x="4922" y="4280"/>
                    </a:cubicBezTo>
                    <a:lnTo>
                      <a:pt x="4922" y="4280"/>
                    </a:lnTo>
                    <a:cubicBezTo>
                      <a:pt x="5018" y="4449"/>
                      <a:pt x="5110" y="4623"/>
                      <a:pt x="5201" y="4794"/>
                    </a:cubicBezTo>
                    <a:lnTo>
                      <a:pt x="5201" y="4794"/>
                    </a:lnTo>
                    <a:cubicBezTo>
                      <a:pt x="5170" y="4810"/>
                      <a:pt x="5137" y="4824"/>
                      <a:pt x="5103" y="4837"/>
                    </a:cubicBezTo>
                    <a:lnTo>
                      <a:pt x="5103" y="4837"/>
                    </a:lnTo>
                    <a:cubicBezTo>
                      <a:pt x="4924" y="4850"/>
                      <a:pt x="4744" y="4872"/>
                      <a:pt x="4565" y="4897"/>
                    </a:cubicBezTo>
                    <a:lnTo>
                      <a:pt x="4565" y="4897"/>
                    </a:lnTo>
                    <a:cubicBezTo>
                      <a:pt x="4464" y="4893"/>
                      <a:pt x="4362" y="4880"/>
                      <a:pt x="4262" y="4858"/>
                    </a:cubicBezTo>
                    <a:lnTo>
                      <a:pt x="4262" y="4858"/>
                    </a:lnTo>
                    <a:cubicBezTo>
                      <a:pt x="4049" y="4623"/>
                      <a:pt x="3874" y="4355"/>
                      <a:pt x="3800" y="4051"/>
                    </a:cubicBezTo>
                    <a:cubicBezTo>
                      <a:pt x="3788" y="3997"/>
                      <a:pt x="3778" y="3943"/>
                      <a:pt x="3771" y="3890"/>
                    </a:cubicBezTo>
                    <a:close/>
                    <a:moveTo>
                      <a:pt x="6075" y="1384"/>
                    </a:moveTo>
                    <a:cubicBezTo>
                      <a:pt x="6142" y="1384"/>
                      <a:pt x="6210" y="1388"/>
                      <a:pt x="6277" y="1395"/>
                    </a:cubicBezTo>
                    <a:cubicBezTo>
                      <a:pt x="6409" y="1409"/>
                      <a:pt x="6530" y="1437"/>
                      <a:pt x="6643" y="1478"/>
                    </a:cubicBezTo>
                    <a:lnTo>
                      <a:pt x="6643" y="1478"/>
                    </a:lnTo>
                    <a:cubicBezTo>
                      <a:pt x="6857" y="1931"/>
                      <a:pt x="6954" y="2445"/>
                      <a:pt x="6942" y="2950"/>
                    </a:cubicBezTo>
                    <a:cubicBezTo>
                      <a:pt x="6916" y="3634"/>
                      <a:pt x="6766" y="4420"/>
                      <a:pt x="6330" y="4971"/>
                    </a:cubicBezTo>
                    <a:lnTo>
                      <a:pt x="6330" y="4971"/>
                    </a:lnTo>
                    <a:cubicBezTo>
                      <a:pt x="6243" y="4923"/>
                      <a:pt x="6149" y="4887"/>
                      <a:pt x="6050" y="4869"/>
                    </a:cubicBezTo>
                    <a:cubicBezTo>
                      <a:pt x="5987" y="4858"/>
                      <a:pt x="5924" y="4850"/>
                      <a:pt x="5861" y="4843"/>
                    </a:cubicBezTo>
                    <a:lnTo>
                      <a:pt x="5861" y="4843"/>
                    </a:lnTo>
                    <a:cubicBezTo>
                      <a:pt x="6179" y="4427"/>
                      <a:pt x="6334" y="3806"/>
                      <a:pt x="6331" y="3109"/>
                    </a:cubicBezTo>
                    <a:cubicBezTo>
                      <a:pt x="6359" y="2499"/>
                      <a:pt x="6180" y="1896"/>
                      <a:pt x="5845" y="1398"/>
                    </a:cubicBezTo>
                    <a:lnTo>
                      <a:pt x="5845" y="1398"/>
                    </a:lnTo>
                    <a:cubicBezTo>
                      <a:pt x="5921" y="1389"/>
                      <a:pt x="5998" y="1384"/>
                      <a:pt x="6075" y="1384"/>
                    </a:cubicBezTo>
                    <a:close/>
                    <a:moveTo>
                      <a:pt x="1551" y="2920"/>
                    </a:moveTo>
                    <a:cubicBezTo>
                      <a:pt x="1625" y="3086"/>
                      <a:pt x="1715" y="3250"/>
                      <a:pt x="1819" y="3412"/>
                    </a:cubicBezTo>
                    <a:lnTo>
                      <a:pt x="1819" y="3412"/>
                    </a:lnTo>
                    <a:cubicBezTo>
                      <a:pt x="1858" y="3611"/>
                      <a:pt x="1936" y="3809"/>
                      <a:pt x="2041" y="3993"/>
                    </a:cubicBezTo>
                    <a:lnTo>
                      <a:pt x="2041" y="3993"/>
                    </a:lnTo>
                    <a:cubicBezTo>
                      <a:pt x="1863" y="4309"/>
                      <a:pt x="1727" y="4657"/>
                      <a:pt x="1706" y="5011"/>
                    </a:cubicBezTo>
                    <a:lnTo>
                      <a:pt x="1706" y="5011"/>
                    </a:lnTo>
                    <a:cubicBezTo>
                      <a:pt x="1522" y="4956"/>
                      <a:pt x="1347" y="4878"/>
                      <a:pt x="1188" y="4770"/>
                    </a:cubicBezTo>
                    <a:cubicBezTo>
                      <a:pt x="826" y="4524"/>
                      <a:pt x="576" y="4156"/>
                      <a:pt x="421" y="3744"/>
                    </a:cubicBezTo>
                    <a:lnTo>
                      <a:pt x="421" y="3744"/>
                    </a:lnTo>
                    <a:cubicBezTo>
                      <a:pt x="608" y="3308"/>
                      <a:pt x="978" y="2978"/>
                      <a:pt x="1551" y="2920"/>
                    </a:cubicBezTo>
                    <a:close/>
                    <a:moveTo>
                      <a:pt x="3425" y="4516"/>
                    </a:moveTo>
                    <a:cubicBezTo>
                      <a:pt x="3491" y="4583"/>
                      <a:pt x="3561" y="4645"/>
                      <a:pt x="3634" y="4699"/>
                    </a:cubicBezTo>
                    <a:cubicBezTo>
                      <a:pt x="3796" y="4823"/>
                      <a:pt x="3983" y="4907"/>
                      <a:pt x="4180" y="4958"/>
                    </a:cubicBezTo>
                    <a:lnTo>
                      <a:pt x="4180" y="4958"/>
                    </a:lnTo>
                    <a:cubicBezTo>
                      <a:pt x="4066" y="4976"/>
                      <a:pt x="3951" y="4995"/>
                      <a:pt x="3837" y="5014"/>
                    </a:cubicBezTo>
                    <a:lnTo>
                      <a:pt x="3837" y="5014"/>
                    </a:lnTo>
                    <a:cubicBezTo>
                      <a:pt x="3683" y="4943"/>
                      <a:pt x="3530" y="4858"/>
                      <a:pt x="3380" y="4763"/>
                    </a:cubicBezTo>
                    <a:lnTo>
                      <a:pt x="3380" y="4763"/>
                    </a:lnTo>
                    <a:cubicBezTo>
                      <a:pt x="3396" y="4681"/>
                      <a:pt x="3411" y="4598"/>
                      <a:pt x="3425" y="4516"/>
                    </a:cubicBezTo>
                    <a:close/>
                    <a:moveTo>
                      <a:pt x="5550" y="4959"/>
                    </a:moveTo>
                    <a:cubicBezTo>
                      <a:pt x="5552" y="4959"/>
                      <a:pt x="5554" y="4959"/>
                      <a:pt x="5556" y="4959"/>
                    </a:cubicBezTo>
                    <a:lnTo>
                      <a:pt x="5556" y="4959"/>
                    </a:lnTo>
                    <a:cubicBezTo>
                      <a:pt x="5525" y="4985"/>
                      <a:pt x="5493" y="5008"/>
                      <a:pt x="5462" y="5029"/>
                    </a:cubicBezTo>
                    <a:lnTo>
                      <a:pt x="5462" y="5029"/>
                    </a:lnTo>
                    <a:cubicBezTo>
                      <a:pt x="5449" y="5007"/>
                      <a:pt x="5437" y="4984"/>
                      <a:pt x="5425" y="4962"/>
                    </a:cubicBezTo>
                    <a:lnTo>
                      <a:pt x="5425" y="4962"/>
                    </a:lnTo>
                    <a:cubicBezTo>
                      <a:pt x="5466" y="4960"/>
                      <a:pt x="5508" y="4959"/>
                      <a:pt x="5550" y="4959"/>
                    </a:cubicBezTo>
                    <a:close/>
                    <a:moveTo>
                      <a:pt x="3351" y="4912"/>
                    </a:moveTo>
                    <a:lnTo>
                      <a:pt x="3351" y="4912"/>
                    </a:lnTo>
                    <a:cubicBezTo>
                      <a:pt x="3433" y="4962"/>
                      <a:pt x="3516" y="5009"/>
                      <a:pt x="3598" y="5051"/>
                    </a:cubicBezTo>
                    <a:lnTo>
                      <a:pt x="3598" y="5051"/>
                    </a:lnTo>
                    <a:cubicBezTo>
                      <a:pt x="3503" y="5065"/>
                      <a:pt x="3408" y="5077"/>
                      <a:pt x="3312" y="5088"/>
                    </a:cubicBezTo>
                    <a:lnTo>
                      <a:pt x="3312" y="5088"/>
                    </a:lnTo>
                    <a:cubicBezTo>
                      <a:pt x="3326" y="5030"/>
                      <a:pt x="3338" y="4971"/>
                      <a:pt x="3351" y="4912"/>
                    </a:cubicBezTo>
                    <a:close/>
                    <a:moveTo>
                      <a:pt x="2216" y="3941"/>
                    </a:moveTo>
                    <a:cubicBezTo>
                      <a:pt x="2525" y="4298"/>
                      <a:pt x="2888" y="4616"/>
                      <a:pt x="3262" y="4857"/>
                    </a:cubicBezTo>
                    <a:lnTo>
                      <a:pt x="3262" y="4857"/>
                    </a:lnTo>
                    <a:cubicBezTo>
                      <a:pt x="3246" y="4939"/>
                      <a:pt x="3228" y="5019"/>
                      <a:pt x="3208" y="5100"/>
                    </a:cubicBezTo>
                    <a:lnTo>
                      <a:pt x="3208" y="5100"/>
                    </a:lnTo>
                    <a:cubicBezTo>
                      <a:pt x="3033" y="5118"/>
                      <a:pt x="2858" y="5129"/>
                      <a:pt x="2684" y="5129"/>
                    </a:cubicBezTo>
                    <a:cubicBezTo>
                      <a:pt x="2623" y="5129"/>
                      <a:pt x="2563" y="5127"/>
                      <a:pt x="2502" y="5124"/>
                    </a:cubicBezTo>
                    <a:cubicBezTo>
                      <a:pt x="2279" y="5120"/>
                      <a:pt x="2054" y="5097"/>
                      <a:pt x="1839" y="5046"/>
                    </a:cubicBezTo>
                    <a:lnTo>
                      <a:pt x="1839" y="5046"/>
                    </a:lnTo>
                    <a:cubicBezTo>
                      <a:pt x="1840" y="5000"/>
                      <a:pt x="1842" y="4953"/>
                      <a:pt x="1847" y="4904"/>
                    </a:cubicBezTo>
                    <a:cubicBezTo>
                      <a:pt x="1875" y="4689"/>
                      <a:pt x="1973" y="4406"/>
                      <a:pt x="2119" y="4120"/>
                    </a:cubicBezTo>
                    <a:lnTo>
                      <a:pt x="2119" y="4120"/>
                    </a:lnTo>
                    <a:cubicBezTo>
                      <a:pt x="2255" y="4325"/>
                      <a:pt x="2422" y="4507"/>
                      <a:pt x="2599" y="4643"/>
                    </a:cubicBezTo>
                    <a:cubicBezTo>
                      <a:pt x="2606" y="4649"/>
                      <a:pt x="2613" y="4652"/>
                      <a:pt x="2621" y="4652"/>
                    </a:cubicBezTo>
                    <a:cubicBezTo>
                      <a:pt x="2652" y="4652"/>
                      <a:pt x="2677" y="4605"/>
                      <a:pt x="2643" y="4583"/>
                    </a:cubicBezTo>
                    <a:cubicBezTo>
                      <a:pt x="2455" y="4437"/>
                      <a:pt x="2289" y="4252"/>
                      <a:pt x="2159" y="4044"/>
                    </a:cubicBezTo>
                    <a:lnTo>
                      <a:pt x="2159" y="4044"/>
                    </a:lnTo>
                    <a:cubicBezTo>
                      <a:pt x="2177" y="4010"/>
                      <a:pt x="2196" y="3975"/>
                      <a:pt x="2216" y="3941"/>
                    </a:cubicBezTo>
                    <a:close/>
                    <a:moveTo>
                      <a:pt x="4347" y="5086"/>
                    </a:moveTo>
                    <a:cubicBezTo>
                      <a:pt x="4394" y="5132"/>
                      <a:pt x="4442" y="5177"/>
                      <a:pt x="4493" y="5219"/>
                    </a:cubicBezTo>
                    <a:lnTo>
                      <a:pt x="4493" y="5219"/>
                    </a:lnTo>
                    <a:cubicBezTo>
                      <a:pt x="4366" y="5200"/>
                      <a:pt x="4237" y="5167"/>
                      <a:pt x="4108" y="5123"/>
                    </a:cubicBezTo>
                    <a:lnTo>
                      <a:pt x="4108" y="5123"/>
                    </a:lnTo>
                    <a:cubicBezTo>
                      <a:pt x="4188" y="5111"/>
                      <a:pt x="4267" y="5098"/>
                      <a:pt x="4347" y="5086"/>
                    </a:cubicBezTo>
                    <a:close/>
                    <a:moveTo>
                      <a:pt x="5293" y="4968"/>
                    </a:moveTo>
                    <a:cubicBezTo>
                      <a:pt x="5315" y="5010"/>
                      <a:pt x="5337" y="5051"/>
                      <a:pt x="5359" y="5092"/>
                    </a:cubicBezTo>
                    <a:lnTo>
                      <a:pt x="5359" y="5092"/>
                    </a:lnTo>
                    <a:cubicBezTo>
                      <a:pt x="5169" y="5194"/>
                      <a:pt x="4962" y="5239"/>
                      <a:pt x="4747" y="5239"/>
                    </a:cubicBezTo>
                    <a:cubicBezTo>
                      <a:pt x="4722" y="5239"/>
                      <a:pt x="4696" y="5239"/>
                      <a:pt x="4670" y="5237"/>
                    </a:cubicBezTo>
                    <a:lnTo>
                      <a:pt x="4670" y="5237"/>
                    </a:lnTo>
                    <a:cubicBezTo>
                      <a:pt x="4641" y="5216"/>
                      <a:pt x="4614" y="5193"/>
                      <a:pt x="4587" y="5170"/>
                    </a:cubicBezTo>
                    <a:cubicBezTo>
                      <a:pt x="4548" y="5136"/>
                      <a:pt x="4509" y="5102"/>
                      <a:pt x="4471" y="5067"/>
                    </a:cubicBezTo>
                    <a:lnTo>
                      <a:pt x="4471" y="5067"/>
                    </a:lnTo>
                    <a:cubicBezTo>
                      <a:pt x="4745" y="5026"/>
                      <a:pt x="5019" y="4989"/>
                      <a:pt x="5293" y="4968"/>
                    </a:cubicBezTo>
                    <a:close/>
                    <a:moveTo>
                      <a:pt x="5755" y="4967"/>
                    </a:moveTo>
                    <a:lnTo>
                      <a:pt x="5755" y="4967"/>
                    </a:lnTo>
                    <a:cubicBezTo>
                      <a:pt x="5924" y="4980"/>
                      <a:pt x="6090" y="5013"/>
                      <a:pt x="6235" y="5082"/>
                    </a:cubicBezTo>
                    <a:lnTo>
                      <a:pt x="6235" y="5082"/>
                    </a:lnTo>
                    <a:cubicBezTo>
                      <a:pt x="6124" y="5204"/>
                      <a:pt x="5995" y="5311"/>
                      <a:pt x="5849" y="5400"/>
                    </a:cubicBezTo>
                    <a:cubicBezTo>
                      <a:pt x="5803" y="5425"/>
                      <a:pt x="5756" y="5446"/>
                      <a:pt x="5708" y="5462"/>
                    </a:cubicBezTo>
                    <a:lnTo>
                      <a:pt x="5708" y="5462"/>
                    </a:lnTo>
                    <a:cubicBezTo>
                      <a:pt x="5704" y="5456"/>
                      <a:pt x="5701" y="5450"/>
                      <a:pt x="5697" y="5444"/>
                    </a:cubicBezTo>
                    <a:cubicBezTo>
                      <a:pt x="5640" y="5350"/>
                      <a:pt x="5585" y="5254"/>
                      <a:pt x="5531" y="5157"/>
                    </a:cubicBezTo>
                    <a:lnTo>
                      <a:pt x="5531" y="5157"/>
                    </a:lnTo>
                    <a:cubicBezTo>
                      <a:pt x="5612" y="5102"/>
                      <a:pt x="5687" y="5039"/>
                      <a:pt x="5755" y="4967"/>
                    </a:cubicBezTo>
                    <a:close/>
                    <a:moveTo>
                      <a:pt x="5428" y="5220"/>
                    </a:moveTo>
                    <a:cubicBezTo>
                      <a:pt x="5480" y="5315"/>
                      <a:pt x="5531" y="5407"/>
                      <a:pt x="5582" y="5495"/>
                    </a:cubicBezTo>
                    <a:lnTo>
                      <a:pt x="5582" y="5495"/>
                    </a:lnTo>
                    <a:cubicBezTo>
                      <a:pt x="5528" y="5505"/>
                      <a:pt x="5473" y="5510"/>
                      <a:pt x="5418" y="5510"/>
                    </a:cubicBezTo>
                    <a:cubicBezTo>
                      <a:pt x="5236" y="5510"/>
                      <a:pt x="5054" y="5459"/>
                      <a:pt x="4888" y="5374"/>
                    </a:cubicBezTo>
                    <a:lnTo>
                      <a:pt x="4888" y="5374"/>
                    </a:lnTo>
                    <a:cubicBezTo>
                      <a:pt x="5089" y="5359"/>
                      <a:pt x="5269" y="5306"/>
                      <a:pt x="5428" y="5220"/>
                    </a:cubicBezTo>
                    <a:close/>
                    <a:moveTo>
                      <a:pt x="6768" y="1529"/>
                    </a:moveTo>
                    <a:cubicBezTo>
                      <a:pt x="7450" y="1849"/>
                      <a:pt x="7755" y="2648"/>
                      <a:pt x="7873" y="3403"/>
                    </a:cubicBezTo>
                    <a:cubicBezTo>
                      <a:pt x="7976" y="4090"/>
                      <a:pt x="7976" y="4824"/>
                      <a:pt x="7699" y="5469"/>
                    </a:cubicBezTo>
                    <a:cubicBezTo>
                      <a:pt x="7540" y="5882"/>
                      <a:pt x="7161" y="6194"/>
                      <a:pt x="6734" y="6246"/>
                    </a:cubicBezTo>
                    <a:lnTo>
                      <a:pt x="6734" y="6246"/>
                    </a:lnTo>
                    <a:cubicBezTo>
                      <a:pt x="6782" y="6175"/>
                      <a:pt x="6819" y="6096"/>
                      <a:pt x="6841" y="6009"/>
                    </a:cubicBezTo>
                    <a:cubicBezTo>
                      <a:pt x="6918" y="5623"/>
                      <a:pt x="6721" y="5235"/>
                      <a:pt x="6411" y="5021"/>
                    </a:cubicBezTo>
                    <a:lnTo>
                      <a:pt x="6411" y="5021"/>
                    </a:lnTo>
                    <a:cubicBezTo>
                      <a:pt x="6568" y="4818"/>
                      <a:pt x="6691" y="4584"/>
                      <a:pt x="6770" y="4359"/>
                    </a:cubicBezTo>
                    <a:cubicBezTo>
                      <a:pt x="7103" y="3463"/>
                      <a:pt x="7138" y="2434"/>
                      <a:pt x="6774" y="1543"/>
                    </a:cubicBezTo>
                    <a:cubicBezTo>
                      <a:pt x="6772" y="1538"/>
                      <a:pt x="6770" y="1534"/>
                      <a:pt x="6768" y="1529"/>
                    </a:cubicBezTo>
                    <a:close/>
                    <a:moveTo>
                      <a:pt x="6321" y="5129"/>
                    </a:moveTo>
                    <a:cubicBezTo>
                      <a:pt x="6411" y="5186"/>
                      <a:pt x="6490" y="5260"/>
                      <a:pt x="6552" y="5358"/>
                    </a:cubicBezTo>
                    <a:cubicBezTo>
                      <a:pt x="6802" y="5736"/>
                      <a:pt x="6751" y="6031"/>
                      <a:pt x="6548" y="6253"/>
                    </a:cubicBezTo>
                    <a:lnTo>
                      <a:pt x="6548" y="6253"/>
                    </a:lnTo>
                    <a:cubicBezTo>
                      <a:pt x="6482" y="6249"/>
                      <a:pt x="6415" y="6238"/>
                      <a:pt x="6348" y="6221"/>
                    </a:cubicBezTo>
                    <a:cubicBezTo>
                      <a:pt x="6080" y="6081"/>
                      <a:pt x="5915" y="5802"/>
                      <a:pt x="5756" y="5541"/>
                    </a:cubicBezTo>
                    <a:lnTo>
                      <a:pt x="5756" y="5541"/>
                    </a:lnTo>
                    <a:cubicBezTo>
                      <a:pt x="5968" y="5459"/>
                      <a:pt x="6159" y="5311"/>
                      <a:pt x="6321" y="5129"/>
                    </a:cubicBezTo>
                    <a:close/>
                    <a:moveTo>
                      <a:pt x="1844" y="5200"/>
                    </a:moveTo>
                    <a:lnTo>
                      <a:pt x="1844" y="5200"/>
                    </a:lnTo>
                    <a:cubicBezTo>
                      <a:pt x="2060" y="5248"/>
                      <a:pt x="2282" y="5269"/>
                      <a:pt x="2498" y="5274"/>
                    </a:cubicBezTo>
                    <a:cubicBezTo>
                      <a:pt x="2531" y="5274"/>
                      <a:pt x="2564" y="5275"/>
                      <a:pt x="2596" y="5275"/>
                    </a:cubicBezTo>
                    <a:cubicBezTo>
                      <a:pt x="2789" y="5275"/>
                      <a:pt x="2980" y="5264"/>
                      <a:pt x="3171" y="5247"/>
                    </a:cubicBezTo>
                    <a:lnTo>
                      <a:pt x="3171" y="5247"/>
                    </a:lnTo>
                    <a:cubicBezTo>
                      <a:pt x="3083" y="5576"/>
                      <a:pt x="2966" y="5895"/>
                      <a:pt x="2800" y="6197"/>
                    </a:cubicBezTo>
                    <a:cubicBezTo>
                      <a:pt x="2760" y="6264"/>
                      <a:pt x="2718" y="6323"/>
                      <a:pt x="2673" y="6372"/>
                    </a:cubicBezTo>
                    <a:lnTo>
                      <a:pt x="2673" y="6372"/>
                    </a:lnTo>
                    <a:cubicBezTo>
                      <a:pt x="2220" y="6119"/>
                      <a:pt x="1889" y="5741"/>
                      <a:pt x="1844" y="5200"/>
                    </a:cubicBezTo>
                    <a:close/>
                    <a:moveTo>
                      <a:pt x="345" y="3963"/>
                    </a:moveTo>
                    <a:cubicBezTo>
                      <a:pt x="512" y="4333"/>
                      <a:pt x="761" y="4660"/>
                      <a:pt x="1104" y="4896"/>
                    </a:cubicBezTo>
                    <a:cubicBezTo>
                      <a:pt x="1290" y="5020"/>
                      <a:pt x="1493" y="5107"/>
                      <a:pt x="1704" y="5166"/>
                    </a:cubicBezTo>
                    <a:lnTo>
                      <a:pt x="1704" y="5166"/>
                    </a:lnTo>
                    <a:cubicBezTo>
                      <a:pt x="1710" y="5317"/>
                      <a:pt x="1739" y="5469"/>
                      <a:pt x="1796" y="5619"/>
                    </a:cubicBezTo>
                    <a:cubicBezTo>
                      <a:pt x="1947" y="5974"/>
                      <a:pt x="2225" y="6254"/>
                      <a:pt x="2578" y="6464"/>
                    </a:cubicBezTo>
                    <a:lnTo>
                      <a:pt x="2578" y="6464"/>
                    </a:lnTo>
                    <a:cubicBezTo>
                      <a:pt x="2440" y="6574"/>
                      <a:pt x="2285" y="6620"/>
                      <a:pt x="2124" y="6620"/>
                    </a:cubicBezTo>
                    <a:cubicBezTo>
                      <a:pt x="1754" y="6620"/>
                      <a:pt x="1349" y="6381"/>
                      <a:pt x="1042" y="6127"/>
                    </a:cubicBezTo>
                    <a:cubicBezTo>
                      <a:pt x="399" y="5661"/>
                      <a:pt x="140" y="4710"/>
                      <a:pt x="345" y="3963"/>
                    </a:cubicBezTo>
                    <a:close/>
                    <a:moveTo>
                      <a:pt x="3845" y="5163"/>
                    </a:moveTo>
                    <a:cubicBezTo>
                      <a:pt x="4162" y="5299"/>
                      <a:pt x="4448" y="5367"/>
                      <a:pt x="4704" y="5377"/>
                    </a:cubicBezTo>
                    <a:lnTo>
                      <a:pt x="4704" y="5377"/>
                    </a:lnTo>
                    <a:cubicBezTo>
                      <a:pt x="4795" y="5436"/>
                      <a:pt x="4891" y="5487"/>
                      <a:pt x="4993" y="5528"/>
                    </a:cubicBezTo>
                    <a:cubicBezTo>
                      <a:pt x="5130" y="5585"/>
                      <a:pt x="5264" y="5611"/>
                      <a:pt x="5393" y="5611"/>
                    </a:cubicBezTo>
                    <a:cubicBezTo>
                      <a:pt x="5475" y="5611"/>
                      <a:pt x="5555" y="5600"/>
                      <a:pt x="5633" y="5581"/>
                    </a:cubicBezTo>
                    <a:lnTo>
                      <a:pt x="5633" y="5581"/>
                    </a:lnTo>
                    <a:cubicBezTo>
                      <a:pt x="5756" y="5786"/>
                      <a:pt x="5879" y="5965"/>
                      <a:pt x="6005" y="6099"/>
                    </a:cubicBezTo>
                    <a:cubicBezTo>
                      <a:pt x="6085" y="6191"/>
                      <a:pt x="6183" y="6274"/>
                      <a:pt x="6304" y="6330"/>
                    </a:cubicBezTo>
                    <a:cubicBezTo>
                      <a:pt x="6346" y="6343"/>
                      <a:pt x="6389" y="6353"/>
                      <a:pt x="6433" y="6359"/>
                    </a:cubicBezTo>
                    <a:lnTo>
                      <a:pt x="6433" y="6359"/>
                    </a:lnTo>
                    <a:cubicBezTo>
                      <a:pt x="6056" y="6658"/>
                      <a:pt x="5390" y="6795"/>
                      <a:pt x="4956" y="6809"/>
                    </a:cubicBezTo>
                    <a:cubicBezTo>
                      <a:pt x="4865" y="6814"/>
                      <a:pt x="4768" y="6817"/>
                      <a:pt x="4668" y="6817"/>
                    </a:cubicBezTo>
                    <a:cubicBezTo>
                      <a:pt x="4058" y="6817"/>
                      <a:pt x="3322" y="6706"/>
                      <a:pt x="2753" y="6415"/>
                    </a:cubicBezTo>
                    <a:lnTo>
                      <a:pt x="2753" y="6415"/>
                    </a:lnTo>
                    <a:cubicBezTo>
                      <a:pt x="2996" y="6139"/>
                      <a:pt x="3158" y="5711"/>
                      <a:pt x="3277" y="5237"/>
                    </a:cubicBezTo>
                    <a:lnTo>
                      <a:pt x="3277" y="5237"/>
                    </a:lnTo>
                    <a:cubicBezTo>
                      <a:pt x="3467" y="5217"/>
                      <a:pt x="3657" y="5191"/>
                      <a:pt x="3845" y="5163"/>
                    </a:cubicBezTo>
                    <a:close/>
                    <a:moveTo>
                      <a:pt x="4702" y="0"/>
                    </a:moveTo>
                    <a:cubicBezTo>
                      <a:pt x="4645" y="0"/>
                      <a:pt x="4588" y="3"/>
                      <a:pt x="4530" y="9"/>
                    </a:cubicBezTo>
                    <a:cubicBezTo>
                      <a:pt x="4340" y="36"/>
                      <a:pt x="4160" y="88"/>
                      <a:pt x="3990" y="163"/>
                    </a:cubicBezTo>
                    <a:lnTo>
                      <a:pt x="3990" y="163"/>
                    </a:lnTo>
                    <a:cubicBezTo>
                      <a:pt x="3696" y="92"/>
                      <a:pt x="3388" y="57"/>
                      <a:pt x="3079" y="57"/>
                    </a:cubicBezTo>
                    <a:cubicBezTo>
                      <a:pt x="1672" y="57"/>
                      <a:pt x="250" y="792"/>
                      <a:pt x="78" y="2292"/>
                    </a:cubicBezTo>
                    <a:cubicBezTo>
                      <a:pt x="40" y="2792"/>
                      <a:pt x="98" y="3330"/>
                      <a:pt x="281" y="3809"/>
                    </a:cubicBezTo>
                    <a:lnTo>
                      <a:pt x="281" y="3809"/>
                    </a:lnTo>
                    <a:cubicBezTo>
                      <a:pt x="1" y="4612"/>
                      <a:pt x="261" y="5686"/>
                      <a:pt x="979" y="6207"/>
                    </a:cubicBezTo>
                    <a:cubicBezTo>
                      <a:pt x="1307" y="6454"/>
                      <a:pt x="1689" y="6725"/>
                      <a:pt x="2114" y="6725"/>
                    </a:cubicBezTo>
                    <a:cubicBezTo>
                      <a:pt x="2178" y="6725"/>
                      <a:pt x="2244" y="6719"/>
                      <a:pt x="2311" y="6705"/>
                    </a:cubicBezTo>
                    <a:cubicBezTo>
                      <a:pt x="2441" y="6669"/>
                      <a:pt x="2557" y="6602"/>
                      <a:pt x="2659" y="6510"/>
                    </a:cubicBezTo>
                    <a:lnTo>
                      <a:pt x="2659" y="6510"/>
                    </a:lnTo>
                    <a:cubicBezTo>
                      <a:pt x="3214" y="6815"/>
                      <a:pt x="3932" y="6957"/>
                      <a:pt x="4623" y="6957"/>
                    </a:cubicBezTo>
                    <a:cubicBezTo>
                      <a:pt x="5284" y="6957"/>
                      <a:pt x="5919" y="6827"/>
                      <a:pt x="6361" y="6582"/>
                    </a:cubicBezTo>
                    <a:cubicBezTo>
                      <a:pt x="6459" y="6525"/>
                      <a:pt x="6555" y="6453"/>
                      <a:pt x="6637" y="6367"/>
                    </a:cubicBezTo>
                    <a:lnTo>
                      <a:pt x="6637" y="6367"/>
                    </a:lnTo>
                    <a:cubicBezTo>
                      <a:pt x="6652" y="6367"/>
                      <a:pt x="6667" y="6366"/>
                      <a:pt x="6683" y="6364"/>
                    </a:cubicBezTo>
                    <a:cubicBezTo>
                      <a:pt x="7482" y="6340"/>
                      <a:pt x="7912" y="5525"/>
                      <a:pt x="8001" y="4820"/>
                    </a:cubicBezTo>
                    <a:cubicBezTo>
                      <a:pt x="8128" y="3789"/>
                      <a:pt x="7994" y="2546"/>
                      <a:pt x="7275" y="1745"/>
                    </a:cubicBezTo>
                    <a:cubicBezTo>
                      <a:pt x="7106" y="1584"/>
                      <a:pt x="6911" y="1468"/>
                      <a:pt x="6703" y="1392"/>
                    </a:cubicBezTo>
                    <a:lnTo>
                      <a:pt x="6703" y="1392"/>
                    </a:lnTo>
                    <a:cubicBezTo>
                      <a:pt x="6320" y="641"/>
                      <a:pt x="5563" y="0"/>
                      <a:pt x="47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15" name="Google Shape;3415;p306"/>
            <p:cNvGrpSpPr/>
            <p:nvPr/>
          </p:nvGrpSpPr>
          <p:grpSpPr>
            <a:xfrm>
              <a:off x="517125" y="664281"/>
              <a:ext cx="136575" cy="134183"/>
              <a:chOff x="5397687" y="2595834"/>
              <a:chExt cx="157527" cy="154767"/>
            </a:xfrm>
          </p:grpSpPr>
          <p:sp>
            <p:nvSpPr>
              <p:cNvPr id="3416" name="Google Shape;3416;p306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7" name="Google Shape;3417;p306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3418" name="Shape 3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9" name="Google Shape;3419;p307"/>
          <p:cNvSpPr/>
          <p:nvPr/>
        </p:nvSpPr>
        <p:spPr>
          <a:xfrm flipH="1" rot="-9876559">
            <a:off x="6585010" y="-2023554"/>
            <a:ext cx="3585063" cy="251684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0" name="Google Shape;3420;p307"/>
          <p:cNvSpPr/>
          <p:nvPr/>
        </p:nvSpPr>
        <p:spPr>
          <a:xfrm rot="4976521">
            <a:off x="-2324959" y="3204451"/>
            <a:ext cx="3240311" cy="227481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1" name="Google Shape;3421;p30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3422" name="Shape 3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3" name="Google Shape;3423;p308"/>
          <p:cNvSpPr/>
          <p:nvPr/>
        </p:nvSpPr>
        <p:spPr>
          <a:xfrm>
            <a:off x="6355354" y="4460950"/>
            <a:ext cx="2276613" cy="682554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4" name="Google Shape;3424;p308"/>
          <p:cNvSpPr/>
          <p:nvPr/>
        </p:nvSpPr>
        <p:spPr>
          <a:xfrm rot="10800000">
            <a:off x="34" y="23"/>
            <a:ext cx="2072813" cy="1466029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5" name="Google Shape;3425;p30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426" name="Google Shape;3426;p308"/>
          <p:cNvGrpSpPr/>
          <p:nvPr/>
        </p:nvGrpSpPr>
        <p:grpSpPr>
          <a:xfrm>
            <a:off x="191583" y="2761006"/>
            <a:ext cx="463740" cy="638707"/>
            <a:chOff x="130108" y="2774256"/>
            <a:chExt cx="463740" cy="638707"/>
          </a:xfrm>
        </p:grpSpPr>
        <p:grpSp>
          <p:nvGrpSpPr>
            <p:cNvPr id="3427" name="Google Shape;3427;p308"/>
            <p:cNvGrpSpPr/>
            <p:nvPr/>
          </p:nvGrpSpPr>
          <p:grpSpPr>
            <a:xfrm rot="-2308731">
              <a:off x="228945" y="2790649"/>
              <a:ext cx="92600" cy="253132"/>
              <a:chOff x="2187550" y="-667000"/>
              <a:chExt cx="135700" cy="370950"/>
            </a:xfrm>
          </p:grpSpPr>
          <p:sp>
            <p:nvSpPr>
              <p:cNvPr id="3428" name="Google Shape;3428;p308"/>
              <p:cNvSpPr/>
              <p:nvPr/>
            </p:nvSpPr>
            <p:spPr>
              <a:xfrm>
                <a:off x="2187550" y="-667000"/>
                <a:ext cx="135700" cy="299650"/>
              </a:xfrm>
              <a:custGeom>
                <a:rect b="b" l="l" r="r" t="t"/>
                <a:pathLst>
                  <a:path extrusionOk="0" h="11986" w="5428">
                    <a:moveTo>
                      <a:pt x="244" y="1"/>
                    </a:moveTo>
                    <a:cubicBezTo>
                      <a:pt x="241" y="1"/>
                      <a:pt x="237" y="1"/>
                      <a:pt x="235" y="2"/>
                    </a:cubicBezTo>
                    <a:cubicBezTo>
                      <a:pt x="1" y="55"/>
                      <a:pt x="2223" y="2491"/>
                      <a:pt x="2782" y="5293"/>
                    </a:cubicBezTo>
                    <a:cubicBezTo>
                      <a:pt x="3341" y="8081"/>
                      <a:pt x="2987" y="11986"/>
                      <a:pt x="3274" y="11986"/>
                    </a:cubicBezTo>
                    <a:cubicBezTo>
                      <a:pt x="3275" y="11986"/>
                      <a:pt x="3277" y="11986"/>
                      <a:pt x="3278" y="11985"/>
                    </a:cubicBezTo>
                    <a:cubicBezTo>
                      <a:pt x="3560" y="11945"/>
                      <a:pt x="5427" y="7910"/>
                      <a:pt x="4554" y="5006"/>
                    </a:cubicBezTo>
                    <a:cubicBezTo>
                      <a:pt x="3691" y="2135"/>
                      <a:pt x="544" y="1"/>
                      <a:pt x="2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9" name="Google Shape;3429;p308"/>
              <p:cNvSpPr/>
              <p:nvPr/>
            </p:nvSpPr>
            <p:spPr>
              <a:xfrm>
                <a:off x="2246900" y="-583625"/>
                <a:ext cx="25825" cy="93475"/>
              </a:xfrm>
              <a:custGeom>
                <a:rect b="b" l="l" r="r" t="t"/>
                <a:pathLst>
                  <a:path extrusionOk="0" h="3739" w="1033">
                    <a:moveTo>
                      <a:pt x="81" y="0"/>
                    </a:moveTo>
                    <a:lnTo>
                      <a:pt x="1" y="36"/>
                    </a:lnTo>
                    <a:cubicBezTo>
                      <a:pt x="1" y="36"/>
                      <a:pt x="82" y="262"/>
                      <a:pt x="204" y="603"/>
                    </a:cubicBezTo>
                    <a:cubicBezTo>
                      <a:pt x="236" y="687"/>
                      <a:pt x="271" y="777"/>
                      <a:pt x="307" y="874"/>
                    </a:cubicBezTo>
                    <a:cubicBezTo>
                      <a:pt x="346" y="969"/>
                      <a:pt x="369" y="1077"/>
                      <a:pt x="405" y="1182"/>
                    </a:cubicBezTo>
                    <a:cubicBezTo>
                      <a:pt x="472" y="1396"/>
                      <a:pt x="544" y="1625"/>
                      <a:pt x="615" y="1853"/>
                    </a:cubicBezTo>
                    <a:cubicBezTo>
                      <a:pt x="668" y="2084"/>
                      <a:pt x="719" y="2316"/>
                      <a:pt x="768" y="2533"/>
                    </a:cubicBezTo>
                    <a:cubicBezTo>
                      <a:pt x="788" y="2643"/>
                      <a:pt x="827" y="2744"/>
                      <a:pt x="834" y="2848"/>
                    </a:cubicBezTo>
                    <a:cubicBezTo>
                      <a:pt x="846" y="2951"/>
                      <a:pt x="856" y="3049"/>
                      <a:pt x="867" y="3139"/>
                    </a:cubicBezTo>
                    <a:cubicBezTo>
                      <a:pt x="914" y="3498"/>
                      <a:pt x="945" y="3738"/>
                      <a:pt x="945" y="3738"/>
                    </a:cubicBezTo>
                    <a:lnTo>
                      <a:pt x="1033" y="3730"/>
                    </a:lnTo>
                    <a:cubicBezTo>
                      <a:pt x="1033" y="3730"/>
                      <a:pt x="1024" y="3489"/>
                      <a:pt x="1010" y="3127"/>
                    </a:cubicBezTo>
                    <a:cubicBezTo>
                      <a:pt x="1006" y="3037"/>
                      <a:pt x="1000" y="2938"/>
                      <a:pt x="993" y="2835"/>
                    </a:cubicBezTo>
                    <a:cubicBezTo>
                      <a:pt x="993" y="2731"/>
                      <a:pt x="960" y="2623"/>
                      <a:pt x="940" y="2511"/>
                    </a:cubicBezTo>
                    <a:cubicBezTo>
                      <a:pt x="894" y="2285"/>
                      <a:pt x="845" y="2044"/>
                      <a:pt x="795" y="1804"/>
                    </a:cubicBezTo>
                    <a:cubicBezTo>
                      <a:pt x="718" y="1574"/>
                      <a:pt x="642" y="1342"/>
                      <a:pt x="569" y="1127"/>
                    </a:cubicBezTo>
                    <a:cubicBezTo>
                      <a:pt x="532" y="1018"/>
                      <a:pt x="501" y="912"/>
                      <a:pt x="456" y="818"/>
                    </a:cubicBezTo>
                    <a:cubicBezTo>
                      <a:pt x="414" y="722"/>
                      <a:pt x="374" y="632"/>
                      <a:pt x="337" y="549"/>
                    </a:cubicBezTo>
                    <a:cubicBezTo>
                      <a:pt x="183" y="219"/>
                      <a:pt x="81" y="0"/>
                      <a:pt x="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0" name="Google Shape;3430;p308"/>
              <p:cNvSpPr/>
              <p:nvPr/>
            </p:nvSpPr>
            <p:spPr>
              <a:xfrm>
                <a:off x="2241900" y="-334675"/>
                <a:ext cx="41850" cy="38625"/>
              </a:xfrm>
              <a:custGeom>
                <a:rect b="b" l="l" r="r" t="t"/>
                <a:pathLst>
                  <a:path extrusionOk="0" h="1545" w="1674">
                    <a:moveTo>
                      <a:pt x="924" y="0"/>
                    </a:moveTo>
                    <a:cubicBezTo>
                      <a:pt x="297" y="0"/>
                      <a:pt x="0" y="1190"/>
                      <a:pt x="767" y="1501"/>
                    </a:cubicBezTo>
                    <a:cubicBezTo>
                      <a:pt x="839" y="1531"/>
                      <a:pt x="906" y="1544"/>
                      <a:pt x="968" y="1544"/>
                    </a:cubicBezTo>
                    <a:cubicBezTo>
                      <a:pt x="1598" y="1544"/>
                      <a:pt x="1673" y="150"/>
                      <a:pt x="1035" y="13"/>
                    </a:cubicBezTo>
                    <a:cubicBezTo>
                      <a:pt x="997" y="4"/>
                      <a:pt x="960" y="0"/>
                      <a:pt x="9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31" name="Google Shape;3431;p308"/>
            <p:cNvGrpSpPr/>
            <p:nvPr/>
          </p:nvGrpSpPr>
          <p:grpSpPr>
            <a:xfrm rot="-147251">
              <a:off x="362884" y="2776250"/>
              <a:ext cx="95953" cy="132382"/>
              <a:chOff x="2916600" y="-617325"/>
              <a:chExt cx="184250" cy="254300"/>
            </a:xfrm>
          </p:grpSpPr>
          <p:sp>
            <p:nvSpPr>
              <p:cNvPr id="3432" name="Google Shape;3432;p308"/>
              <p:cNvSpPr/>
              <p:nvPr/>
            </p:nvSpPr>
            <p:spPr>
              <a:xfrm>
                <a:off x="2916600" y="-617325"/>
                <a:ext cx="184250" cy="254300"/>
              </a:xfrm>
              <a:custGeom>
                <a:rect b="b" l="l" r="r" t="t"/>
                <a:pathLst>
                  <a:path extrusionOk="0" h="10172" w="7370">
                    <a:moveTo>
                      <a:pt x="3449" y="1"/>
                    </a:moveTo>
                    <a:cubicBezTo>
                      <a:pt x="1" y="1"/>
                      <a:pt x="1027" y="10171"/>
                      <a:pt x="1490" y="10171"/>
                    </a:cubicBezTo>
                    <a:cubicBezTo>
                      <a:pt x="1502" y="10171"/>
                      <a:pt x="1514" y="10165"/>
                      <a:pt x="1525" y="10150"/>
                    </a:cubicBezTo>
                    <a:cubicBezTo>
                      <a:pt x="2090" y="9433"/>
                      <a:pt x="7370" y="362"/>
                      <a:pt x="3622" y="9"/>
                    </a:cubicBezTo>
                    <a:cubicBezTo>
                      <a:pt x="3563" y="3"/>
                      <a:pt x="3505" y="1"/>
                      <a:pt x="34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3" name="Google Shape;3433;p308"/>
              <p:cNvSpPr/>
              <p:nvPr/>
            </p:nvSpPr>
            <p:spPr>
              <a:xfrm>
                <a:off x="2965150" y="-602650"/>
                <a:ext cx="62000" cy="205775"/>
              </a:xfrm>
              <a:custGeom>
                <a:rect b="b" l="l" r="r" t="t"/>
                <a:pathLst>
                  <a:path extrusionOk="0" h="8231" w="2480">
                    <a:moveTo>
                      <a:pt x="2233" y="1"/>
                    </a:moveTo>
                    <a:cubicBezTo>
                      <a:pt x="2233" y="1"/>
                      <a:pt x="2223" y="134"/>
                      <a:pt x="2208" y="369"/>
                    </a:cubicBezTo>
                    <a:cubicBezTo>
                      <a:pt x="2185" y="601"/>
                      <a:pt x="2196" y="945"/>
                      <a:pt x="2131" y="1334"/>
                    </a:cubicBezTo>
                    <a:cubicBezTo>
                      <a:pt x="2105" y="1530"/>
                      <a:pt x="2077" y="1742"/>
                      <a:pt x="2047" y="1965"/>
                    </a:cubicBezTo>
                    <a:cubicBezTo>
                      <a:pt x="2020" y="2190"/>
                      <a:pt x="1954" y="2424"/>
                      <a:pt x="1914" y="2669"/>
                    </a:cubicBezTo>
                    <a:cubicBezTo>
                      <a:pt x="1865" y="2912"/>
                      <a:pt x="1826" y="3166"/>
                      <a:pt x="1752" y="3416"/>
                    </a:cubicBezTo>
                    <a:cubicBezTo>
                      <a:pt x="1685" y="3669"/>
                      <a:pt x="1617" y="3926"/>
                      <a:pt x="1550" y="4182"/>
                    </a:cubicBezTo>
                    <a:cubicBezTo>
                      <a:pt x="1389" y="4687"/>
                      <a:pt x="1251" y="5202"/>
                      <a:pt x="1061" y="5663"/>
                    </a:cubicBezTo>
                    <a:cubicBezTo>
                      <a:pt x="974" y="5896"/>
                      <a:pt x="890" y="6121"/>
                      <a:pt x="811" y="6336"/>
                    </a:cubicBezTo>
                    <a:cubicBezTo>
                      <a:pt x="721" y="6546"/>
                      <a:pt x="636" y="6745"/>
                      <a:pt x="557" y="6928"/>
                    </a:cubicBezTo>
                    <a:cubicBezTo>
                      <a:pt x="409" y="7299"/>
                      <a:pt x="253" y="7594"/>
                      <a:pt x="156" y="7806"/>
                    </a:cubicBezTo>
                    <a:cubicBezTo>
                      <a:pt x="56" y="8018"/>
                      <a:pt x="0" y="8138"/>
                      <a:pt x="0" y="8138"/>
                    </a:cubicBezTo>
                    <a:lnTo>
                      <a:pt x="159" y="8230"/>
                    </a:lnTo>
                    <a:cubicBezTo>
                      <a:pt x="159" y="8230"/>
                      <a:pt x="230" y="8115"/>
                      <a:pt x="351" y="7912"/>
                    </a:cubicBezTo>
                    <a:cubicBezTo>
                      <a:pt x="466" y="7705"/>
                      <a:pt x="659" y="7424"/>
                      <a:pt x="828" y="7056"/>
                    </a:cubicBezTo>
                    <a:cubicBezTo>
                      <a:pt x="1009" y="6692"/>
                      <a:pt x="1219" y="6267"/>
                      <a:pt x="1399" y="5792"/>
                    </a:cubicBezTo>
                    <a:cubicBezTo>
                      <a:pt x="1601" y="5325"/>
                      <a:pt x="1750" y="4803"/>
                      <a:pt x="1923" y="4290"/>
                    </a:cubicBezTo>
                    <a:cubicBezTo>
                      <a:pt x="2050" y="3762"/>
                      <a:pt x="2199" y="3239"/>
                      <a:pt x="2270" y="2735"/>
                    </a:cubicBezTo>
                    <a:cubicBezTo>
                      <a:pt x="2311" y="2483"/>
                      <a:pt x="2364" y="2244"/>
                      <a:pt x="2379" y="2008"/>
                    </a:cubicBezTo>
                    <a:cubicBezTo>
                      <a:pt x="2397" y="1774"/>
                      <a:pt x="2414" y="1552"/>
                      <a:pt x="2430" y="1348"/>
                    </a:cubicBezTo>
                    <a:cubicBezTo>
                      <a:pt x="2479" y="938"/>
                      <a:pt x="2426" y="608"/>
                      <a:pt x="2431" y="372"/>
                    </a:cubicBezTo>
                    <a:cubicBezTo>
                      <a:pt x="2421" y="137"/>
                      <a:pt x="2416" y="3"/>
                      <a:pt x="2416" y="3"/>
                    </a:cubicBezTo>
                    <a:lnTo>
                      <a:pt x="2233" y="1"/>
                    </a:ln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34" name="Google Shape;3434;p308"/>
            <p:cNvGrpSpPr/>
            <p:nvPr/>
          </p:nvGrpSpPr>
          <p:grpSpPr>
            <a:xfrm flipH="1" rot="-3612477">
              <a:off x="186006" y="2930569"/>
              <a:ext cx="90467" cy="181271"/>
              <a:chOff x="2523825" y="-685025"/>
              <a:chExt cx="214450" cy="429700"/>
            </a:xfrm>
          </p:grpSpPr>
          <p:sp>
            <p:nvSpPr>
              <p:cNvPr id="3435" name="Google Shape;3435;p308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6" name="Google Shape;3436;p308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7" name="Google Shape;3437;p308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38" name="Google Shape;3438;p308"/>
            <p:cNvGrpSpPr/>
            <p:nvPr/>
          </p:nvGrpSpPr>
          <p:grpSpPr>
            <a:xfrm>
              <a:off x="275141" y="3120956"/>
              <a:ext cx="271176" cy="292008"/>
              <a:chOff x="5937634" y="3212099"/>
              <a:chExt cx="281975" cy="303637"/>
            </a:xfrm>
          </p:grpSpPr>
          <p:sp>
            <p:nvSpPr>
              <p:cNvPr id="3439" name="Google Shape;3439;p308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0" name="Google Shape;3440;p308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1" name="Google Shape;3441;p308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2" name="Google Shape;3442;p308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3" name="Google Shape;3443;p308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4" name="Google Shape;3444;p308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5" name="Google Shape;3445;p308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6" name="Google Shape;3446;p308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7" name="Google Shape;3447;p308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8" name="Google Shape;3448;p308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9" name="Google Shape;3449;p308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0" name="Google Shape;3450;p308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51" name="Google Shape;3451;p308"/>
            <p:cNvGrpSpPr/>
            <p:nvPr/>
          </p:nvGrpSpPr>
          <p:grpSpPr>
            <a:xfrm>
              <a:off x="493914" y="2855626"/>
              <a:ext cx="99935" cy="98199"/>
              <a:chOff x="5397687" y="2595834"/>
              <a:chExt cx="157527" cy="154767"/>
            </a:xfrm>
          </p:grpSpPr>
          <p:sp>
            <p:nvSpPr>
              <p:cNvPr id="3452" name="Google Shape;3452;p308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3" name="Google Shape;3453;p308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54" name="Google Shape;3454;p308"/>
            <p:cNvGrpSpPr/>
            <p:nvPr/>
          </p:nvGrpSpPr>
          <p:grpSpPr>
            <a:xfrm rot="-1473678">
              <a:off x="428845" y="2972113"/>
              <a:ext cx="99935" cy="98205"/>
              <a:chOff x="5397687" y="2595834"/>
              <a:chExt cx="157527" cy="154767"/>
            </a:xfrm>
          </p:grpSpPr>
          <p:sp>
            <p:nvSpPr>
              <p:cNvPr id="3455" name="Google Shape;3455;p308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6" name="Google Shape;3456;p308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4"/>
          <p:cNvSpPr txBox="1"/>
          <p:nvPr>
            <p:ph idx="1" type="body"/>
          </p:nvPr>
        </p:nvSpPr>
        <p:spPr>
          <a:xfrm>
            <a:off x="724800" y="1076275"/>
            <a:ext cx="7694400" cy="34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49" name="Google Shape;49;p4"/>
          <p:cNvGrpSpPr/>
          <p:nvPr/>
        </p:nvGrpSpPr>
        <p:grpSpPr>
          <a:xfrm>
            <a:off x="-12" y="-565712"/>
            <a:ext cx="9442866" cy="5927887"/>
            <a:chOff x="-12" y="-565712"/>
            <a:chExt cx="9442866" cy="5927887"/>
          </a:xfrm>
        </p:grpSpPr>
        <p:grpSp>
          <p:nvGrpSpPr>
            <p:cNvPr id="50" name="Google Shape;50;p4"/>
            <p:cNvGrpSpPr/>
            <p:nvPr/>
          </p:nvGrpSpPr>
          <p:grpSpPr>
            <a:xfrm rot="2118701">
              <a:off x="322878" y="4331579"/>
              <a:ext cx="677494" cy="678539"/>
              <a:chOff x="1176363" y="5022450"/>
              <a:chExt cx="551250" cy="552100"/>
            </a:xfrm>
          </p:grpSpPr>
          <p:sp>
            <p:nvSpPr>
              <p:cNvPr id="51" name="Google Shape;51;p4"/>
              <p:cNvSpPr/>
              <p:nvPr/>
            </p:nvSpPr>
            <p:spPr>
              <a:xfrm>
                <a:off x="1176363" y="5561175"/>
                <a:ext cx="54225" cy="5025"/>
              </a:xfrm>
              <a:custGeom>
                <a:rect b="b" l="l" r="r" t="t"/>
                <a:pathLst>
                  <a:path extrusionOk="0" fill="none" h="201" w="2169">
                    <a:moveTo>
                      <a:pt x="2168" y="201"/>
                    </a:moveTo>
                    <a:cubicBezTo>
                      <a:pt x="1434" y="134"/>
                      <a:pt x="701" y="67"/>
                      <a:pt x="0" y="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4"/>
              <p:cNvSpPr/>
              <p:nvPr/>
            </p:nvSpPr>
            <p:spPr>
              <a:xfrm>
                <a:off x="1272263" y="5043300"/>
                <a:ext cx="351100" cy="531250"/>
              </a:xfrm>
              <a:custGeom>
                <a:rect b="b" l="l" r="r" t="t"/>
                <a:pathLst>
                  <a:path extrusionOk="0" fill="none" h="21250" w="14044">
                    <a:moveTo>
                      <a:pt x="14044" y="1"/>
                    </a:moveTo>
                    <a:cubicBezTo>
                      <a:pt x="10474" y="1035"/>
                      <a:pt x="4670" y="2803"/>
                      <a:pt x="5171" y="7606"/>
                    </a:cubicBezTo>
                    <a:cubicBezTo>
                      <a:pt x="5437" y="10175"/>
                      <a:pt x="7672" y="12109"/>
                      <a:pt x="9407" y="13844"/>
                    </a:cubicBezTo>
                    <a:cubicBezTo>
                      <a:pt x="11008" y="15445"/>
                      <a:pt x="13310" y="18047"/>
                      <a:pt x="10841" y="20048"/>
                    </a:cubicBezTo>
                    <a:cubicBezTo>
                      <a:pt x="9540" y="21082"/>
                      <a:pt x="7405" y="21049"/>
                      <a:pt x="5838" y="21149"/>
                    </a:cubicBezTo>
                    <a:cubicBezTo>
                      <a:pt x="3870" y="21249"/>
                      <a:pt x="1935" y="21216"/>
                      <a:pt x="0" y="21049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4"/>
              <p:cNvSpPr/>
              <p:nvPr/>
            </p:nvSpPr>
            <p:spPr>
              <a:xfrm>
                <a:off x="1668363" y="5022450"/>
                <a:ext cx="59250" cy="10875"/>
              </a:xfrm>
              <a:custGeom>
                <a:rect b="b" l="l" r="r" t="t"/>
                <a:pathLst>
                  <a:path extrusionOk="0" fill="none" h="435" w="2370">
                    <a:moveTo>
                      <a:pt x="2369" y="1"/>
                    </a:moveTo>
                    <a:cubicBezTo>
                      <a:pt x="1569" y="134"/>
                      <a:pt x="768" y="267"/>
                      <a:pt x="1" y="434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4"/>
            <p:cNvGrpSpPr/>
            <p:nvPr/>
          </p:nvGrpSpPr>
          <p:grpSpPr>
            <a:xfrm>
              <a:off x="8640305" y="1315000"/>
              <a:ext cx="802548" cy="757672"/>
              <a:chOff x="5091638" y="5657900"/>
              <a:chExt cx="402825" cy="380300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5091638" y="5717950"/>
                <a:ext cx="402825" cy="320250"/>
              </a:xfrm>
              <a:custGeom>
                <a:rect b="b" l="l" r="r" t="t"/>
                <a:pathLst>
                  <a:path extrusionOk="0" fill="none" h="12810" w="16113">
                    <a:moveTo>
                      <a:pt x="12510" y="1"/>
                    </a:moveTo>
                    <a:cubicBezTo>
                      <a:pt x="13777" y="1035"/>
                      <a:pt x="16112" y="3203"/>
                      <a:pt x="14678" y="4971"/>
                    </a:cubicBezTo>
                    <a:cubicBezTo>
                      <a:pt x="13677" y="6205"/>
                      <a:pt x="11576" y="6472"/>
                      <a:pt x="10108" y="6705"/>
                    </a:cubicBezTo>
                    <a:cubicBezTo>
                      <a:pt x="7339" y="7172"/>
                      <a:pt x="3904" y="7172"/>
                      <a:pt x="1535" y="8840"/>
                    </a:cubicBezTo>
                    <a:cubicBezTo>
                      <a:pt x="1" y="9908"/>
                      <a:pt x="234" y="11442"/>
                      <a:pt x="1335" y="1281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5314313" y="5657900"/>
                <a:ext cx="47550" cy="28375"/>
              </a:xfrm>
              <a:custGeom>
                <a:rect b="b" l="l" r="r" t="t"/>
                <a:pathLst>
                  <a:path extrusionOk="0" fill="none" h="1135" w="1902">
                    <a:moveTo>
                      <a:pt x="0" y="1"/>
                    </a:moveTo>
                    <a:cubicBezTo>
                      <a:pt x="634" y="368"/>
                      <a:pt x="1268" y="735"/>
                      <a:pt x="1902" y="1135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7" name="Google Shape;57;p4"/>
            <p:cNvSpPr/>
            <p:nvPr/>
          </p:nvSpPr>
          <p:spPr>
            <a:xfrm rot="-1970022">
              <a:off x="7612991" y="131566"/>
              <a:ext cx="490487" cy="380615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8797663" y="4874375"/>
              <a:ext cx="487800" cy="487800"/>
            </a:xfrm>
            <a:prstGeom prst="ellipse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-12" y="-8250"/>
              <a:ext cx="487800" cy="487800"/>
            </a:xfrm>
            <a:prstGeom prst="ellipse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" name="Google Shape;60;p4"/>
            <p:cNvGrpSpPr/>
            <p:nvPr/>
          </p:nvGrpSpPr>
          <p:grpSpPr>
            <a:xfrm rot="-916760">
              <a:off x="4374283" y="-473361"/>
              <a:ext cx="802516" cy="757641"/>
              <a:chOff x="5091638" y="5657900"/>
              <a:chExt cx="402825" cy="380300"/>
            </a:xfrm>
          </p:grpSpPr>
          <p:sp>
            <p:nvSpPr>
              <p:cNvPr id="61" name="Google Shape;61;p4"/>
              <p:cNvSpPr/>
              <p:nvPr/>
            </p:nvSpPr>
            <p:spPr>
              <a:xfrm>
                <a:off x="5091638" y="5717950"/>
                <a:ext cx="402825" cy="320250"/>
              </a:xfrm>
              <a:custGeom>
                <a:rect b="b" l="l" r="r" t="t"/>
                <a:pathLst>
                  <a:path extrusionOk="0" fill="none" h="12810" w="16113">
                    <a:moveTo>
                      <a:pt x="12510" y="1"/>
                    </a:moveTo>
                    <a:cubicBezTo>
                      <a:pt x="13777" y="1035"/>
                      <a:pt x="16112" y="3203"/>
                      <a:pt x="14678" y="4971"/>
                    </a:cubicBezTo>
                    <a:cubicBezTo>
                      <a:pt x="13677" y="6205"/>
                      <a:pt x="11576" y="6472"/>
                      <a:pt x="10108" y="6705"/>
                    </a:cubicBezTo>
                    <a:cubicBezTo>
                      <a:pt x="7339" y="7172"/>
                      <a:pt x="3904" y="7172"/>
                      <a:pt x="1535" y="8840"/>
                    </a:cubicBezTo>
                    <a:cubicBezTo>
                      <a:pt x="1" y="9908"/>
                      <a:pt x="234" y="11442"/>
                      <a:pt x="1335" y="1281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4"/>
              <p:cNvSpPr/>
              <p:nvPr/>
            </p:nvSpPr>
            <p:spPr>
              <a:xfrm>
                <a:off x="5314313" y="5657900"/>
                <a:ext cx="47550" cy="28375"/>
              </a:xfrm>
              <a:custGeom>
                <a:rect b="b" l="l" r="r" t="t"/>
                <a:pathLst>
                  <a:path extrusionOk="0" fill="none" h="1135" w="1902">
                    <a:moveTo>
                      <a:pt x="0" y="1"/>
                    </a:moveTo>
                    <a:cubicBezTo>
                      <a:pt x="634" y="368"/>
                      <a:pt x="1268" y="735"/>
                      <a:pt x="1902" y="1135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3" name="Google Shape;63;p4"/>
          <p:cNvSpPr txBox="1"/>
          <p:nvPr>
            <p:ph type="title"/>
          </p:nvPr>
        </p:nvSpPr>
        <p:spPr>
          <a:xfrm>
            <a:off x="724800" y="489940"/>
            <a:ext cx="76944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31"/>
          <p:cNvSpPr/>
          <p:nvPr/>
        </p:nvSpPr>
        <p:spPr>
          <a:xfrm>
            <a:off x="1641870" y="-382756"/>
            <a:ext cx="5872522" cy="4588842"/>
          </a:xfrm>
          <a:custGeom>
            <a:rect b="b" l="l" r="r" t="t"/>
            <a:pathLst>
              <a:path extrusionOk="0" h="135554" w="173461">
                <a:moveTo>
                  <a:pt x="116684" y="1"/>
                </a:moveTo>
                <a:cubicBezTo>
                  <a:pt x="115570" y="1"/>
                  <a:pt x="114430" y="48"/>
                  <a:pt x="113266" y="146"/>
                </a:cubicBezTo>
                <a:cubicBezTo>
                  <a:pt x="90177" y="2065"/>
                  <a:pt x="85202" y="26715"/>
                  <a:pt x="69722" y="38031"/>
                </a:cubicBezTo>
                <a:cubicBezTo>
                  <a:pt x="66333" y="40523"/>
                  <a:pt x="61074" y="40996"/>
                  <a:pt x="55446" y="40996"/>
                </a:cubicBezTo>
                <a:cubicBezTo>
                  <a:pt x="51991" y="40996"/>
                  <a:pt x="48396" y="40818"/>
                  <a:pt x="45010" y="40818"/>
                </a:cubicBezTo>
                <a:cubicBezTo>
                  <a:pt x="40738" y="40818"/>
                  <a:pt x="36797" y="41102"/>
                  <a:pt x="33886" y="42389"/>
                </a:cubicBezTo>
                <a:cubicBezTo>
                  <a:pt x="5236" y="55137"/>
                  <a:pt x="0" y="96469"/>
                  <a:pt x="15675" y="115818"/>
                </a:cubicBezTo>
                <a:cubicBezTo>
                  <a:pt x="26484" y="129168"/>
                  <a:pt x="41570" y="135554"/>
                  <a:pt x="61921" y="135554"/>
                </a:cubicBezTo>
                <a:cubicBezTo>
                  <a:pt x="67102" y="135554"/>
                  <a:pt x="72623" y="135140"/>
                  <a:pt x="78503" y="134322"/>
                </a:cubicBezTo>
                <a:cubicBezTo>
                  <a:pt x="107445" y="130289"/>
                  <a:pt x="127933" y="128533"/>
                  <a:pt x="150696" y="104144"/>
                </a:cubicBezTo>
                <a:cubicBezTo>
                  <a:pt x="173460" y="79721"/>
                  <a:pt x="165785" y="41088"/>
                  <a:pt x="149721" y="16568"/>
                </a:cubicBezTo>
                <a:cubicBezTo>
                  <a:pt x="149721" y="16568"/>
                  <a:pt x="137669" y="1"/>
                  <a:pt x="11668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0" name="Google Shape;640;p31"/>
          <p:cNvGrpSpPr/>
          <p:nvPr/>
        </p:nvGrpSpPr>
        <p:grpSpPr>
          <a:xfrm rot="2118701">
            <a:off x="8055365" y="4614867"/>
            <a:ext cx="677494" cy="678539"/>
            <a:chOff x="1176363" y="5022450"/>
            <a:chExt cx="551250" cy="552100"/>
          </a:xfrm>
        </p:grpSpPr>
        <p:sp>
          <p:nvSpPr>
            <p:cNvPr id="641" name="Google Shape;641;p31"/>
            <p:cNvSpPr/>
            <p:nvPr/>
          </p:nvSpPr>
          <p:spPr>
            <a:xfrm>
              <a:off x="1176363" y="5561175"/>
              <a:ext cx="54225" cy="5025"/>
            </a:xfrm>
            <a:custGeom>
              <a:rect b="b" l="l" r="r" t="t"/>
              <a:pathLst>
                <a:path extrusionOk="0" fill="none" h="201" w="2169">
                  <a:moveTo>
                    <a:pt x="2168" y="201"/>
                  </a:moveTo>
                  <a:cubicBezTo>
                    <a:pt x="1434" y="134"/>
                    <a:pt x="701" y="67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1"/>
            <p:cNvSpPr/>
            <p:nvPr/>
          </p:nvSpPr>
          <p:spPr>
            <a:xfrm>
              <a:off x="1272263" y="5043300"/>
              <a:ext cx="351100" cy="531250"/>
            </a:xfrm>
            <a:custGeom>
              <a:rect b="b" l="l" r="r" t="t"/>
              <a:pathLst>
                <a:path extrusionOk="0" fill="none" h="21250" w="14044">
                  <a:moveTo>
                    <a:pt x="14044" y="1"/>
                  </a:moveTo>
                  <a:cubicBezTo>
                    <a:pt x="10474" y="1035"/>
                    <a:pt x="4670" y="2803"/>
                    <a:pt x="5171" y="7606"/>
                  </a:cubicBezTo>
                  <a:cubicBezTo>
                    <a:pt x="5437" y="10175"/>
                    <a:pt x="7672" y="12109"/>
                    <a:pt x="9407" y="13844"/>
                  </a:cubicBezTo>
                  <a:cubicBezTo>
                    <a:pt x="11008" y="15445"/>
                    <a:pt x="13310" y="18047"/>
                    <a:pt x="10841" y="20048"/>
                  </a:cubicBezTo>
                  <a:cubicBezTo>
                    <a:pt x="9540" y="21082"/>
                    <a:pt x="7405" y="21049"/>
                    <a:pt x="5838" y="21149"/>
                  </a:cubicBezTo>
                  <a:cubicBezTo>
                    <a:pt x="3870" y="21249"/>
                    <a:pt x="1935" y="21216"/>
                    <a:pt x="0" y="21049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1"/>
            <p:cNvSpPr/>
            <p:nvPr/>
          </p:nvSpPr>
          <p:spPr>
            <a:xfrm>
              <a:off x="1668363" y="5022450"/>
              <a:ext cx="59250" cy="10875"/>
            </a:xfrm>
            <a:custGeom>
              <a:rect b="b" l="l" r="r" t="t"/>
              <a:pathLst>
                <a:path extrusionOk="0" fill="none" h="435" w="2370">
                  <a:moveTo>
                    <a:pt x="2369" y="1"/>
                  </a:moveTo>
                  <a:cubicBezTo>
                    <a:pt x="1569" y="134"/>
                    <a:pt x="768" y="267"/>
                    <a:pt x="1" y="434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" name="Google Shape;644;p31"/>
          <p:cNvGrpSpPr/>
          <p:nvPr/>
        </p:nvGrpSpPr>
        <p:grpSpPr>
          <a:xfrm>
            <a:off x="4279080" y="-217675"/>
            <a:ext cx="802548" cy="757672"/>
            <a:chOff x="5091638" y="5657900"/>
            <a:chExt cx="402825" cy="380300"/>
          </a:xfrm>
        </p:grpSpPr>
        <p:sp>
          <p:nvSpPr>
            <p:cNvPr id="645" name="Google Shape;645;p31"/>
            <p:cNvSpPr/>
            <p:nvPr/>
          </p:nvSpPr>
          <p:spPr>
            <a:xfrm>
              <a:off x="5091638" y="5717950"/>
              <a:ext cx="402825" cy="320250"/>
            </a:xfrm>
            <a:custGeom>
              <a:rect b="b" l="l" r="r" t="t"/>
              <a:pathLst>
                <a:path extrusionOk="0" fill="none" h="12810" w="16113">
                  <a:moveTo>
                    <a:pt x="12510" y="1"/>
                  </a:moveTo>
                  <a:cubicBezTo>
                    <a:pt x="13777" y="1035"/>
                    <a:pt x="16112" y="3203"/>
                    <a:pt x="14678" y="4971"/>
                  </a:cubicBezTo>
                  <a:cubicBezTo>
                    <a:pt x="13677" y="6205"/>
                    <a:pt x="11576" y="6472"/>
                    <a:pt x="10108" y="6705"/>
                  </a:cubicBezTo>
                  <a:cubicBezTo>
                    <a:pt x="7339" y="7172"/>
                    <a:pt x="3904" y="7172"/>
                    <a:pt x="1535" y="8840"/>
                  </a:cubicBezTo>
                  <a:cubicBezTo>
                    <a:pt x="1" y="9908"/>
                    <a:pt x="234" y="11442"/>
                    <a:pt x="1335" y="1281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1"/>
            <p:cNvSpPr/>
            <p:nvPr/>
          </p:nvSpPr>
          <p:spPr>
            <a:xfrm>
              <a:off x="5314313" y="5657900"/>
              <a:ext cx="47550" cy="28375"/>
            </a:xfrm>
            <a:custGeom>
              <a:rect b="b" l="l" r="r" t="t"/>
              <a:pathLst>
                <a:path extrusionOk="0" fill="none" h="1135" w="1902">
                  <a:moveTo>
                    <a:pt x="0" y="1"/>
                  </a:moveTo>
                  <a:cubicBezTo>
                    <a:pt x="634" y="368"/>
                    <a:pt x="1268" y="735"/>
                    <a:pt x="1902" y="1135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" name="Google Shape;647;p31"/>
          <p:cNvGrpSpPr/>
          <p:nvPr/>
        </p:nvGrpSpPr>
        <p:grpSpPr>
          <a:xfrm rot="-2700000">
            <a:off x="8122004" y="133581"/>
            <a:ext cx="544210" cy="401775"/>
            <a:chOff x="3525538" y="7232375"/>
            <a:chExt cx="442825" cy="326925"/>
          </a:xfrm>
        </p:grpSpPr>
        <p:sp>
          <p:nvSpPr>
            <p:cNvPr id="648" name="Google Shape;648;p31"/>
            <p:cNvSpPr/>
            <p:nvPr/>
          </p:nvSpPr>
          <p:spPr>
            <a:xfrm>
              <a:off x="3940838" y="7344950"/>
              <a:ext cx="27525" cy="37550"/>
            </a:xfrm>
            <a:custGeom>
              <a:rect b="b" l="l" r="r" t="t"/>
              <a:pathLst>
                <a:path extrusionOk="0" fill="none" h="1502" w="1101">
                  <a:moveTo>
                    <a:pt x="0" y="0"/>
                  </a:moveTo>
                  <a:cubicBezTo>
                    <a:pt x="367" y="501"/>
                    <a:pt x="734" y="1001"/>
                    <a:pt x="1101" y="1502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1"/>
            <p:cNvSpPr/>
            <p:nvPr/>
          </p:nvSpPr>
          <p:spPr>
            <a:xfrm>
              <a:off x="3859113" y="7232375"/>
              <a:ext cx="53375" cy="73400"/>
            </a:xfrm>
            <a:custGeom>
              <a:rect b="b" l="l" r="r" t="t"/>
              <a:pathLst>
                <a:path extrusionOk="0" fill="none" h="2936" w="2135">
                  <a:moveTo>
                    <a:pt x="0" y="0"/>
                  </a:moveTo>
                  <a:lnTo>
                    <a:pt x="2135" y="2936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1"/>
            <p:cNvSpPr/>
            <p:nvPr/>
          </p:nvSpPr>
          <p:spPr>
            <a:xfrm>
              <a:off x="3744013" y="7307425"/>
              <a:ext cx="25" cy="251875"/>
            </a:xfrm>
            <a:custGeom>
              <a:rect b="b" l="l" r="r" t="t"/>
              <a:pathLst>
                <a:path extrusionOk="0" fill="none" h="10075" w="1">
                  <a:moveTo>
                    <a:pt x="1" y="0"/>
                  </a:moveTo>
                  <a:lnTo>
                    <a:pt x="1" y="10074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1"/>
            <p:cNvSpPr/>
            <p:nvPr/>
          </p:nvSpPr>
          <p:spPr>
            <a:xfrm>
              <a:off x="3525538" y="7470875"/>
              <a:ext cx="25875" cy="88425"/>
            </a:xfrm>
            <a:custGeom>
              <a:rect b="b" l="l" r="r" t="t"/>
              <a:pathLst>
                <a:path extrusionOk="0" fill="none" h="3537" w="1035">
                  <a:moveTo>
                    <a:pt x="1034" y="0"/>
                  </a:moveTo>
                  <a:cubicBezTo>
                    <a:pt x="701" y="1168"/>
                    <a:pt x="334" y="2335"/>
                    <a:pt x="0" y="35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1"/>
            <p:cNvSpPr/>
            <p:nvPr/>
          </p:nvSpPr>
          <p:spPr>
            <a:xfrm>
              <a:off x="3563888" y="7382475"/>
              <a:ext cx="14200" cy="47550"/>
            </a:xfrm>
            <a:custGeom>
              <a:rect b="b" l="l" r="r" t="t"/>
              <a:pathLst>
                <a:path extrusionOk="0" fill="none" h="1902" w="568">
                  <a:moveTo>
                    <a:pt x="568" y="1"/>
                  </a:moveTo>
                  <a:lnTo>
                    <a:pt x="1" y="1902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3" name="Google Shape;653;p31"/>
          <p:cNvSpPr/>
          <p:nvPr/>
        </p:nvSpPr>
        <p:spPr>
          <a:xfrm rot="-1970022">
            <a:off x="542141" y="249203"/>
            <a:ext cx="490487" cy="380615"/>
          </a:xfrm>
          <a:custGeom>
            <a:rect b="b" l="l" r="r" t="t"/>
            <a:pathLst>
              <a:path extrusionOk="0" fill="none" h="6239" w="8040">
                <a:moveTo>
                  <a:pt x="0" y="1"/>
                </a:moveTo>
                <a:lnTo>
                  <a:pt x="1501" y="6239"/>
                </a:lnTo>
                <a:lnTo>
                  <a:pt x="8039" y="1035"/>
                </a:lnTo>
                <a:close/>
              </a:path>
            </a:pathLst>
          </a:custGeom>
          <a:noFill/>
          <a:ln cap="rnd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31"/>
          <p:cNvSpPr/>
          <p:nvPr/>
        </p:nvSpPr>
        <p:spPr>
          <a:xfrm>
            <a:off x="8280338" y="2100450"/>
            <a:ext cx="487800" cy="487800"/>
          </a:xfrm>
          <a:prstGeom prst="ellipse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31"/>
          <p:cNvSpPr/>
          <p:nvPr/>
        </p:nvSpPr>
        <p:spPr>
          <a:xfrm>
            <a:off x="-223662" y="3085975"/>
            <a:ext cx="487800" cy="487800"/>
          </a:xfrm>
          <a:prstGeom prst="ellipse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31"/>
          <p:cNvSpPr/>
          <p:nvPr/>
        </p:nvSpPr>
        <p:spPr>
          <a:xfrm rot="-2488583">
            <a:off x="4320976" y="4395219"/>
            <a:ext cx="502051" cy="389589"/>
          </a:xfrm>
          <a:custGeom>
            <a:rect b="b" l="l" r="r" t="t"/>
            <a:pathLst>
              <a:path extrusionOk="0" fill="none" h="6239" w="8040">
                <a:moveTo>
                  <a:pt x="0" y="1"/>
                </a:moveTo>
                <a:lnTo>
                  <a:pt x="1501" y="6239"/>
                </a:lnTo>
                <a:lnTo>
                  <a:pt x="8039" y="1035"/>
                </a:lnTo>
                <a:close/>
              </a:path>
            </a:pathLst>
          </a:custGeom>
          <a:noFill/>
          <a:ln cap="rnd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7" name="Google Shape;657;p31"/>
          <p:cNvGrpSpPr/>
          <p:nvPr/>
        </p:nvGrpSpPr>
        <p:grpSpPr>
          <a:xfrm rot="-2700000">
            <a:off x="62342" y="4668581"/>
            <a:ext cx="544210" cy="401775"/>
            <a:chOff x="3525538" y="7232375"/>
            <a:chExt cx="442825" cy="326925"/>
          </a:xfrm>
        </p:grpSpPr>
        <p:sp>
          <p:nvSpPr>
            <p:cNvPr id="658" name="Google Shape;658;p31"/>
            <p:cNvSpPr/>
            <p:nvPr/>
          </p:nvSpPr>
          <p:spPr>
            <a:xfrm>
              <a:off x="3940838" y="7344950"/>
              <a:ext cx="27525" cy="37550"/>
            </a:xfrm>
            <a:custGeom>
              <a:rect b="b" l="l" r="r" t="t"/>
              <a:pathLst>
                <a:path extrusionOk="0" fill="none" h="1502" w="1101">
                  <a:moveTo>
                    <a:pt x="0" y="0"/>
                  </a:moveTo>
                  <a:cubicBezTo>
                    <a:pt x="367" y="501"/>
                    <a:pt x="734" y="1001"/>
                    <a:pt x="1101" y="1502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1"/>
            <p:cNvSpPr/>
            <p:nvPr/>
          </p:nvSpPr>
          <p:spPr>
            <a:xfrm>
              <a:off x="3859113" y="7232375"/>
              <a:ext cx="53375" cy="73400"/>
            </a:xfrm>
            <a:custGeom>
              <a:rect b="b" l="l" r="r" t="t"/>
              <a:pathLst>
                <a:path extrusionOk="0" fill="none" h="2936" w="2135">
                  <a:moveTo>
                    <a:pt x="0" y="0"/>
                  </a:moveTo>
                  <a:lnTo>
                    <a:pt x="2135" y="2936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1"/>
            <p:cNvSpPr/>
            <p:nvPr/>
          </p:nvSpPr>
          <p:spPr>
            <a:xfrm>
              <a:off x="3744013" y="7307425"/>
              <a:ext cx="25" cy="251875"/>
            </a:xfrm>
            <a:custGeom>
              <a:rect b="b" l="l" r="r" t="t"/>
              <a:pathLst>
                <a:path extrusionOk="0" fill="none" h="10075" w="1">
                  <a:moveTo>
                    <a:pt x="1" y="0"/>
                  </a:moveTo>
                  <a:lnTo>
                    <a:pt x="1" y="10074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1"/>
            <p:cNvSpPr/>
            <p:nvPr/>
          </p:nvSpPr>
          <p:spPr>
            <a:xfrm>
              <a:off x="3525538" y="7470875"/>
              <a:ext cx="25875" cy="88425"/>
            </a:xfrm>
            <a:custGeom>
              <a:rect b="b" l="l" r="r" t="t"/>
              <a:pathLst>
                <a:path extrusionOk="0" fill="none" h="3537" w="1035">
                  <a:moveTo>
                    <a:pt x="1034" y="0"/>
                  </a:moveTo>
                  <a:cubicBezTo>
                    <a:pt x="701" y="1168"/>
                    <a:pt x="334" y="2335"/>
                    <a:pt x="0" y="35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1"/>
            <p:cNvSpPr/>
            <p:nvPr/>
          </p:nvSpPr>
          <p:spPr>
            <a:xfrm>
              <a:off x="3563888" y="7382475"/>
              <a:ext cx="14200" cy="47550"/>
            </a:xfrm>
            <a:custGeom>
              <a:rect b="b" l="l" r="r" t="t"/>
              <a:pathLst>
                <a:path extrusionOk="0" fill="none" h="1902" w="568">
                  <a:moveTo>
                    <a:pt x="568" y="1"/>
                  </a:moveTo>
                  <a:lnTo>
                    <a:pt x="1" y="1902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3457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8" name="Google Shape;3458;p309"/>
          <p:cNvSpPr/>
          <p:nvPr/>
        </p:nvSpPr>
        <p:spPr>
          <a:xfrm rot="5400000">
            <a:off x="-1032226" y="1359944"/>
            <a:ext cx="2948444" cy="88400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9" name="Google Shape;3459;p309"/>
          <p:cNvSpPr/>
          <p:nvPr/>
        </p:nvSpPr>
        <p:spPr>
          <a:xfrm flipH="1" rot="5400000">
            <a:off x="7381922" y="3169519"/>
            <a:ext cx="2852088" cy="1095872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0" name="Google Shape;3460;p30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_1">
    <p:spTree>
      <p:nvGrpSpPr>
        <p:cNvPr id="3461" name="Shape 3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2" name="Google Shape;3462;p310"/>
          <p:cNvSpPr/>
          <p:nvPr/>
        </p:nvSpPr>
        <p:spPr>
          <a:xfrm>
            <a:off x="-572451" y="-205874"/>
            <a:ext cx="2778493" cy="1067594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3" name="Google Shape;3463;p310"/>
          <p:cNvSpPr/>
          <p:nvPr/>
        </p:nvSpPr>
        <p:spPr>
          <a:xfrm rot="-4489178">
            <a:off x="8082895" y="89577"/>
            <a:ext cx="1713949" cy="1212216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4" name="Google Shape;3464;p310"/>
          <p:cNvSpPr/>
          <p:nvPr/>
        </p:nvSpPr>
        <p:spPr>
          <a:xfrm rot="-9699706">
            <a:off x="3631638" y="4637085"/>
            <a:ext cx="2957485" cy="1136369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5" name="Google Shape;3465;p31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1_1_1_1_1_1">
    <p:spTree>
      <p:nvGrpSpPr>
        <p:cNvPr id="3466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p311"/>
          <p:cNvSpPr/>
          <p:nvPr/>
        </p:nvSpPr>
        <p:spPr>
          <a:xfrm flipH="1" rot="10800000">
            <a:off x="6362006" y="24"/>
            <a:ext cx="2782035" cy="196758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8" name="Google Shape;3468;p311"/>
          <p:cNvSpPr/>
          <p:nvPr/>
        </p:nvSpPr>
        <p:spPr>
          <a:xfrm rot="8966446">
            <a:off x="-537464" y="-899233"/>
            <a:ext cx="2615001" cy="183582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9" name="Google Shape;3469;p311"/>
          <p:cNvSpPr/>
          <p:nvPr/>
        </p:nvSpPr>
        <p:spPr>
          <a:xfrm rot="10454287">
            <a:off x="-182969" y="4632929"/>
            <a:ext cx="2591297" cy="181918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0" name="Google Shape;3470;p31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1_1_1_1_1_1_1">
    <p:spTree>
      <p:nvGrpSpPr>
        <p:cNvPr id="3471" name="Shape 3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2" name="Google Shape;3472;p312"/>
          <p:cNvSpPr/>
          <p:nvPr/>
        </p:nvSpPr>
        <p:spPr>
          <a:xfrm>
            <a:off x="7071877" y="3931302"/>
            <a:ext cx="2072105" cy="1465528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3" name="Google Shape;3473;p312"/>
          <p:cNvSpPr/>
          <p:nvPr/>
        </p:nvSpPr>
        <p:spPr>
          <a:xfrm flipH="1" rot="-5400000">
            <a:off x="-447102" y="1392940"/>
            <a:ext cx="1749017" cy="854826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4" name="Google Shape;3474;p31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1_1_1_1_1_1_1_1">
    <p:spTree>
      <p:nvGrpSpPr>
        <p:cNvPr id="3475" name="Shape 3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6" name="Google Shape;3476;p313"/>
          <p:cNvSpPr/>
          <p:nvPr/>
        </p:nvSpPr>
        <p:spPr>
          <a:xfrm rot="10633865">
            <a:off x="169188" y="-3339077"/>
            <a:ext cx="5258266" cy="369149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7" name="Google Shape;3477;p313"/>
          <p:cNvSpPr/>
          <p:nvPr/>
        </p:nvSpPr>
        <p:spPr>
          <a:xfrm flipH="1" rot="10800000">
            <a:off x="-7" y="4250952"/>
            <a:ext cx="2322948" cy="892558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8" name="Google Shape;3478;p313"/>
          <p:cNvSpPr/>
          <p:nvPr/>
        </p:nvSpPr>
        <p:spPr>
          <a:xfrm flipH="1" rot="10800000">
            <a:off x="7880480" y="3902021"/>
            <a:ext cx="2540126" cy="1241478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79" name="Google Shape;3479;p313"/>
          <p:cNvGrpSpPr/>
          <p:nvPr/>
        </p:nvGrpSpPr>
        <p:grpSpPr>
          <a:xfrm>
            <a:off x="8020748" y="315454"/>
            <a:ext cx="626282" cy="702282"/>
            <a:chOff x="7783773" y="-4896"/>
            <a:chExt cx="626282" cy="702282"/>
          </a:xfrm>
        </p:grpSpPr>
        <p:grpSp>
          <p:nvGrpSpPr>
            <p:cNvPr id="3480" name="Google Shape;3480;p313"/>
            <p:cNvGrpSpPr/>
            <p:nvPr/>
          </p:nvGrpSpPr>
          <p:grpSpPr>
            <a:xfrm>
              <a:off x="8039167" y="402585"/>
              <a:ext cx="273770" cy="294801"/>
              <a:chOff x="5937634" y="3212099"/>
              <a:chExt cx="281975" cy="303637"/>
            </a:xfrm>
          </p:grpSpPr>
          <p:sp>
            <p:nvSpPr>
              <p:cNvPr id="3481" name="Google Shape;3481;p313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2" name="Google Shape;3482;p313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3" name="Google Shape;3483;p313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4" name="Google Shape;3484;p313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5" name="Google Shape;3485;p313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6" name="Google Shape;3486;p313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7" name="Google Shape;3487;p313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8" name="Google Shape;3488;p313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9" name="Google Shape;3489;p313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313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1" name="Google Shape;3491;p313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313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93" name="Google Shape;3493;p313"/>
            <p:cNvGrpSpPr/>
            <p:nvPr/>
          </p:nvGrpSpPr>
          <p:grpSpPr>
            <a:xfrm>
              <a:off x="7847325" y="343081"/>
              <a:ext cx="136575" cy="134183"/>
              <a:chOff x="5397687" y="2595834"/>
              <a:chExt cx="157527" cy="154767"/>
            </a:xfrm>
          </p:grpSpPr>
          <p:sp>
            <p:nvSpPr>
              <p:cNvPr id="3494" name="Google Shape;3494;p313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5" name="Google Shape;3495;p313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96" name="Google Shape;3496;p313"/>
            <p:cNvGrpSpPr/>
            <p:nvPr/>
          </p:nvGrpSpPr>
          <p:grpSpPr>
            <a:xfrm rot="-2290952">
              <a:off x="7924384" y="93813"/>
              <a:ext cx="185942" cy="206452"/>
              <a:chOff x="5071176" y="2522737"/>
              <a:chExt cx="356745" cy="396095"/>
            </a:xfrm>
          </p:grpSpPr>
          <p:sp>
            <p:nvSpPr>
              <p:cNvPr id="3497" name="Google Shape;3497;p313"/>
              <p:cNvSpPr/>
              <p:nvPr/>
            </p:nvSpPr>
            <p:spPr>
              <a:xfrm>
                <a:off x="5071176" y="2522737"/>
                <a:ext cx="356745" cy="396095"/>
              </a:xfrm>
              <a:custGeom>
                <a:rect b="b" l="l" r="r" t="t"/>
                <a:pathLst>
                  <a:path extrusionOk="0" h="9472" w="8531">
                    <a:moveTo>
                      <a:pt x="2207" y="1"/>
                    </a:moveTo>
                    <a:cubicBezTo>
                      <a:pt x="2091" y="1"/>
                      <a:pt x="1965" y="19"/>
                      <a:pt x="1829" y="60"/>
                    </a:cubicBezTo>
                    <a:cubicBezTo>
                      <a:pt x="0" y="603"/>
                      <a:pt x="3040" y="9450"/>
                      <a:pt x="3217" y="9471"/>
                    </a:cubicBezTo>
                    <a:cubicBezTo>
                      <a:pt x="3217" y="9471"/>
                      <a:pt x="3218" y="9472"/>
                      <a:pt x="3219" y="9472"/>
                    </a:cubicBezTo>
                    <a:cubicBezTo>
                      <a:pt x="3530" y="9472"/>
                      <a:pt x="8531" y="1499"/>
                      <a:pt x="6410" y="400"/>
                    </a:cubicBezTo>
                    <a:cubicBezTo>
                      <a:pt x="6260" y="323"/>
                      <a:pt x="6116" y="288"/>
                      <a:pt x="5977" y="288"/>
                    </a:cubicBezTo>
                    <a:cubicBezTo>
                      <a:pt x="4764" y="288"/>
                      <a:pt x="3964" y="2934"/>
                      <a:pt x="3789" y="2934"/>
                    </a:cubicBezTo>
                    <a:cubicBezTo>
                      <a:pt x="3788" y="2934"/>
                      <a:pt x="3786" y="2934"/>
                      <a:pt x="3785" y="2933"/>
                    </a:cubicBezTo>
                    <a:cubicBezTo>
                      <a:pt x="3614" y="2888"/>
                      <a:pt x="3650" y="1"/>
                      <a:pt x="22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313"/>
              <p:cNvSpPr/>
              <p:nvPr/>
            </p:nvSpPr>
            <p:spPr>
              <a:xfrm>
                <a:off x="5212811" y="2708867"/>
                <a:ext cx="100989" cy="185628"/>
              </a:xfrm>
              <a:custGeom>
                <a:rect b="b" l="l" r="r" t="t"/>
                <a:pathLst>
                  <a:path extrusionOk="0" h="4439" w="2415">
                    <a:moveTo>
                      <a:pt x="2381" y="0"/>
                    </a:moveTo>
                    <a:cubicBezTo>
                      <a:pt x="2370" y="0"/>
                      <a:pt x="2360" y="7"/>
                      <a:pt x="2354" y="17"/>
                    </a:cubicBezTo>
                    <a:cubicBezTo>
                      <a:pt x="2177" y="391"/>
                      <a:pt x="1987" y="758"/>
                      <a:pt x="1792" y="1122"/>
                    </a:cubicBezTo>
                    <a:cubicBezTo>
                      <a:pt x="1205" y="2217"/>
                      <a:pt x="546" y="3274"/>
                      <a:pt x="12" y="4397"/>
                    </a:cubicBezTo>
                    <a:cubicBezTo>
                      <a:pt x="0" y="4420"/>
                      <a:pt x="21" y="4439"/>
                      <a:pt x="40" y="4439"/>
                    </a:cubicBezTo>
                    <a:cubicBezTo>
                      <a:pt x="50" y="4439"/>
                      <a:pt x="59" y="4435"/>
                      <a:pt x="65" y="4424"/>
                    </a:cubicBezTo>
                    <a:cubicBezTo>
                      <a:pt x="264" y="4062"/>
                      <a:pt x="471" y="3704"/>
                      <a:pt x="677" y="3345"/>
                    </a:cubicBezTo>
                    <a:cubicBezTo>
                      <a:pt x="1042" y="2712"/>
                      <a:pt x="1565" y="1817"/>
                      <a:pt x="1889" y="1173"/>
                    </a:cubicBezTo>
                    <a:cubicBezTo>
                      <a:pt x="2078" y="803"/>
                      <a:pt x="2253" y="426"/>
                      <a:pt x="2409" y="41"/>
                    </a:cubicBezTo>
                    <a:cubicBezTo>
                      <a:pt x="2414" y="26"/>
                      <a:pt x="2408" y="9"/>
                      <a:pt x="2394" y="3"/>
                    </a:cubicBezTo>
                    <a:cubicBezTo>
                      <a:pt x="2390" y="1"/>
                      <a:pt x="2386" y="0"/>
                      <a:pt x="23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99" name="Google Shape;3499;p313"/>
            <p:cNvGrpSpPr/>
            <p:nvPr/>
          </p:nvGrpSpPr>
          <p:grpSpPr>
            <a:xfrm rot="2483769">
              <a:off x="8254402" y="136458"/>
              <a:ext cx="94567" cy="220479"/>
              <a:chOff x="2523825" y="-685025"/>
              <a:chExt cx="214450" cy="429700"/>
            </a:xfrm>
          </p:grpSpPr>
          <p:sp>
            <p:nvSpPr>
              <p:cNvPr id="3500" name="Google Shape;3500;p313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313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2" name="Google Shape;3502;p313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03" name="Google Shape;3503;p313"/>
            <p:cNvGrpSpPr/>
            <p:nvPr/>
          </p:nvGrpSpPr>
          <p:grpSpPr>
            <a:xfrm rot="-8168941">
              <a:off x="8221932" y="-16089"/>
              <a:ext cx="76345" cy="269823"/>
              <a:chOff x="1825350" y="-685725"/>
              <a:chExt cx="102125" cy="361075"/>
            </a:xfrm>
          </p:grpSpPr>
          <p:sp>
            <p:nvSpPr>
              <p:cNvPr id="3504" name="Google Shape;3504;p313"/>
              <p:cNvSpPr/>
              <p:nvPr/>
            </p:nvSpPr>
            <p:spPr>
              <a:xfrm>
                <a:off x="1825350" y="-685725"/>
                <a:ext cx="102125" cy="361075"/>
              </a:xfrm>
              <a:custGeom>
                <a:rect b="b" l="l" r="r" t="t"/>
                <a:pathLst>
                  <a:path extrusionOk="0" h="14443" w="4085">
                    <a:moveTo>
                      <a:pt x="352" y="0"/>
                    </a:moveTo>
                    <a:cubicBezTo>
                      <a:pt x="350" y="0"/>
                      <a:pt x="348" y="0"/>
                      <a:pt x="346" y="1"/>
                    </a:cubicBezTo>
                    <a:cubicBezTo>
                      <a:pt x="1" y="49"/>
                      <a:pt x="1684" y="4346"/>
                      <a:pt x="1967" y="7674"/>
                    </a:cubicBezTo>
                    <a:cubicBezTo>
                      <a:pt x="2250" y="10993"/>
                      <a:pt x="556" y="14442"/>
                      <a:pt x="826" y="14442"/>
                    </a:cubicBezTo>
                    <a:cubicBezTo>
                      <a:pt x="826" y="14442"/>
                      <a:pt x="827" y="14442"/>
                      <a:pt x="828" y="14442"/>
                    </a:cubicBezTo>
                    <a:cubicBezTo>
                      <a:pt x="1106" y="14426"/>
                      <a:pt x="4013" y="10965"/>
                      <a:pt x="4049" y="7421"/>
                    </a:cubicBezTo>
                    <a:cubicBezTo>
                      <a:pt x="4084" y="3898"/>
                      <a:pt x="715" y="0"/>
                      <a:pt x="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5" name="Google Shape;3505;p313"/>
              <p:cNvSpPr/>
              <p:nvPr/>
            </p:nvSpPr>
            <p:spPr>
              <a:xfrm>
                <a:off x="1875075" y="-548750"/>
                <a:ext cx="11550" cy="112475"/>
              </a:xfrm>
              <a:custGeom>
                <a:rect b="b" l="l" r="r" t="t"/>
                <a:pathLst>
                  <a:path extrusionOk="0" h="4499" w="462">
                    <a:moveTo>
                      <a:pt x="101" y="1"/>
                    </a:moveTo>
                    <a:lnTo>
                      <a:pt x="1" y="24"/>
                    </a:lnTo>
                    <a:cubicBezTo>
                      <a:pt x="1" y="24"/>
                      <a:pt x="13" y="94"/>
                      <a:pt x="35" y="215"/>
                    </a:cubicBezTo>
                    <a:cubicBezTo>
                      <a:pt x="55" y="337"/>
                      <a:pt x="99" y="510"/>
                      <a:pt x="122" y="717"/>
                    </a:cubicBezTo>
                    <a:cubicBezTo>
                      <a:pt x="136" y="820"/>
                      <a:pt x="151" y="932"/>
                      <a:pt x="168" y="1051"/>
                    </a:cubicBezTo>
                    <a:cubicBezTo>
                      <a:pt x="186" y="1168"/>
                      <a:pt x="187" y="1296"/>
                      <a:pt x="202" y="1426"/>
                    </a:cubicBezTo>
                    <a:cubicBezTo>
                      <a:pt x="233" y="1686"/>
                      <a:pt x="232" y="1966"/>
                      <a:pt x="244" y="2244"/>
                    </a:cubicBezTo>
                    <a:cubicBezTo>
                      <a:pt x="243" y="2524"/>
                      <a:pt x="250" y="2804"/>
                      <a:pt x="233" y="3066"/>
                    </a:cubicBezTo>
                    <a:cubicBezTo>
                      <a:pt x="225" y="3328"/>
                      <a:pt x="210" y="3573"/>
                      <a:pt x="195" y="3784"/>
                    </a:cubicBezTo>
                    <a:cubicBezTo>
                      <a:pt x="165" y="4205"/>
                      <a:pt x="145" y="4485"/>
                      <a:pt x="145" y="4485"/>
                    </a:cubicBezTo>
                    <a:lnTo>
                      <a:pt x="246" y="4499"/>
                    </a:lnTo>
                    <a:cubicBezTo>
                      <a:pt x="246" y="4499"/>
                      <a:pt x="259" y="4429"/>
                      <a:pt x="281" y="4308"/>
                    </a:cubicBezTo>
                    <a:cubicBezTo>
                      <a:pt x="299" y="4185"/>
                      <a:pt x="340" y="4012"/>
                      <a:pt x="362" y="3800"/>
                    </a:cubicBezTo>
                    <a:cubicBezTo>
                      <a:pt x="386" y="3589"/>
                      <a:pt x="422" y="3343"/>
                      <a:pt x="435" y="3077"/>
                    </a:cubicBezTo>
                    <a:cubicBezTo>
                      <a:pt x="457" y="2811"/>
                      <a:pt x="455" y="2526"/>
                      <a:pt x="462" y="2241"/>
                    </a:cubicBezTo>
                    <a:cubicBezTo>
                      <a:pt x="446" y="1956"/>
                      <a:pt x="440" y="1672"/>
                      <a:pt x="404" y="1406"/>
                    </a:cubicBezTo>
                    <a:cubicBezTo>
                      <a:pt x="388" y="1274"/>
                      <a:pt x="379" y="1145"/>
                      <a:pt x="353" y="1024"/>
                    </a:cubicBezTo>
                    <a:cubicBezTo>
                      <a:pt x="329" y="902"/>
                      <a:pt x="307" y="789"/>
                      <a:pt x="286" y="682"/>
                    </a:cubicBezTo>
                    <a:cubicBezTo>
                      <a:pt x="251" y="470"/>
                      <a:pt x="186" y="307"/>
                      <a:pt x="157" y="187"/>
                    </a:cubicBezTo>
                    <a:cubicBezTo>
                      <a:pt x="121" y="68"/>
                      <a:pt x="101" y="1"/>
                      <a:pt x="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06" name="Google Shape;3506;p313"/>
            <p:cNvGrpSpPr/>
            <p:nvPr/>
          </p:nvGrpSpPr>
          <p:grpSpPr>
            <a:xfrm rot="4135069">
              <a:off x="7796205" y="241033"/>
              <a:ext cx="89951" cy="88375"/>
              <a:chOff x="5397687" y="2595834"/>
              <a:chExt cx="157527" cy="154767"/>
            </a:xfrm>
          </p:grpSpPr>
          <p:sp>
            <p:nvSpPr>
              <p:cNvPr id="3507" name="Google Shape;3507;p313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8" name="Google Shape;3508;p313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509" name="Google Shape;3509;p3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TITLE_ONLY_1_1_1_1_1_1_1_1_1">
    <p:spTree>
      <p:nvGrpSpPr>
        <p:cNvPr id="3510" name="Shape 3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1" name="Google Shape;3511;p314"/>
          <p:cNvSpPr/>
          <p:nvPr/>
        </p:nvSpPr>
        <p:spPr>
          <a:xfrm rot="5899289">
            <a:off x="-690594" y="2631876"/>
            <a:ext cx="3108700" cy="2198675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2" name="Google Shape;3512;p314"/>
          <p:cNvSpPr/>
          <p:nvPr/>
        </p:nvSpPr>
        <p:spPr>
          <a:xfrm rot="5400000">
            <a:off x="7338220" y="898992"/>
            <a:ext cx="2919924" cy="1121937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3" name="Google Shape;3513;p314"/>
          <p:cNvSpPr txBox="1"/>
          <p:nvPr>
            <p:ph type="title"/>
          </p:nvPr>
        </p:nvSpPr>
        <p:spPr>
          <a:xfrm>
            <a:off x="717750" y="445025"/>
            <a:ext cx="77085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315"/>
          <p:cNvSpPr/>
          <p:nvPr/>
        </p:nvSpPr>
        <p:spPr>
          <a:xfrm rot="727006">
            <a:off x="-49562" y="4668511"/>
            <a:ext cx="3528411" cy="2477075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6" name="Google Shape;3516;p315"/>
          <p:cNvSpPr/>
          <p:nvPr/>
        </p:nvSpPr>
        <p:spPr>
          <a:xfrm flipH="1">
            <a:off x="6667865" y="-1"/>
            <a:ext cx="3089087" cy="1186935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7" name="Google Shape;3517;p315"/>
          <p:cNvSpPr txBox="1"/>
          <p:nvPr>
            <p:ph type="title"/>
          </p:nvPr>
        </p:nvSpPr>
        <p:spPr>
          <a:xfrm>
            <a:off x="715100" y="3392700"/>
            <a:ext cx="45639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18" name="Google Shape;3518;p315"/>
          <p:cNvSpPr txBox="1"/>
          <p:nvPr>
            <p:ph idx="1" type="subTitle"/>
          </p:nvPr>
        </p:nvSpPr>
        <p:spPr>
          <a:xfrm>
            <a:off x="1094150" y="1061650"/>
            <a:ext cx="45639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3519" name="Shape 3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0" name="Google Shape;3520;p316"/>
          <p:cNvSpPr txBox="1"/>
          <p:nvPr>
            <p:ph idx="1" type="subTitle"/>
          </p:nvPr>
        </p:nvSpPr>
        <p:spPr>
          <a:xfrm>
            <a:off x="1312325" y="1625600"/>
            <a:ext cx="3259800" cy="23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21" name="Google Shape;3521;p3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22" name="Google Shape;3522;p316"/>
          <p:cNvSpPr/>
          <p:nvPr/>
        </p:nvSpPr>
        <p:spPr>
          <a:xfrm>
            <a:off x="438700" y="4303072"/>
            <a:ext cx="4239629" cy="1271056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3" name="Google Shape;3523;p316"/>
          <p:cNvSpPr/>
          <p:nvPr/>
        </p:nvSpPr>
        <p:spPr>
          <a:xfrm flipH="1" rot="10800000">
            <a:off x="7042037" y="-413616"/>
            <a:ext cx="2567270" cy="181574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4" name="Google Shape;3524;p316"/>
          <p:cNvSpPr/>
          <p:nvPr/>
        </p:nvSpPr>
        <p:spPr>
          <a:xfrm rot="6115352">
            <a:off x="-2691592" y="-241449"/>
            <a:ext cx="3799962" cy="2667791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3525" name="Shape 3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6" name="Google Shape;3526;p317"/>
          <p:cNvSpPr/>
          <p:nvPr/>
        </p:nvSpPr>
        <p:spPr>
          <a:xfrm rot="-9733263">
            <a:off x="-386358" y="-1058483"/>
            <a:ext cx="2770071" cy="1944669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7" name="Google Shape;3527;p317"/>
          <p:cNvSpPr/>
          <p:nvPr/>
        </p:nvSpPr>
        <p:spPr>
          <a:xfrm rot="-6521171">
            <a:off x="8038558" y="-94400"/>
            <a:ext cx="3041168" cy="213501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8" name="Google Shape;3528;p317"/>
          <p:cNvSpPr/>
          <p:nvPr/>
        </p:nvSpPr>
        <p:spPr>
          <a:xfrm flipH="1" rot="10800000">
            <a:off x="3" y="3826645"/>
            <a:ext cx="3427199" cy="1316850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9" name="Google Shape;3529;p317"/>
          <p:cNvSpPr txBox="1"/>
          <p:nvPr>
            <p:ph idx="1" type="subTitle"/>
          </p:nvPr>
        </p:nvSpPr>
        <p:spPr>
          <a:xfrm>
            <a:off x="1576625" y="1948800"/>
            <a:ext cx="2311800" cy="12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30" name="Google Shape;3530;p3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318"/>
          <p:cNvSpPr/>
          <p:nvPr/>
        </p:nvSpPr>
        <p:spPr>
          <a:xfrm rot="-226399">
            <a:off x="1179563" y="4667862"/>
            <a:ext cx="5090583" cy="357377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3" name="Google Shape;3533;p318"/>
          <p:cNvSpPr/>
          <p:nvPr/>
        </p:nvSpPr>
        <p:spPr>
          <a:xfrm rot="-6647681">
            <a:off x="7543791" y="-324493"/>
            <a:ext cx="2430395" cy="1718986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4" name="Google Shape;3534;p318"/>
          <p:cNvSpPr txBox="1"/>
          <p:nvPr>
            <p:ph idx="1" type="subTitle"/>
          </p:nvPr>
        </p:nvSpPr>
        <p:spPr>
          <a:xfrm>
            <a:off x="720000" y="1287975"/>
            <a:ext cx="7704000" cy="12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35" name="Google Shape;3535;p3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5_2"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4" name="Google Shape;664;p32"/>
          <p:cNvGrpSpPr/>
          <p:nvPr/>
        </p:nvGrpSpPr>
        <p:grpSpPr>
          <a:xfrm rot="2118701">
            <a:off x="-89872" y="4448521"/>
            <a:ext cx="677494" cy="678539"/>
            <a:chOff x="1176363" y="5022450"/>
            <a:chExt cx="551250" cy="552100"/>
          </a:xfrm>
        </p:grpSpPr>
        <p:sp>
          <p:nvSpPr>
            <p:cNvPr id="665" name="Google Shape;665;p32"/>
            <p:cNvSpPr/>
            <p:nvPr/>
          </p:nvSpPr>
          <p:spPr>
            <a:xfrm>
              <a:off x="1176363" y="5561175"/>
              <a:ext cx="54225" cy="5025"/>
            </a:xfrm>
            <a:custGeom>
              <a:rect b="b" l="l" r="r" t="t"/>
              <a:pathLst>
                <a:path extrusionOk="0" fill="none" h="201" w="2169">
                  <a:moveTo>
                    <a:pt x="2168" y="201"/>
                  </a:moveTo>
                  <a:cubicBezTo>
                    <a:pt x="1434" y="134"/>
                    <a:pt x="701" y="67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1272263" y="5043300"/>
              <a:ext cx="351100" cy="531250"/>
            </a:xfrm>
            <a:custGeom>
              <a:rect b="b" l="l" r="r" t="t"/>
              <a:pathLst>
                <a:path extrusionOk="0" fill="none" h="21250" w="14044">
                  <a:moveTo>
                    <a:pt x="14044" y="1"/>
                  </a:moveTo>
                  <a:cubicBezTo>
                    <a:pt x="10474" y="1035"/>
                    <a:pt x="4670" y="2803"/>
                    <a:pt x="5171" y="7606"/>
                  </a:cubicBezTo>
                  <a:cubicBezTo>
                    <a:pt x="5437" y="10175"/>
                    <a:pt x="7672" y="12109"/>
                    <a:pt x="9407" y="13844"/>
                  </a:cubicBezTo>
                  <a:cubicBezTo>
                    <a:pt x="11008" y="15445"/>
                    <a:pt x="13310" y="18047"/>
                    <a:pt x="10841" y="20048"/>
                  </a:cubicBezTo>
                  <a:cubicBezTo>
                    <a:pt x="9540" y="21082"/>
                    <a:pt x="7405" y="21049"/>
                    <a:pt x="5838" y="21149"/>
                  </a:cubicBezTo>
                  <a:cubicBezTo>
                    <a:pt x="3870" y="21249"/>
                    <a:pt x="1935" y="21216"/>
                    <a:pt x="0" y="21049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1668363" y="5022450"/>
              <a:ext cx="59250" cy="10875"/>
            </a:xfrm>
            <a:custGeom>
              <a:rect b="b" l="l" r="r" t="t"/>
              <a:pathLst>
                <a:path extrusionOk="0" fill="none" h="435" w="2370">
                  <a:moveTo>
                    <a:pt x="2369" y="1"/>
                  </a:moveTo>
                  <a:cubicBezTo>
                    <a:pt x="1569" y="134"/>
                    <a:pt x="768" y="267"/>
                    <a:pt x="1" y="434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" name="Google Shape;668;p32"/>
          <p:cNvGrpSpPr/>
          <p:nvPr/>
        </p:nvGrpSpPr>
        <p:grpSpPr>
          <a:xfrm rot="4499953">
            <a:off x="8586036" y="4154351"/>
            <a:ext cx="488889" cy="473526"/>
            <a:chOff x="3103563" y="2976000"/>
            <a:chExt cx="397800" cy="385300"/>
          </a:xfrm>
        </p:grpSpPr>
        <p:sp>
          <p:nvSpPr>
            <p:cNvPr id="669" name="Google Shape;669;p32"/>
            <p:cNvSpPr/>
            <p:nvPr/>
          </p:nvSpPr>
          <p:spPr>
            <a:xfrm>
              <a:off x="3141088" y="3272875"/>
              <a:ext cx="9200" cy="70900"/>
            </a:xfrm>
            <a:custGeom>
              <a:rect b="b" l="l" r="r" t="t"/>
              <a:pathLst>
                <a:path extrusionOk="0" fill="none" h="2836" w="368">
                  <a:moveTo>
                    <a:pt x="1" y="0"/>
                  </a:moveTo>
                  <a:cubicBezTo>
                    <a:pt x="101" y="968"/>
                    <a:pt x="234" y="1902"/>
                    <a:pt x="367" y="28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3103563" y="2976000"/>
              <a:ext cx="32550" cy="256025"/>
            </a:xfrm>
            <a:custGeom>
              <a:rect b="b" l="l" r="r" t="t"/>
              <a:pathLst>
                <a:path extrusionOk="0" fill="none" h="10241" w="1302">
                  <a:moveTo>
                    <a:pt x="0" y="0"/>
                  </a:moveTo>
                  <a:lnTo>
                    <a:pt x="1301" y="10241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3257013" y="3029350"/>
              <a:ext cx="72575" cy="329425"/>
            </a:xfrm>
            <a:custGeom>
              <a:rect b="b" l="l" r="r" t="t"/>
              <a:pathLst>
                <a:path extrusionOk="0" fill="none" h="13177" w="2903">
                  <a:moveTo>
                    <a:pt x="2902" y="1"/>
                  </a:moveTo>
                  <a:cubicBezTo>
                    <a:pt x="1935" y="4404"/>
                    <a:pt x="968" y="8774"/>
                    <a:pt x="0" y="13177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3365413" y="3255350"/>
              <a:ext cx="53400" cy="105950"/>
            </a:xfrm>
            <a:custGeom>
              <a:rect b="b" l="l" r="r" t="t"/>
              <a:pathLst>
                <a:path extrusionOk="0" fill="none" h="4238" w="2136">
                  <a:moveTo>
                    <a:pt x="2135" y="1"/>
                  </a:moveTo>
                  <a:lnTo>
                    <a:pt x="1" y="4237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2"/>
            <p:cNvSpPr/>
            <p:nvPr/>
          </p:nvSpPr>
          <p:spPr>
            <a:xfrm>
              <a:off x="3440463" y="3091900"/>
              <a:ext cx="60900" cy="121775"/>
            </a:xfrm>
            <a:custGeom>
              <a:rect b="b" l="l" r="r" t="t"/>
              <a:pathLst>
                <a:path extrusionOk="0" fill="none" h="4871" w="2436">
                  <a:moveTo>
                    <a:pt x="2436" y="1"/>
                  </a:moveTo>
                  <a:lnTo>
                    <a:pt x="1" y="4871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" name="Google Shape;674;p32"/>
          <p:cNvGrpSpPr/>
          <p:nvPr/>
        </p:nvGrpSpPr>
        <p:grpSpPr>
          <a:xfrm>
            <a:off x="8775705" y="1852317"/>
            <a:ext cx="802548" cy="757672"/>
            <a:chOff x="5091638" y="5657900"/>
            <a:chExt cx="402825" cy="380300"/>
          </a:xfrm>
        </p:grpSpPr>
        <p:sp>
          <p:nvSpPr>
            <p:cNvPr id="675" name="Google Shape;675;p32"/>
            <p:cNvSpPr/>
            <p:nvPr/>
          </p:nvSpPr>
          <p:spPr>
            <a:xfrm>
              <a:off x="5091638" y="5717950"/>
              <a:ext cx="402825" cy="320250"/>
            </a:xfrm>
            <a:custGeom>
              <a:rect b="b" l="l" r="r" t="t"/>
              <a:pathLst>
                <a:path extrusionOk="0" fill="none" h="12810" w="16113">
                  <a:moveTo>
                    <a:pt x="12510" y="1"/>
                  </a:moveTo>
                  <a:cubicBezTo>
                    <a:pt x="13777" y="1035"/>
                    <a:pt x="16112" y="3203"/>
                    <a:pt x="14678" y="4971"/>
                  </a:cubicBezTo>
                  <a:cubicBezTo>
                    <a:pt x="13677" y="6205"/>
                    <a:pt x="11576" y="6472"/>
                    <a:pt x="10108" y="6705"/>
                  </a:cubicBezTo>
                  <a:cubicBezTo>
                    <a:pt x="7339" y="7172"/>
                    <a:pt x="3904" y="7172"/>
                    <a:pt x="1535" y="8840"/>
                  </a:cubicBezTo>
                  <a:cubicBezTo>
                    <a:pt x="1" y="9908"/>
                    <a:pt x="234" y="11442"/>
                    <a:pt x="1335" y="1281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2"/>
            <p:cNvSpPr/>
            <p:nvPr/>
          </p:nvSpPr>
          <p:spPr>
            <a:xfrm>
              <a:off x="5314313" y="5657900"/>
              <a:ext cx="47550" cy="28375"/>
            </a:xfrm>
            <a:custGeom>
              <a:rect b="b" l="l" r="r" t="t"/>
              <a:pathLst>
                <a:path extrusionOk="0" fill="none" h="1135" w="1902">
                  <a:moveTo>
                    <a:pt x="0" y="1"/>
                  </a:moveTo>
                  <a:cubicBezTo>
                    <a:pt x="634" y="368"/>
                    <a:pt x="1268" y="735"/>
                    <a:pt x="1902" y="1135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7" name="Google Shape;677;p32"/>
          <p:cNvGrpSpPr/>
          <p:nvPr/>
        </p:nvGrpSpPr>
        <p:grpSpPr>
          <a:xfrm rot="6300047">
            <a:off x="658879" y="105306"/>
            <a:ext cx="544223" cy="401785"/>
            <a:chOff x="3525538" y="7232375"/>
            <a:chExt cx="442825" cy="326925"/>
          </a:xfrm>
        </p:grpSpPr>
        <p:sp>
          <p:nvSpPr>
            <p:cNvPr id="678" name="Google Shape;678;p32"/>
            <p:cNvSpPr/>
            <p:nvPr/>
          </p:nvSpPr>
          <p:spPr>
            <a:xfrm>
              <a:off x="3940838" y="7344950"/>
              <a:ext cx="27525" cy="37550"/>
            </a:xfrm>
            <a:custGeom>
              <a:rect b="b" l="l" r="r" t="t"/>
              <a:pathLst>
                <a:path extrusionOk="0" fill="none" h="1502" w="1101">
                  <a:moveTo>
                    <a:pt x="0" y="0"/>
                  </a:moveTo>
                  <a:cubicBezTo>
                    <a:pt x="367" y="501"/>
                    <a:pt x="734" y="1001"/>
                    <a:pt x="1101" y="1502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2"/>
            <p:cNvSpPr/>
            <p:nvPr/>
          </p:nvSpPr>
          <p:spPr>
            <a:xfrm>
              <a:off x="3859113" y="7232375"/>
              <a:ext cx="53375" cy="73400"/>
            </a:xfrm>
            <a:custGeom>
              <a:rect b="b" l="l" r="r" t="t"/>
              <a:pathLst>
                <a:path extrusionOk="0" fill="none" h="2936" w="2135">
                  <a:moveTo>
                    <a:pt x="0" y="0"/>
                  </a:moveTo>
                  <a:lnTo>
                    <a:pt x="2135" y="2936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2"/>
            <p:cNvSpPr/>
            <p:nvPr/>
          </p:nvSpPr>
          <p:spPr>
            <a:xfrm>
              <a:off x="3744013" y="7307425"/>
              <a:ext cx="25" cy="251875"/>
            </a:xfrm>
            <a:custGeom>
              <a:rect b="b" l="l" r="r" t="t"/>
              <a:pathLst>
                <a:path extrusionOk="0" fill="none" h="10075" w="1">
                  <a:moveTo>
                    <a:pt x="1" y="0"/>
                  </a:moveTo>
                  <a:lnTo>
                    <a:pt x="1" y="10074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2"/>
            <p:cNvSpPr/>
            <p:nvPr/>
          </p:nvSpPr>
          <p:spPr>
            <a:xfrm>
              <a:off x="3525538" y="7470875"/>
              <a:ext cx="25875" cy="88425"/>
            </a:xfrm>
            <a:custGeom>
              <a:rect b="b" l="l" r="r" t="t"/>
              <a:pathLst>
                <a:path extrusionOk="0" fill="none" h="3537" w="1035">
                  <a:moveTo>
                    <a:pt x="1034" y="0"/>
                  </a:moveTo>
                  <a:cubicBezTo>
                    <a:pt x="701" y="1168"/>
                    <a:pt x="334" y="2335"/>
                    <a:pt x="0" y="35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2"/>
            <p:cNvSpPr/>
            <p:nvPr/>
          </p:nvSpPr>
          <p:spPr>
            <a:xfrm>
              <a:off x="3563888" y="7382475"/>
              <a:ext cx="14200" cy="47550"/>
            </a:xfrm>
            <a:custGeom>
              <a:rect b="b" l="l" r="r" t="t"/>
              <a:pathLst>
                <a:path extrusionOk="0" fill="none" h="1902" w="568">
                  <a:moveTo>
                    <a:pt x="568" y="1"/>
                  </a:moveTo>
                  <a:lnTo>
                    <a:pt x="1" y="1902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3" name="Google Shape;683;p32"/>
          <p:cNvSpPr/>
          <p:nvPr/>
        </p:nvSpPr>
        <p:spPr>
          <a:xfrm rot="-1970022">
            <a:off x="8010341" y="300657"/>
            <a:ext cx="490487" cy="380615"/>
          </a:xfrm>
          <a:custGeom>
            <a:rect b="b" l="l" r="r" t="t"/>
            <a:pathLst>
              <a:path extrusionOk="0" fill="none" h="6239" w="8040">
                <a:moveTo>
                  <a:pt x="0" y="1"/>
                </a:moveTo>
                <a:lnTo>
                  <a:pt x="1501" y="6239"/>
                </a:lnTo>
                <a:lnTo>
                  <a:pt x="8039" y="1035"/>
                </a:lnTo>
                <a:close/>
              </a:path>
            </a:pathLst>
          </a:custGeom>
          <a:noFill/>
          <a:ln cap="rnd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32"/>
          <p:cNvSpPr/>
          <p:nvPr/>
        </p:nvSpPr>
        <p:spPr>
          <a:xfrm rot="3983561">
            <a:off x="-133752" y="2221225"/>
            <a:ext cx="502066" cy="389601"/>
          </a:xfrm>
          <a:custGeom>
            <a:rect b="b" l="l" r="r" t="t"/>
            <a:pathLst>
              <a:path extrusionOk="0" fill="none" h="6239" w="8040">
                <a:moveTo>
                  <a:pt x="0" y="1"/>
                </a:moveTo>
                <a:lnTo>
                  <a:pt x="1501" y="6239"/>
                </a:lnTo>
                <a:lnTo>
                  <a:pt x="8039" y="1035"/>
                </a:lnTo>
                <a:close/>
              </a:path>
            </a:pathLst>
          </a:custGeom>
          <a:noFill/>
          <a:ln cap="rnd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32"/>
          <p:cNvSpPr/>
          <p:nvPr/>
        </p:nvSpPr>
        <p:spPr>
          <a:xfrm flipH="1" rot="5799132">
            <a:off x="1688421" y="381956"/>
            <a:ext cx="5186525" cy="4513894"/>
          </a:xfrm>
          <a:custGeom>
            <a:rect b="b" l="l" r="r" t="t"/>
            <a:pathLst>
              <a:path extrusionOk="0" h="179447" w="202979">
                <a:moveTo>
                  <a:pt x="153674" y="1"/>
                </a:moveTo>
                <a:cubicBezTo>
                  <a:pt x="134554" y="1"/>
                  <a:pt x="120742" y="16799"/>
                  <a:pt x="92700" y="22903"/>
                </a:cubicBezTo>
                <a:cubicBezTo>
                  <a:pt x="59476" y="30141"/>
                  <a:pt x="49770" y="27172"/>
                  <a:pt x="24885" y="50956"/>
                </a:cubicBezTo>
                <a:cubicBezTo>
                  <a:pt x="1" y="74740"/>
                  <a:pt x="1702" y="119472"/>
                  <a:pt x="28554" y="147725"/>
                </a:cubicBezTo>
                <a:cubicBezTo>
                  <a:pt x="55374" y="175979"/>
                  <a:pt x="83794" y="178981"/>
                  <a:pt x="83794" y="178981"/>
                </a:cubicBezTo>
                <a:cubicBezTo>
                  <a:pt x="83794" y="178981"/>
                  <a:pt x="86847" y="179447"/>
                  <a:pt x="91893" y="179447"/>
                </a:cubicBezTo>
                <a:cubicBezTo>
                  <a:pt x="103553" y="179447"/>
                  <a:pt x="125856" y="176961"/>
                  <a:pt x="145738" y="160501"/>
                </a:cubicBezTo>
                <a:cubicBezTo>
                  <a:pt x="174192" y="136951"/>
                  <a:pt x="184566" y="98857"/>
                  <a:pt x="193772" y="68202"/>
                </a:cubicBezTo>
                <a:cubicBezTo>
                  <a:pt x="202979" y="37546"/>
                  <a:pt x="190804" y="10427"/>
                  <a:pt x="165018" y="1921"/>
                </a:cubicBezTo>
                <a:cubicBezTo>
                  <a:pt x="160969" y="582"/>
                  <a:pt x="157230" y="1"/>
                  <a:pt x="15367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3536" name="Shape 3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7" name="Google Shape;3537;p319"/>
          <p:cNvSpPr txBox="1"/>
          <p:nvPr>
            <p:ph idx="1" type="subTitle"/>
          </p:nvPr>
        </p:nvSpPr>
        <p:spPr>
          <a:xfrm>
            <a:off x="720000" y="1287975"/>
            <a:ext cx="7704000" cy="3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38" name="Google Shape;3538;p3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39" name="Google Shape;3539;p319"/>
          <p:cNvSpPr/>
          <p:nvPr/>
        </p:nvSpPr>
        <p:spPr>
          <a:xfrm rot="-3149412">
            <a:off x="5643841" y="2434835"/>
            <a:ext cx="4632893" cy="3252462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0" name="Google Shape;3540;p319"/>
          <p:cNvSpPr/>
          <p:nvPr/>
        </p:nvSpPr>
        <p:spPr>
          <a:xfrm rot="10424085">
            <a:off x="20" y="-1779107"/>
            <a:ext cx="3136206" cy="220173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320"/>
          <p:cNvSpPr/>
          <p:nvPr/>
        </p:nvSpPr>
        <p:spPr>
          <a:xfrm rot="8779539">
            <a:off x="-1036084" y="-794496"/>
            <a:ext cx="3609455" cy="2533971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3" name="Google Shape;3543;p320"/>
          <p:cNvSpPr/>
          <p:nvPr/>
        </p:nvSpPr>
        <p:spPr>
          <a:xfrm rot="-9800294">
            <a:off x="7315251" y="-154302"/>
            <a:ext cx="3609496" cy="2534000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4" name="Google Shape;3544;p320"/>
          <p:cNvSpPr/>
          <p:nvPr/>
        </p:nvSpPr>
        <p:spPr>
          <a:xfrm>
            <a:off x="275473" y="4560680"/>
            <a:ext cx="3609443" cy="2533963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5" name="Google Shape;3545;p320"/>
          <p:cNvSpPr txBox="1"/>
          <p:nvPr>
            <p:ph idx="1" type="subTitle"/>
          </p:nvPr>
        </p:nvSpPr>
        <p:spPr>
          <a:xfrm>
            <a:off x="2872793" y="1605163"/>
            <a:ext cx="20013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546" name="Google Shape;3546;p320"/>
          <p:cNvSpPr txBox="1"/>
          <p:nvPr>
            <p:ph idx="2" type="subTitle"/>
          </p:nvPr>
        </p:nvSpPr>
        <p:spPr>
          <a:xfrm>
            <a:off x="4263925" y="3062563"/>
            <a:ext cx="20013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547" name="Google Shape;3547;p320"/>
          <p:cNvSpPr txBox="1"/>
          <p:nvPr>
            <p:ph idx="3" type="subTitle"/>
          </p:nvPr>
        </p:nvSpPr>
        <p:spPr>
          <a:xfrm>
            <a:off x="2872793" y="2000788"/>
            <a:ext cx="3825900" cy="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8" name="Google Shape;3548;p320"/>
          <p:cNvSpPr txBox="1"/>
          <p:nvPr>
            <p:ph idx="4" type="subTitle"/>
          </p:nvPr>
        </p:nvSpPr>
        <p:spPr>
          <a:xfrm>
            <a:off x="2439450" y="3458188"/>
            <a:ext cx="3825900" cy="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9" name="Google Shape;3549;p3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3550" name="Shape 3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1" name="Google Shape;3551;p321"/>
          <p:cNvSpPr/>
          <p:nvPr/>
        </p:nvSpPr>
        <p:spPr>
          <a:xfrm rot="10800000">
            <a:off x="24" y="8"/>
            <a:ext cx="3547624" cy="106361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2" name="Google Shape;3552;p321"/>
          <p:cNvSpPr/>
          <p:nvPr/>
        </p:nvSpPr>
        <p:spPr>
          <a:xfrm rot="-410113">
            <a:off x="5235641" y="4470585"/>
            <a:ext cx="4634238" cy="325340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3" name="Google Shape;3553;p321"/>
          <p:cNvSpPr txBox="1"/>
          <p:nvPr>
            <p:ph idx="1" type="subTitle"/>
          </p:nvPr>
        </p:nvSpPr>
        <p:spPr>
          <a:xfrm>
            <a:off x="1100038" y="1649375"/>
            <a:ext cx="3298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554" name="Google Shape;3554;p321"/>
          <p:cNvSpPr txBox="1"/>
          <p:nvPr>
            <p:ph idx="2" type="subTitle"/>
          </p:nvPr>
        </p:nvSpPr>
        <p:spPr>
          <a:xfrm>
            <a:off x="4783538" y="1649375"/>
            <a:ext cx="3298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555" name="Google Shape;3555;p321"/>
          <p:cNvSpPr txBox="1"/>
          <p:nvPr>
            <p:ph idx="3" type="subTitle"/>
          </p:nvPr>
        </p:nvSpPr>
        <p:spPr>
          <a:xfrm>
            <a:off x="1100038" y="2165700"/>
            <a:ext cx="3298500" cy="19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6" name="Google Shape;3556;p321"/>
          <p:cNvSpPr txBox="1"/>
          <p:nvPr>
            <p:ph idx="4" type="subTitle"/>
          </p:nvPr>
        </p:nvSpPr>
        <p:spPr>
          <a:xfrm>
            <a:off x="4783536" y="2165700"/>
            <a:ext cx="3298500" cy="19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7" name="Google Shape;3557;p3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3558" name="Shape 3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9" name="Google Shape;3559;p322"/>
          <p:cNvSpPr/>
          <p:nvPr/>
        </p:nvSpPr>
        <p:spPr>
          <a:xfrm flipH="1" rot="-5155880">
            <a:off x="8158077" y="2846003"/>
            <a:ext cx="3224776" cy="2263912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0" name="Google Shape;3560;p322"/>
          <p:cNvSpPr/>
          <p:nvPr/>
        </p:nvSpPr>
        <p:spPr>
          <a:xfrm flipH="1" rot="-5400000">
            <a:off x="-752682" y="322557"/>
            <a:ext cx="2399990" cy="89462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1" name="Google Shape;3561;p322"/>
          <p:cNvSpPr txBox="1"/>
          <p:nvPr>
            <p:ph idx="1" type="subTitle"/>
          </p:nvPr>
        </p:nvSpPr>
        <p:spPr>
          <a:xfrm>
            <a:off x="7200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sp>
        <p:nvSpPr>
          <p:cNvPr id="3562" name="Google Shape;3562;p322"/>
          <p:cNvSpPr txBox="1"/>
          <p:nvPr>
            <p:ph idx="2" type="subTitle"/>
          </p:nvPr>
        </p:nvSpPr>
        <p:spPr>
          <a:xfrm>
            <a:off x="7200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63" name="Google Shape;3563;p322"/>
          <p:cNvSpPr txBox="1"/>
          <p:nvPr>
            <p:ph idx="3" type="subTitle"/>
          </p:nvPr>
        </p:nvSpPr>
        <p:spPr>
          <a:xfrm>
            <a:off x="34038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64" name="Google Shape;3564;p322"/>
          <p:cNvSpPr txBox="1"/>
          <p:nvPr>
            <p:ph idx="4" type="subTitle"/>
          </p:nvPr>
        </p:nvSpPr>
        <p:spPr>
          <a:xfrm>
            <a:off x="60876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65" name="Google Shape;3565;p3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66" name="Google Shape;3566;p322"/>
          <p:cNvSpPr txBox="1"/>
          <p:nvPr>
            <p:ph idx="5" type="subTitle"/>
          </p:nvPr>
        </p:nvSpPr>
        <p:spPr>
          <a:xfrm>
            <a:off x="34038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sp>
        <p:nvSpPr>
          <p:cNvPr id="3567" name="Google Shape;3567;p322"/>
          <p:cNvSpPr txBox="1"/>
          <p:nvPr>
            <p:ph idx="6" type="subTitle"/>
          </p:nvPr>
        </p:nvSpPr>
        <p:spPr>
          <a:xfrm>
            <a:off x="60876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grpSp>
        <p:nvGrpSpPr>
          <p:cNvPr id="3568" name="Google Shape;3568;p322"/>
          <p:cNvGrpSpPr/>
          <p:nvPr/>
        </p:nvGrpSpPr>
        <p:grpSpPr>
          <a:xfrm>
            <a:off x="253725" y="644768"/>
            <a:ext cx="687614" cy="897916"/>
            <a:chOff x="253725" y="644768"/>
            <a:chExt cx="687614" cy="897916"/>
          </a:xfrm>
        </p:grpSpPr>
        <p:sp>
          <p:nvSpPr>
            <p:cNvPr id="3569" name="Google Shape;3569;p322"/>
            <p:cNvSpPr/>
            <p:nvPr/>
          </p:nvSpPr>
          <p:spPr>
            <a:xfrm rot="-2043320">
              <a:off x="284850" y="1013957"/>
              <a:ext cx="172854" cy="164101"/>
            </a:xfrm>
            <a:custGeom>
              <a:rect b="b" l="l" r="r" t="t"/>
              <a:pathLst>
                <a:path extrusionOk="0" h="9430" w="9933">
                  <a:moveTo>
                    <a:pt x="8342" y="4852"/>
                  </a:moveTo>
                  <a:lnTo>
                    <a:pt x="8342" y="4853"/>
                  </a:lnTo>
                  <a:lnTo>
                    <a:pt x="8342" y="4853"/>
                  </a:lnTo>
                  <a:lnTo>
                    <a:pt x="8342" y="4853"/>
                  </a:lnTo>
                  <a:cubicBezTo>
                    <a:pt x="8342" y="4853"/>
                    <a:pt x="8342" y="4852"/>
                    <a:pt x="8342" y="4852"/>
                  </a:cubicBezTo>
                  <a:close/>
                  <a:moveTo>
                    <a:pt x="2797" y="6438"/>
                  </a:moveTo>
                  <a:cubicBezTo>
                    <a:pt x="2797" y="6441"/>
                    <a:pt x="2797" y="6443"/>
                    <a:pt x="2797" y="6443"/>
                  </a:cubicBezTo>
                  <a:cubicBezTo>
                    <a:pt x="2797" y="6443"/>
                    <a:pt x="2797" y="6443"/>
                    <a:pt x="2797" y="6442"/>
                  </a:cubicBezTo>
                  <a:lnTo>
                    <a:pt x="2797" y="6438"/>
                  </a:lnTo>
                  <a:close/>
                  <a:moveTo>
                    <a:pt x="4291" y="0"/>
                  </a:moveTo>
                  <a:cubicBezTo>
                    <a:pt x="2927" y="0"/>
                    <a:pt x="1798" y="452"/>
                    <a:pt x="1122" y="954"/>
                  </a:cubicBezTo>
                  <a:cubicBezTo>
                    <a:pt x="730" y="1225"/>
                    <a:pt x="478" y="1536"/>
                    <a:pt x="308" y="1742"/>
                  </a:cubicBezTo>
                  <a:cubicBezTo>
                    <a:pt x="178" y="1931"/>
                    <a:pt x="108" y="2032"/>
                    <a:pt x="108" y="2032"/>
                  </a:cubicBezTo>
                  <a:cubicBezTo>
                    <a:pt x="1" y="2188"/>
                    <a:pt x="22" y="2403"/>
                    <a:pt x="166" y="2532"/>
                  </a:cubicBezTo>
                  <a:cubicBezTo>
                    <a:pt x="239" y="2598"/>
                    <a:pt x="331" y="2630"/>
                    <a:pt x="422" y="2630"/>
                  </a:cubicBezTo>
                  <a:cubicBezTo>
                    <a:pt x="526" y="2630"/>
                    <a:pt x="630" y="2588"/>
                    <a:pt x="705" y="2505"/>
                  </a:cubicBezTo>
                  <a:cubicBezTo>
                    <a:pt x="705" y="2505"/>
                    <a:pt x="788" y="2414"/>
                    <a:pt x="942" y="2243"/>
                  </a:cubicBezTo>
                  <a:cubicBezTo>
                    <a:pt x="1085" y="2114"/>
                    <a:pt x="1296" y="1921"/>
                    <a:pt x="1632" y="1730"/>
                  </a:cubicBezTo>
                  <a:cubicBezTo>
                    <a:pt x="1958" y="1541"/>
                    <a:pt x="2392" y="1366"/>
                    <a:pt x="2919" y="1272"/>
                  </a:cubicBezTo>
                  <a:cubicBezTo>
                    <a:pt x="3189" y="1226"/>
                    <a:pt x="3483" y="1201"/>
                    <a:pt x="3793" y="1201"/>
                  </a:cubicBezTo>
                  <a:cubicBezTo>
                    <a:pt x="4089" y="1201"/>
                    <a:pt x="4399" y="1224"/>
                    <a:pt x="4719" y="1272"/>
                  </a:cubicBezTo>
                  <a:cubicBezTo>
                    <a:pt x="5373" y="1379"/>
                    <a:pt x="6071" y="1601"/>
                    <a:pt x="6706" y="1974"/>
                  </a:cubicBezTo>
                  <a:cubicBezTo>
                    <a:pt x="7340" y="2343"/>
                    <a:pt x="7902" y="2884"/>
                    <a:pt x="8179" y="3532"/>
                  </a:cubicBezTo>
                  <a:cubicBezTo>
                    <a:pt x="8317" y="3855"/>
                    <a:pt x="8382" y="4205"/>
                    <a:pt x="8366" y="4567"/>
                  </a:cubicBezTo>
                  <a:cubicBezTo>
                    <a:pt x="8364" y="4657"/>
                    <a:pt x="8346" y="4750"/>
                    <a:pt x="8339" y="4840"/>
                  </a:cubicBezTo>
                  <a:lnTo>
                    <a:pt x="8335" y="4875"/>
                  </a:lnTo>
                  <a:lnTo>
                    <a:pt x="8335" y="4880"/>
                  </a:lnTo>
                  <a:lnTo>
                    <a:pt x="8321" y="4940"/>
                  </a:lnTo>
                  <a:lnTo>
                    <a:pt x="8280" y="5115"/>
                  </a:lnTo>
                  <a:lnTo>
                    <a:pt x="8199" y="5466"/>
                  </a:lnTo>
                  <a:cubicBezTo>
                    <a:pt x="8172" y="5582"/>
                    <a:pt x="8149" y="5710"/>
                    <a:pt x="8106" y="5778"/>
                  </a:cubicBezTo>
                  <a:cubicBezTo>
                    <a:pt x="8023" y="5942"/>
                    <a:pt x="7976" y="6113"/>
                    <a:pt x="7884" y="6278"/>
                  </a:cubicBezTo>
                  <a:cubicBezTo>
                    <a:pt x="7771" y="6436"/>
                    <a:pt x="7686" y="6617"/>
                    <a:pt x="7560" y="6761"/>
                  </a:cubicBezTo>
                  <a:cubicBezTo>
                    <a:pt x="7308" y="7048"/>
                    <a:pt x="7025" y="7307"/>
                    <a:pt x="6680" y="7473"/>
                  </a:cubicBezTo>
                  <a:cubicBezTo>
                    <a:pt x="6240" y="7707"/>
                    <a:pt x="5721" y="7835"/>
                    <a:pt x="5204" y="7835"/>
                  </a:cubicBezTo>
                  <a:cubicBezTo>
                    <a:pt x="4937" y="7835"/>
                    <a:pt x="4670" y="7800"/>
                    <a:pt x="4414" y="7729"/>
                  </a:cubicBezTo>
                  <a:lnTo>
                    <a:pt x="4137" y="7651"/>
                  </a:lnTo>
                  <a:cubicBezTo>
                    <a:pt x="4046" y="7621"/>
                    <a:pt x="3966" y="7573"/>
                    <a:pt x="3880" y="7539"/>
                  </a:cubicBezTo>
                  <a:cubicBezTo>
                    <a:pt x="3697" y="7477"/>
                    <a:pt x="3564" y="7361"/>
                    <a:pt x="3410" y="7269"/>
                  </a:cubicBezTo>
                  <a:cubicBezTo>
                    <a:pt x="3154" y="7048"/>
                    <a:pt x="2913" y="6809"/>
                    <a:pt x="2842" y="6522"/>
                  </a:cubicBezTo>
                  <a:lnTo>
                    <a:pt x="2797" y="6420"/>
                  </a:lnTo>
                  <a:lnTo>
                    <a:pt x="2792" y="6408"/>
                  </a:lnTo>
                  <a:cubicBezTo>
                    <a:pt x="2790" y="6400"/>
                    <a:pt x="2790" y="6397"/>
                    <a:pt x="2789" y="6397"/>
                  </a:cubicBezTo>
                  <a:lnTo>
                    <a:pt x="2789" y="6397"/>
                  </a:lnTo>
                  <a:cubicBezTo>
                    <a:pt x="2789" y="6397"/>
                    <a:pt x="2790" y="6399"/>
                    <a:pt x="2790" y="6403"/>
                  </a:cubicBezTo>
                  <a:lnTo>
                    <a:pt x="2790" y="6403"/>
                  </a:lnTo>
                  <a:lnTo>
                    <a:pt x="2788" y="6388"/>
                  </a:lnTo>
                  <a:lnTo>
                    <a:pt x="2772" y="6305"/>
                  </a:lnTo>
                  <a:cubicBezTo>
                    <a:pt x="2755" y="6201"/>
                    <a:pt x="2720" y="6063"/>
                    <a:pt x="2719" y="5988"/>
                  </a:cubicBezTo>
                  <a:cubicBezTo>
                    <a:pt x="2717" y="5914"/>
                    <a:pt x="2712" y="5843"/>
                    <a:pt x="2704" y="5769"/>
                  </a:cubicBezTo>
                  <a:lnTo>
                    <a:pt x="2716" y="5531"/>
                  </a:lnTo>
                  <a:cubicBezTo>
                    <a:pt x="2752" y="5225"/>
                    <a:pt x="2862" y="4963"/>
                    <a:pt x="3049" y="4756"/>
                  </a:cubicBezTo>
                  <a:cubicBezTo>
                    <a:pt x="3403" y="4362"/>
                    <a:pt x="4010" y="4158"/>
                    <a:pt x="4570" y="4158"/>
                  </a:cubicBezTo>
                  <a:cubicBezTo>
                    <a:pt x="4606" y="4158"/>
                    <a:pt x="4642" y="4158"/>
                    <a:pt x="4677" y="4160"/>
                  </a:cubicBezTo>
                  <a:lnTo>
                    <a:pt x="4894" y="4179"/>
                  </a:lnTo>
                  <a:lnTo>
                    <a:pt x="4922" y="4181"/>
                  </a:lnTo>
                  <a:lnTo>
                    <a:pt x="4927" y="4181"/>
                  </a:lnTo>
                  <a:lnTo>
                    <a:pt x="4957" y="4189"/>
                  </a:lnTo>
                  <a:lnTo>
                    <a:pt x="5086" y="4221"/>
                  </a:lnTo>
                  <a:lnTo>
                    <a:pt x="5214" y="4254"/>
                  </a:lnTo>
                  <a:lnTo>
                    <a:pt x="5258" y="4283"/>
                  </a:lnTo>
                  <a:cubicBezTo>
                    <a:pt x="5285" y="4306"/>
                    <a:pt x="5321" y="4294"/>
                    <a:pt x="5355" y="4332"/>
                  </a:cubicBezTo>
                  <a:cubicBezTo>
                    <a:pt x="5510" y="4426"/>
                    <a:pt x="5603" y="4568"/>
                    <a:pt x="5632" y="4737"/>
                  </a:cubicBezTo>
                  <a:cubicBezTo>
                    <a:pt x="5663" y="4905"/>
                    <a:pt x="5630" y="5079"/>
                    <a:pt x="5563" y="5214"/>
                  </a:cubicBezTo>
                  <a:cubicBezTo>
                    <a:pt x="5496" y="5353"/>
                    <a:pt x="5385" y="5428"/>
                    <a:pt x="5281" y="5494"/>
                  </a:cubicBezTo>
                  <a:cubicBezTo>
                    <a:pt x="5180" y="5547"/>
                    <a:pt x="5068" y="5564"/>
                    <a:pt x="4960" y="5564"/>
                  </a:cubicBezTo>
                  <a:cubicBezTo>
                    <a:pt x="4829" y="5564"/>
                    <a:pt x="4703" y="5538"/>
                    <a:pt x="4607" y="5517"/>
                  </a:cubicBezTo>
                  <a:cubicBezTo>
                    <a:pt x="4426" y="5454"/>
                    <a:pt x="4329" y="5421"/>
                    <a:pt x="4329" y="5421"/>
                  </a:cubicBezTo>
                  <a:lnTo>
                    <a:pt x="4261" y="5398"/>
                  </a:lnTo>
                  <a:cubicBezTo>
                    <a:pt x="4221" y="5384"/>
                    <a:pt x="4180" y="5378"/>
                    <a:pt x="4139" y="5378"/>
                  </a:cubicBezTo>
                  <a:cubicBezTo>
                    <a:pt x="4001" y="5378"/>
                    <a:pt x="3868" y="5454"/>
                    <a:pt x="3801" y="5585"/>
                  </a:cubicBezTo>
                  <a:cubicBezTo>
                    <a:pt x="3707" y="5771"/>
                    <a:pt x="3783" y="5998"/>
                    <a:pt x="3969" y="6092"/>
                  </a:cubicBezTo>
                  <a:cubicBezTo>
                    <a:pt x="3969" y="6092"/>
                    <a:pt x="4097" y="6157"/>
                    <a:pt x="4336" y="6278"/>
                  </a:cubicBezTo>
                  <a:cubicBezTo>
                    <a:pt x="4508" y="6334"/>
                    <a:pt x="4761" y="6445"/>
                    <a:pt x="5097" y="6445"/>
                  </a:cubicBezTo>
                  <a:cubicBezTo>
                    <a:pt x="5252" y="6445"/>
                    <a:pt x="5423" y="6422"/>
                    <a:pt x="5612" y="6359"/>
                  </a:cubicBezTo>
                  <a:cubicBezTo>
                    <a:pt x="5896" y="6249"/>
                    <a:pt x="6201" y="6056"/>
                    <a:pt x="6404" y="5745"/>
                  </a:cubicBezTo>
                  <a:cubicBezTo>
                    <a:pt x="6605" y="5439"/>
                    <a:pt x="6730" y="5050"/>
                    <a:pt x="6701" y="4620"/>
                  </a:cubicBezTo>
                  <a:cubicBezTo>
                    <a:pt x="6681" y="4195"/>
                    <a:pt x="6459" y="3719"/>
                    <a:pt x="6072" y="3412"/>
                  </a:cubicBezTo>
                  <a:cubicBezTo>
                    <a:pt x="5990" y="3325"/>
                    <a:pt x="5857" y="3262"/>
                    <a:pt x="5739" y="3194"/>
                  </a:cubicBezTo>
                  <a:lnTo>
                    <a:pt x="5553" y="3103"/>
                  </a:lnTo>
                  <a:lnTo>
                    <a:pt x="5428" y="3062"/>
                  </a:lnTo>
                  <a:lnTo>
                    <a:pt x="5302" y="3021"/>
                  </a:lnTo>
                  <a:lnTo>
                    <a:pt x="5238" y="3000"/>
                  </a:lnTo>
                  <a:lnTo>
                    <a:pt x="5222" y="2994"/>
                  </a:lnTo>
                  <a:lnTo>
                    <a:pt x="5143" y="2976"/>
                  </a:lnTo>
                  <a:lnTo>
                    <a:pt x="5103" y="2969"/>
                  </a:lnTo>
                  <a:cubicBezTo>
                    <a:pt x="4997" y="2952"/>
                    <a:pt x="4889" y="2935"/>
                    <a:pt x="4780" y="2918"/>
                  </a:cubicBezTo>
                  <a:cubicBezTo>
                    <a:pt x="4642" y="2903"/>
                    <a:pt x="4499" y="2895"/>
                    <a:pt x="4353" y="2895"/>
                  </a:cubicBezTo>
                  <a:cubicBezTo>
                    <a:pt x="3589" y="2895"/>
                    <a:pt x="2737" y="3118"/>
                    <a:pt x="2045" y="3791"/>
                  </a:cubicBezTo>
                  <a:cubicBezTo>
                    <a:pt x="1640" y="4186"/>
                    <a:pt x="1366" y="4749"/>
                    <a:pt x="1274" y="5317"/>
                  </a:cubicBezTo>
                  <a:lnTo>
                    <a:pt x="1229" y="5744"/>
                  </a:lnTo>
                  <a:cubicBezTo>
                    <a:pt x="1231" y="5894"/>
                    <a:pt x="1237" y="6047"/>
                    <a:pt x="1246" y="6199"/>
                  </a:cubicBezTo>
                  <a:cubicBezTo>
                    <a:pt x="1256" y="6350"/>
                    <a:pt x="1279" y="6434"/>
                    <a:pt x="1294" y="6555"/>
                  </a:cubicBezTo>
                  <a:lnTo>
                    <a:pt x="1308" y="6640"/>
                  </a:lnTo>
                  <a:lnTo>
                    <a:pt x="1315" y="6682"/>
                  </a:lnTo>
                  <a:lnTo>
                    <a:pt x="1316" y="6692"/>
                  </a:lnTo>
                  <a:cubicBezTo>
                    <a:pt x="1316" y="6692"/>
                    <a:pt x="1316" y="6692"/>
                    <a:pt x="1316" y="6692"/>
                  </a:cubicBezTo>
                  <a:lnTo>
                    <a:pt x="1316" y="6692"/>
                  </a:lnTo>
                  <a:cubicBezTo>
                    <a:pt x="1316" y="6692"/>
                    <a:pt x="1328" y="6754"/>
                    <a:pt x="1329" y="6754"/>
                  </a:cubicBezTo>
                  <a:cubicBezTo>
                    <a:pt x="1329" y="6754"/>
                    <a:pt x="1329" y="6752"/>
                    <a:pt x="1328" y="6747"/>
                  </a:cubicBezTo>
                  <a:lnTo>
                    <a:pt x="1328" y="6747"/>
                  </a:lnTo>
                  <a:lnTo>
                    <a:pt x="1336" y="6775"/>
                  </a:lnTo>
                  <a:lnTo>
                    <a:pt x="1410" y="6996"/>
                  </a:lnTo>
                  <a:cubicBezTo>
                    <a:pt x="1577" y="7613"/>
                    <a:pt x="2003" y="8096"/>
                    <a:pt x="2450" y="8487"/>
                  </a:cubicBezTo>
                  <a:cubicBezTo>
                    <a:pt x="2691" y="8657"/>
                    <a:pt x="2930" y="8845"/>
                    <a:pt x="3198" y="8956"/>
                  </a:cubicBezTo>
                  <a:cubicBezTo>
                    <a:pt x="3458" y="9098"/>
                    <a:pt x="3734" y="9184"/>
                    <a:pt x="4013" y="9261"/>
                  </a:cubicBezTo>
                  <a:cubicBezTo>
                    <a:pt x="4414" y="9373"/>
                    <a:pt x="4830" y="9429"/>
                    <a:pt x="5248" y="9429"/>
                  </a:cubicBezTo>
                  <a:cubicBezTo>
                    <a:pt x="5994" y="9429"/>
                    <a:pt x="6748" y="9252"/>
                    <a:pt x="7432" y="8900"/>
                  </a:cubicBezTo>
                  <a:cubicBezTo>
                    <a:pt x="7971" y="8634"/>
                    <a:pt x="8426" y="8219"/>
                    <a:pt x="8808" y="7765"/>
                  </a:cubicBezTo>
                  <a:cubicBezTo>
                    <a:pt x="8996" y="7537"/>
                    <a:pt x="9131" y="7276"/>
                    <a:pt x="9289" y="7030"/>
                  </a:cubicBezTo>
                  <a:cubicBezTo>
                    <a:pt x="9429" y="6771"/>
                    <a:pt x="9526" y="6473"/>
                    <a:pt x="9636" y="6195"/>
                  </a:cubicBezTo>
                  <a:cubicBezTo>
                    <a:pt x="9699" y="6043"/>
                    <a:pt x="9716" y="5933"/>
                    <a:pt x="9742" y="5815"/>
                  </a:cubicBezTo>
                  <a:lnTo>
                    <a:pt x="9819" y="5463"/>
                  </a:lnTo>
                  <a:lnTo>
                    <a:pt x="9856" y="5288"/>
                  </a:lnTo>
                  <a:lnTo>
                    <a:pt x="9875" y="5200"/>
                  </a:lnTo>
                  <a:lnTo>
                    <a:pt x="9877" y="5190"/>
                  </a:lnTo>
                  <a:lnTo>
                    <a:pt x="9890" y="5116"/>
                  </a:lnTo>
                  <a:lnTo>
                    <a:pt x="9892" y="5089"/>
                  </a:lnTo>
                  <a:lnTo>
                    <a:pt x="9897" y="5035"/>
                  </a:lnTo>
                  <a:cubicBezTo>
                    <a:pt x="9906" y="4889"/>
                    <a:pt x="9925" y="4745"/>
                    <a:pt x="9924" y="4599"/>
                  </a:cubicBezTo>
                  <a:cubicBezTo>
                    <a:pt x="9932" y="4015"/>
                    <a:pt x="9802" y="3425"/>
                    <a:pt x="9560" y="2911"/>
                  </a:cubicBezTo>
                  <a:cubicBezTo>
                    <a:pt x="9075" y="1866"/>
                    <a:pt x="8218" y="1179"/>
                    <a:pt x="7383" y="747"/>
                  </a:cubicBezTo>
                  <a:cubicBezTo>
                    <a:pt x="6539" y="304"/>
                    <a:pt x="5671" y="97"/>
                    <a:pt x="4866" y="27"/>
                  </a:cubicBezTo>
                  <a:cubicBezTo>
                    <a:pt x="4671" y="9"/>
                    <a:pt x="4479" y="0"/>
                    <a:pt x="4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70" name="Google Shape;3570;p322"/>
            <p:cNvGrpSpPr/>
            <p:nvPr/>
          </p:nvGrpSpPr>
          <p:grpSpPr>
            <a:xfrm flipH="1" rot="4974716">
              <a:off x="333891" y="632924"/>
              <a:ext cx="449064" cy="535384"/>
              <a:chOff x="527713" y="768579"/>
              <a:chExt cx="449044" cy="535361"/>
            </a:xfrm>
          </p:grpSpPr>
          <p:grpSp>
            <p:nvGrpSpPr>
              <p:cNvPr id="3571" name="Google Shape;3571;p322"/>
              <p:cNvGrpSpPr/>
              <p:nvPr/>
            </p:nvGrpSpPr>
            <p:grpSpPr>
              <a:xfrm rot="4290869">
                <a:off x="797316" y="845780"/>
                <a:ext cx="76852" cy="271673"/>
                <a:chOff x="1825350" y="-685725"/>
                <a:chExt cx="102125" cy="361075"/>
              </a:xfrm>
            </p:grpSpPr>
            <p:sp>
              <p:nvSpPr>
                <p:cNvPr id="3572" name="Google Shape;3572;p322"/>
                <p:cNvSpPr/>
                <p:nvPr/>
              </p:nvSpPr>
              <p:spPr>
                <a:xfrm>
                  <a:off x="1825350" y="-685725"/>
                  <a:ext cx="102125" cy="361075"/>
                </a:xfrm>
                <a:custGeom>
                  <a:rect b="b" l="l" r="r" t="t"/>
                  <a:pathLst>
                    <a:path extrusionOk="0" h="14443" w="4085">
                      <a:moveTo>
                        <a:pt x="352" y="0"/>
                      </a:moveTo>
                      <a:cubicBezTo>
                        <a:pt x="350" y="0"/>
                        <a:pt x="348" y="0"/>
                        <a:pt x="346" y="1"/>
                      </a:cubicBezTo>
                      <a:cubicBezTo>
                        <a:pt x="1" y="49"/>
                        <a:pt x="1684" y="4346"/>
                        <a:pt x="1967" y="7674"/>
                      </a:cubicBezTo>
                      <a:cubicBezTo>
                        <a:pt x="2250" y="10993"/>
                        <a:pt x="556" y="14442"/>
                        <a:pt x="826" y="14442"/>
                      </a:cubicBezTo>
                      <a:cubicBezTo>
                        <a:pt x="826" y="14442"/>
                        <a:pt x="827" y="14442"/>
                        <a:pt x="828" y="14442"/>
                      </a:cubicBezTo>
                      <a:cubicBezTo>
                        <a:pt x="1106" y="14426"/>
                        <a:pt x="4013" y="10965"/>
                        <a:pt x="4049" y="7421"/>
                      </a:cubicBezTo>
                      <a:cubicBezTo>
                        <a:pt x="4084" y="3898"/>
                        <a:pt x="715" y="0"/>
                        <a:pt x="3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3" name="Google Shape;3573;p322"/>
                <p:cNvSpPr/>
                <p:nvPr/>
              </p:nvSpPr>
              <p:spPr>
                <a:xfrm>
                  <a:off x="1875075" y="-548750"/>
                  <a:ext cx="11550" cy="112475"/>
                </a:xfrm>
                <a:custGeom>
                  <a:rect b="b" l="l" r="r" t="t"/>
                  <a:pathLst>
                    <a:path extrusionOk="0" h="4499" w="462">
                      <a:moveTo>
                        <a:pt x="101" y="1"/>
                      </a:moveTo>
                      <a:lnTo>
                        <a:pt x="1" y="24"/>
                      </a:lnTo>
                      <a:cubicBezTo>
                        <a:pt x="1" y="24"/>
                        <a:pt x="13" y="94"/>
                        <a:pt x="35" y="215"/>
                      </a:cubicBezTo>
                      <a:cubicBezTo>
                        <a:pt x="55" y="337"/>
                        <a:pt x="99" y="510"/>
                        <a:pt x="122" y="717"/>
                      </a:cubicBezTo>
                      <a:cubicBezTo>
                        <a:pt x="136" y="820"/>
                        <a:pt x="151" y="932"/>
                        <a:pt x="168" y="1051"/>
                      </a:cubicBezTo>
                      <a:cubicBezTo>
                        <a:pt x="186" y="1168"/>
                        <a:pt x="187" y="1296"/>
                        <a:pt x="202" y="1426"/>
                      </a:cubicBezTo>
                      <a:cubicBezTo>
                        <a:pt x="233" y="1686"/>
                        <a:pt x="232" y="1966"/>
                        <a:pt x="244" y="2244"/>
                      </a:cubicBezTo>
                      <a:cubicBezTo>
                        <a:pt x="243" y="2524"/>
                        <a:pt x="250" y="2804"/>
                        <a:pt x="233" y="3066"/>
                      </a:cubicBezTo>
                      <a:cubicBezTo>
                        <a:pt x="225" y="3328"/>
                        <a:pt x="210" y="3573"/>
                        <a:pt x="195" y="3784"/>
                      </a:cubicBezTo>
                      <a:cubicBezTo>
                        <a:pt x="165" y="4205"/>
                        <a:pt x="145" y="4485"/>
                        <a:pt x="145" y="4485"/>
                      </a:cubicBezTo>
                      <a:lnTo>
                        <a:pt x="246" y="4499"/>
                      </a:lnTo>
                      <a:cubicBezTo>
                        <a:pt x="246" y="4499"/>
                        <a:pt x="259" y="4429"/>
                        <a:pt x="281" y="4308"/>
                      </a:cubicBezTo>
                      <a:cubicBezTo>
                        <a:pt x="299" y="4185"/>
                        <a:pt x="340" y="4012"/>
                        <a:pt x="362" y="3800"/>
                      </a:cubicBezTo>
                      <a:cubicBezTo>
                        <a:pt x="386" y="3589"/>
                        <a:pt x="422" y="3343"/>
                        <a:pt x="435" y="3077"/>
                      </a:cubicBezTo>
                      <a:cubicBezTo>
                        <a:pt x="457" y="2811"/>
                        <a:pt x="455" y="2526"/>
                        <a:pt x="462" y="2241"/>
                      </a:cubicBezTo>
                      <a:cubicBezTo>
                        <a:pt x="446" y="1956"/>
                        <a:pt x="440" y="1672"/>
                        <a:pt x="404" y="1406"/>
                      </a:cubicBezTo>
                      <a:cubicBezTo>
                        <a:pt x="388" y="1274"/>
                        <a:pt x="379" y="1145"/>
                        <a:pt x="353" y="1024"/>
                      </a:cubicBezTo>
                      <a:cubicBezTo>
                        <a:pt x="329" y="902"/>
                        <a:pt x="307" y="789"/>
                        <a:pt x="286" y="682"/>
                      </a:cubicBezTo>
                      <a:cubicBezTo>
                        <a:pt x="251" y="470"/>
                        <a:pt x="186" y="307"/>
                        <a:pt x="157" y="187"/>
                      </a:cubicBezTo>
                      <a:cubicBezTo>
                        <a:pt x="121" y="68"/>
                        <a:pt x="101" y="1"/>
                        <a:pt x="10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74" name="Google Shape;3574;p322"/>
              <p:cNvGrpSpPr/>
              <p:nvPr/>
            </p:nvGrpSpPr>
            <p:grpSpPr>
              <a:xfrm rot="1354541">
                <a:off x="647299" y="794142"/>
                <a:ext cx="183816" cy="253701"/>
                <a:chOff x="2916600" y="-617325"/>
                <a:chExt cx="184250" cy="254300"/>
              </a:xfrm>
            </p:grpSpPr>
            <p:sp>
              <p:nvSpPr>
                <p:cNvPr id="3575" name="Google Shape;3575;p322"/>
                <p:cNvSpPr/>
                <p:nvPr/>
              </p:nvSpPr>
              <p:spPr>
                <a:xfrm>
                  <a:off x="2916600" y="-617325"/>
                  <a:ext cx="184250" cy="254300"/>
                </a:xfrm>
                <a:custGeom>
                  <a:rect b="b" l="l" r="r" t="t"/>
                  <a:pathLst>
                    <a:path extrusionOk="0" h="10172" w="7370">
                      <a:moveTo>
                        <a:pt x="3449" y="1"/>
                      </a:moveTo>
                      <a:cubicBezTo>
                        <a:pt x="1" y="1"/>
                        <a:pt x="1027" y="10171"/>
                        <a:pt x="1490" y="10171"/>
                      </a:cubicBezTo>
                      <a:cubicBezTo>
                        <a:pt x="1502" y="10171"/>
                        <a:pt x="1514" y="10165"/>
                        <a:pt x="1525" y="10150"/>
                      </a:cubicBezTo>
                      <a:cubicBezTo>
                        <a:pt x="2090" y="9433"/>
                        <a:pt x="7370" y="362"/>
                        <a:pt x="3622" y="9"/>
                      </a:cubicBezTo>
                      <a:cubicBezTo>
                        <a:pt x="3563" y="3"/>
                        <a:pt x="3505" y="1"/>
                        <a:pt x="344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6" name="Google Shape;3576;p322"/>
                <p:cNvSpPr/>
                <p:nvPr/>
              </p:nvSpPr>
              <p:spPr>
                <a:xfrm>
                  <a:off x="2965150" y="-602650"/>
                  <a:ext cx="62000" cy="205775"/>
                </a:xfrm>
                <a:custGeom>
                  <a:rect b="b" l="l" r="r" t="t"/>
                  <a:pathLst>
                    <a:path extrusionOk="0" h="8231" w="2480">
                      <a:moveTo>
                        <a:pt x="2233" y="1"/>
                      </a:moveTo>
                      <a:cubicBezTo>
                        <a:pt x="2233" y="1"/>
                        <a:pt x="2223" y="134"/>
                        <a:pt x="2208" y="369"/>
                      </a:cubicBezTo>
                      <a:cubicBezTo>
                        <a:pt x="2185" y="601"/>
                        <a:pt x="2196" y="945"/>
                        <a:pt x="2131" y="1334"/>
                      </a:cubicBezTo>
                      <a:cubicBezTo>
                        <a:pt x="2105" y="1530"/>
                        <a:pt x="2077" y="1742"/>
                        <a:pt x="2047" y="1965"/>
                      </a:cubicBezTo>
                      <a:cubicBezTo>
                        <a:pt x="2020" y="2190"/>
                        <a:pt x="1954" y="2424"/>
                        <a:pt x="1914" y="2669"/>
                      </a:cubicBezTo>
                      <a:cubicBezTo>
                        <a:pt x="1865" y="2912"/>
                        <a:pt x="1826" y="3166"/>
                        <a:pt x="1752" y="3416"/>
                      </a:cubicBezTo>
                      <a:cubicBezTo>
                        <a:pt x="1685" y="3669"/>
                        <a:pt x="1617" y="3926"/>
                        <a:pt x="1550" y="4182"/>
                      </a:cubicBezTo>
                      <a:cubicBezTo>
                        <a:pt x="1389" y="4687"/>
                        <a:pt x="1251" y="5202"/>
                        <a:pt x="1061" y="5663"/>
                      </a:cubicBezTo>
                      <a:cubicBezTo>
                        <a:pt x="974" y="5896"/>
                        <a:pt x="890" y="6121"/>
                        <a:pt x="811" y="6336"/>
                      </a:cubicBezTo>
                      <a:cubicBezTo>
                        <a:pt x="721" y="6546"/>
                        <a:pt x="636" y="6745"/>
                        <a:pt x="557" y="6928"/>
                      </a:cubicBezTo>
                      <a:cubicBezTo>
                        <a:pt x="409" y="7299"/>
                        <a:pt x="253" y="7594"/>
                        <a:pt x="156" y="7806"/>
                      </a:cubicBezTo>
                      <a:cubicBezTo>
                        <a:pt x="56" y="8018"/>
                        <a:pt x="0" y="8138"/>
                        <a:pt x="0" y="8138"/>
                      </a:cubicBezTo>
                      <a:lnTo>
                        <a:pt x="159" y="8230"/>
                      </a:lnTo>
                      <a:cubicBezTo>
                        <a:pt x="159" y="8230"/>
                        <a:pt x="230" y="8115"/>
                        <a:pt x="351" y="7912"/>
                      </a:cubicBezTo>
                      <a:cubicBezTo>
                        <a:pt x="466" y="7705"/>
                        <a:pt x="659" y="7424"/>
                        <a:pt x="828" y="7056"/>
                      </a:cubicBezTo>
                      <a:cubicBezTo>
                        <a:pt x="1009" y="6692"/>
                        <a:pt x="1219" y="6267"/>
                        <a:pt x="1399" y="5792"/>
                      </a:cubicBezTo>
                      <a:cubicBezTo>
                        <a:pt x="1601" y="5325"/>
                        <a:pt x="1750" y="4803"/>
                        <a:pt x="1923" y="4290"/>
                      </a:cubicBezTo>
                      <a:cubicBezTo>
                        <a:pt x="2050" y="3762"/>
                        <a:pt x="2199" y="3239"/>
                        <a:pt x="2270" y="2735"/>
                      </a:cubicBezTo>
                      <a:cubicBezTo>
                        <a:pt x="2311" y="2483"/>
                        <a:pt x="2364" y="2244"/>
                        <a:pt x="2379" y="2008"/>
                      </a:cubicBezTo>
                      <a:cubicBezTo>
                        <a:pt x="2397" y="1774"/>
                        <a:pt x="2414" y="1552"/>
                        <a:pt x="2430" y="1348"/>
                      </a:cubicBezTo>
                      <a:cubicBezTo>
                        <a:pt x="2479" y="938"/>
                        <a:pt x="2426" y="608"/>
                        <a:pt x="2431" y="372"/>
                      </a:cubicBezTo>
                      <a:cubicBezTo>
                        <a:pt x="2421" y="137"/>
                        <a:pt x="2416" y="3"/>
                        <a:pt x="2416" y="3"/>
                      </a:cubicBezTo>
                      <a:lnTo>
                        <a:pt x="2233" y="1"/>
                      </a:lnTo>
                      <a:close/>
                    </a:path>
                  </a:pathLst>
                </a:custGeom>
                <a:solidFill>
                  <a:srgbClr val="3C354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77" name="Google Shape;3577;p322"/>
              <p:cNvGrpSpPr/>
              <p:nvPr/>
            </p:nvGrpSpPr>
            <p:grpSpPr>
              <a:xfrm rot="7251019">
                <a:off x="629630" y="982427"/>
                <a:ext cx="165313" cy="331243"/>
                <a:chOff x="2523825" y="-685025"/>
                <a:chExt cx="214450" cy="429700"/>
              </a:xfrm>
            </p:grpSpPr>
            <p:sp>
              <p:nvSpPr>
                <p:cNvPr id="3578" name="Google Shape;3578;p322"/>
                <p:cNvSpPr/>
                <p:nvPr/>
              </p:nvSpPr>
              <p:spPr>
                <a:xfrm>
                  <a:off x="2523825" y="-685025"/>
                  <a:ext cx="214450" cy="429700"/>
                </a:xfrm>
                <a:custGeom>
                  <a:rect b="b" l="l" r="r" t="t"/>
                  <a:pathLst>
                    <a:path extrusionOk="0" h="17188" w="8578">
                      <a:moveTo>
                        <a:pt x="5865" y="1"/>
                      </a:moveTo>
                      <a:cubicBezTo>
                        <a:pt x="3874" y="1"/>
                        <a:pt x="1160" y="3325"/>
                        <a:pt x="683" y="6656"/>
                      </a:cubicBezTo>
                      <a:cubicBezTo>
                        <a:pt x="1" y="11412"/>
                        <a:pt x="4331" y="17188"/>
                        <a:pt x="4921" y="17188"/>
                      </a:cubicBezTo>
                      <a:cubicBezTo>
                        <a:pt x="4929" y="17188"/>
                        <a:pt x="4936" y="17187"/>
                        <a:pt x="4943" y="17185"/>
                      </a:cubicBezTo>
                      <a:cubicBezTo>
                        <a:pt x="4943" y="17185"/>
                        <a:pt x="2597" y="11715"/>
                        <a:pt x="3742" y="7505"/>
                      </a:cubicBezTo>
                      <a:cubicBezTo>
                        <a:pt x="4341" y="5296"/>
                        <a:pt x="8577" y="1210"/>
                        <a:pt x="6596" y="175"/>
                      </a:cubicBezTo>
                      <a:cubicBezTo>
                        <a:pt x="6369" y="57"/>
                        <a:pt x="6123" y="1"/>
                        <a:pt x="586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9" name="Google Shape;3579;p322"/>
                <p:cNvSpPr/>
                <p:nvPr/>
              </p:nvSpPr>
              <p:spPr>
                <a:xfrm>
                  <a:off x="2644975" y="-677100"/>
                  <a:ext cx="45350" cy="106150"/>
                </a:xfrm>
                <a:custGeom>
                  <a:rect b="b" l="l" r="r" t="t"/>
                  <a:pathLst>
                    <a:path extrusionOk="0" h="4246" w="1814">
                      <a:moveTo>
                        <a:pt x="1347" y="0"/>
                      </a:moveTo>
                      <a:lnTo>
                        <a:pt x="1259" y="62"/>
                      </a:lnTo>
                      <a:cubicBezTo>
                        <a:pt x="1259" y="62"/>
                        <a:pt x="1299" y="124"/>
                        <a:pt x="1367" y="234"/>
                      </a:cubicBezTo>
                      <a:cubicBezTo>
                        <a:pt x="1405" y="289"/>
                        <a:pt x="1447" y="356"/>
                        <a:pt x="1473" y="435"/>
                      </a:cubicBezTo>
                      <a:cubicBezTo>
                        <a:pt x="1504" y="515"/>
                        <a:pt x="1547" y="598"/>
                        <a:pt x="1563" y="704"/>
                      </a:cubicBezTo>
                      <a:cubicBezTo>
                        <a:pt x="1574" y="755"/>
                        <a:pt x="1588" y="808"/>
                        <a:pt x="1598" y="863"/>
                      </a:cubicBezTo>
                      <a:cubicBezTo>
                        <a:pt x="1600" y="920"/>
                        <a:pt x="1602" y="978"/>
                        <a:pt x="1604" y="1038"/>
                      </a:cubicBezTo>
                      <a:cubicBezTo>
                        <a:pt x="1610" y="1097"/>
                        <a:pt x="1602" y="1159"/>
                        <a:pt x="1593" y="1222"/>
                      </a:cubicBezTo>
                      <a:cubicBezTo>
                        <a:pt x="1582" y="1284"/>
                        <a:pt x="1585" y="1349"/>
                        <a:pt x="1566" y="1413"/>
                      </a:cubicBezTo>
                      <a:cubicBezTo>
                        <a:pt x="1536" y="1542"/>
                        <a:pt x="1501" y="1674"/>
                        <a:pt x="1445" y="1804"/>
                      </a:cubicBezTo>
                      <a:cubicBezTo>
                        <a:pt x="1400" y="1937"/>
                        <a:pt x="1328" y="2065"/>
                        <a:pt x="1265" y="2194"/>
                      </a:cubicBezTo>
                      <a:cubicBezTo>
                        <a:pt x="1132" y="2451"/>
                        <a:pt x="972" y="2697"/>
                        <a:pt x="817" y="2925"/>
                      </a:cubicBezTo>
                      <a:cubicBezTo>
                        <a:pt x="661" y="3155"/>
                        <a:pt x="515" y="3369"/>
                        <a:pt x="390" y="3553"/>
                      </a:cubicBezTo>
                      <a:cubicBezTo>
                        <a:pt x="139" y="3923"/>
                        <a:pt x="0" y="4191"/>
                        <a:pt x="0" y="4191"/>
                      </a:cubicBezTo>
                      <a:lnTo>
                        <a:pt x="91" y="4246"/>
                      </a:lnTo>
                      <a:cubicBezTo>
                        <a:pt x="91" y="4246"/>
                        <a:pt x="259" y="4004"/>
                        <a:pt x="532" y="3655"/>
                      </a:cubicBezTo>
                      <a:cubicBezTo>
                        <a:pt x="802" y="3303"/>
                        <a:pt x="1173" y="2833"/>
                        <a:pt x="1464" y="2299"/>
                      </a:cubicBezTo>
                      <a:cubicBezTo>
                        <a:pt x="1531" y="2162"/>
                        <a:pt x="1602" y="2027"/>
                        <a:pt x="1650" y="1883"/>
                      </a:cubicBezTo>
                      <a:cubicBezTo>
                        <a:pt x="1707" y="1742"/>
                        <a:pt x="1743" y="1596"/>
                        <a:pt x="1773" y="1453"/>
                      </a:cubicBezTo>
                      <a:cubicBezTo>
                        <a:pt x="1794" y="1309"/>
                        <a:pt x="1814" y="1166"/>
                        <a:pt x="1799" y="1032"/>
                      </a:cubicBezTo>
                      <a:cubicBezTo>
                        <a:pt x="1792" y="964"/>
                        <a:pt x="1786" y="899"/>
                        <a:pt x="1780" y="835"/>
                      </a:cubicBezTo>
                      <a:cubicBezTo>
                        <a:pt x="1766" y="773"/>
                        <a:pt x="1747" y="715"/>
                        <a:pt x="1732" y="658"/>
                      </a:cubicBezTo>
                      <a:cubicBezTo>
                        <a:pt x="1708" y="543"/>
                        <a:pt x="1650" y="447"/>
                        <a:pt x="1605" y="361"/>
                      </a:cubicBezTo>
                      <a:cubicBezTo>
                        <a:pt x="1564" y="272"/>
                        <a:pt x="1516" y="210"/>
                        <a:pt x="1475" y="160"/>
                      </a:cubicBezTo>
                      <a:cubicBezTo>
                        <a:pt x="1394" y="58"/>
                        <a:pt x="1347" y="0"/>
                        <a:pt x="134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0" name="Google Shape;3580;p322"/>
                <p:cNvSpPr/>
                <p:nvPr/>
              </p:nvSpPr>
              <p:spPr>
                <a:xfrm>
                  <a:off x="2594325" y="-518425"/>
                  <a:ext cx="18675" cy="136625"/>
                </a:xfrm>
                <a:custGeom>
                  <a:rect b="b" l="l" r="r" t="t"/>
                  <a:pathLst>
                    <a:path extrusionOk="0" h="5465" w="747">
                      <a:moveTo>
                        <a:pt x="647" y="0"/>
                      </a:moveTo>
                      <a:cubicBezTo>
                        <a:pt x="647" y="0"/>
                        <a:pt x="612" y="80"/>
                        <a:pt x="550" y="218"/>
                      </a:cubicBezTo>
                      <a:cubicBezTo>
                        <a:pt x="518" y="287"/>
                        <a:pt x="481" y="371"/>
                        <a:pt x="438" y="467"/>
                      </a:cubicBezTo>
                      <a:cubicBezTo>
                        <a:pt x="390" y="561"/>
                        <a:pt x="352" y="675"/>
                        <a:pt x="317" y="804"/>
                      </a:cubicBezTo>
                      <a:cubicBezTo>
                        <a:pt x="281" y="931"/>
                        <a:pt x="241" y="1069"/>
                        <a:pt x="198" y="1216"/>
                      </a:cubicBezTo>
                      <a:cubicBezTo>
                        <a:pt x="159" y="1362"/>
                        <a:pt x="138" y="1519"/>
                        <a:pt x="109" y="1681"/>
                      </a:cubicBezTo>
                      <a:cubicBezTo>
                        <a:pt x="80" y="1844"/>
                        <a:pt x="50" y="2011"/>
                        <a:pt x="42" y="2183"/>
                      </a:cubicBezTo>
                      <a:cubicBezTo>
                        <a:pt x="28" y="2355"/>
                        <a:pt x="14" y="2530"/>
                        <a:pt x="0" y="2704"/>
                      </a:cubicBezTo>
                      <a:cubicBezTo>
                        <a:pt x="2" y="2879"/>
                        <a:pt x="5" y="3055"/>
                        <a:pt x="7" y="3227"/>
                      </a:cubicBezTo>
                      <a:cubicBezTo>
                        <a:pt x="3" y="3399"/>
                        <a:pt x="21" y="3568"/>
                        <a:pt x="35" y="3731"/>
                      </a:cubicBezTo>
                      <a:cubicBezTo>
                        <a:pt x="54" y="4059"/>
                        <a:pt x="110" y="4360"/>
                        <a:pt x="156" y="4618"/>
                      </a:cubicBezTo>
                      <a:cubicBezTo>
                        <a:pt x="193" y="4878"/>
                        <a:pt x="270" y="5085"/>
                        <a:pt x="305" y="5233"/>
                      </a:cubicBezTo>
                      <a:cubicBezTo>
                        <a:pt x="345" y="5380"/>
                        <a:pt x="368" y="5464"/>
                        <a:pt x="368" y="5464"/>
                      </a:cubicBezTo>
                      <a:lnTo>
                        <a:pt x="471" y="5436"/>
                      </a:lnTo>
                      <a:cubicBezTo>
                        <a:pt x="471" y="5436"/>
                        <a:pt x="455" y="5351"/>
                        <a:pt x="428" y="5203"/>
                      </a:cubicBezTo>
                      <a:cubicBezTo>
                        <a:pt x="404" y="5054"/>
                        <a:pt x="352" y="4846"/>
                        <a:pt x="328" y="4590"/>
                      </a:cubicBezTo>
                      <a:cubicBezTo>
                        <a:pt x="311" y="4462"/>
                        <a:pt x="294" y="4324"/>
                        <a:pt x="276" y="4178"/>
                      </a:cubicBezTo>
                      <a:cubicBezTo>
                        <a:pt x="259" y="4032"/>
                        <a:pt x="259" y="3876"/>
                        <a:pt x="244" y="3716"/>
                      </a:cubicBezTo>
                      <a:cubicBezTo>
                        <a:pt x="233" y="3556"/>
                        <a:pt x="219" y="3391"/>
                        <a:pt x="225" y="3222"/>
                      </a:cubicBezTo>
                      <a:cubicBezTo>
                        <a:pt x="225" y="3054"/>
                        <a:pt x="226" y="2883"/>
                        <a:pt x="227" y="2712"/>
                      </a:cubicBezTo>
                      <a:cubicBezTo>
                        <a:pt x="238" y="2541"/>
                        <a:pt x="249" y="2371"/>
                        <a:pt x="260" y="2203"/>
                      </a:cubicBezTo>
                      <a:cubicBezTo>
                        <a:pt x="265" y="2035"/>
                        <a:pt x="291" y="1871"/>
                        <a:pt x="317" y="1713"/>
                      </a:cubicBezTo>
                      <a:cubicBezTo>
                        <a:pt x="345" y="1556"/>
                        <a:pt x="358" y="1401"/>
                        <a:pt x="387" y="1259"/>
                      </a:cubicBezTo>
                      <a:cubicBezTo>
                        <a:pt x="421" y="1117"/>
                        <a:pt x="454" y="983"/>
                        <a:pt x="483" y="860"/>
                      </a:cubicBezTo>
                      <a:cubicBezTo>
                        <a:pt x="511" y="736"/>
                        <a:pt x="537" y="622"/>
                        <a:pt x="578" y="523"/>
                      </a:cubicBezTo>
                      <a:cubicBezTo>
                        <a:pt x="613" y="423"/>
                        <a:pt x="643" y="336"/>
                        <a:pt x="668" y="265"/>
                      </a:cubicBezTo>
                      <a:cubicBezTo>
                        <a:pt x="717" y="122"/>
                        <a:pt x="746" y="40"/>
                        <a:pt x="746" y="40"/>
                      </a:cubicBezTo>
                      <a:lnTo>
                        <a:pt x="64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581" name="Google Shape;3581;p322"/>
            <p:cNvGrpSpPr/>
            <p:nvPr/>
          </p:nvGrpSpPr>
          <p:grpSpPr>
            <a:xfrm rot="-1028607">
              <a:off x="396206" y="1197722"/>
              <a:ext cx="324549" cy="303880"/>
              <a:chOff x="3253250" y="-606750"/>
              <a:chExt cx="249000" cy="233125"/>
            </a:xfrm>
          </p:grpSpPr>
          <p:sp>
            <p:nvSpPr>
              <p:cNvPr id="3582" name="Google Shape;3582;p322"/>
              <p:cNvSpPr/>
              <p:nvPr/>
            </p:nvSpPr>
            <p:spPr>
              <a:xfrm>
                <a:off x="3253250" y="-606750"/>
                <a:ext cx="249000" cy="233125"/>
              </a:xfrm>
              <a:custGeom>
                <a:rect b="b" l="l" r="r" t="t"/>
                <a:pathLst>
                  <a:path extrusionOk="0" h="9325" w="9960">
                    <a:moveTo>
                      <a:pt x="5032" y="1"/>
                    </a:moveTo>
                    <a:cubicBezTo>
                      <a:pt x="2662" y="1"/>
                      <a:pt x="1600" y="1620"/>
                      <a:pt x="1208" y="2928"/>
                    </a:cubicBezTo>
                    <a:cubicBezTo>
                      <a:pt x="767" y="4405"/>
                      <a:pt x="1" y="7191"/>
                      <a:pt x="3402" y="8811"/>
                    </a:cubicBezTo>
                    <a:cubicBezTo>
                      <a:pt x="4154" y="9169"/>
                      <a:pt x="4848" y="9324"/>
                      <a:pt x="5479" y="9324"/>
                    </a:cubicBezTo>
                    <a:cubicBezTo>
                      <a:pt x="7705" y="9324"/>
                      <a:pt x="9143" y="7397"/>
                      <a:pt x="9500" y="5677"/>
                    </a:cubicBezTo>
                    <a:cubicBezTo>
                      <a:pt x="9960" y="3469"/>
                      <a:pt x="9519" y="663"/>
                      <a:pt x="6012" y="85"/>
                    </a:cubicBezTo>
                    <a:cubicBezTo>
                      <a:pt x="5663" y="28"/>
                      <a:pt x="5337" y="1"/>
                      <a:pt x="50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322"/>
              <p:cNvSpPr/>
              <p:nvPr/>
            </p:nvSpPr>
            <p:spPr>
              <a:xfrm>
                <a:off x="3347625" y="-525925"/>
                <a:ext cx="18275" cy="28675"/>
              </a:xfrm>
              <a:custGeom>
                <a:rect b="b" l="l" r="r" t="t"/>
                <a:pathLst>
                  <a:path extrusionOk="0" h="1147" w="731">
                    <a:moveTo>
                      <a:pt x="540" y="1"/>
                    </a:moveTo>
                    <a:cubicBezTo>
                      <a:pt x="353" y="1"/>
                      <a:pt x="0" y="1081"/>
                      <a:pt x="212" y="1144"/>
                    </a:cubicBezTo>
                    <a:cubicBezTo>
                      <a:pt x="217" y="1146"/>
                      <a:pt x="223" y="1146"/>
                      <a:pt x="230" y="1146"/>
                    </a:cubicBezTo>
                    <a:cubicBezTo>
                      <a:pt x="445" y="1146"/>
                      <a:pt x="730" y="56"/>
                      <a:pt x="553" y="3"/>
                    </a:cubicBezTo>
                    <a:cubicBezTo>
                      <a:pt x="549" y="1"/>
                      <a:pt x="544" y="1"/>
                      <a:pt x="540" y="1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322"/>
              <p:cNvSpPr/>
              <p:nvPr/>
            </p:nvSpPr>
            <p:spPr>
              <a:xfrm>
                <a:off x="3403575" y="-509175"/>
                <a:ext cx="18275" cy="28650"/>
              </a:xfrm>
              <a:custGeom>
                <a:rect b="b" l="l" r="r" t="t"/>
                <a:pathLst>
                  <a:path extrusionOk="0" h="1146" w="731">
                    <a:moveTo>
                      <a:pt x="539" y="0"/>
                    </a:moveTo>
                    <a:cubicBezTo>
                      <a:pt x="352" y="0"/>
                      <a:pt x="0" y="1080"/>
                      <a:pt x="211" y="1143"/>
                    </a:cubicBezTo>
                    <a:cubicBezTo>
                      <a:pt x="217" y="1144"/>
                      <a:pt x="223" y="1145"/>
                      <a:pt x="229" y="1145"/>
                    </a:cubicBezTo>
                    <a:cubicBezTo>
                      <a:pt x="444" y="1145"/>
                      <a:pt x="730" y="55"/>
                      <a:pt x="552" y="2"/>
                    </a:cubicBezTo>
                    <a:cubicBezTo>
                      <a:pt x="548" y="1"/>
                      <a:pt x="543" y="0"/>
                      <a:pt x="539" y="0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322"/>
              <p:cNvSpPr/>
              <p:nvPr/>
            </p:nvSpPr>
            <p:spPr>
              <a:xfrm>
                <a:off x="3279675" y="-509300"/>
                <a:ext cx="20800" cy="85950"/>
              </a:xfrm>
              <a:custGeom>
                <a:rect b="b" l="l" r="r" t="t"/>
                <a:pathLst>
                  <a:path extrusionOk="0" h="3438" w="832">
                    <a:moveTo>
                      <a:pt x="234" y="0"/>
                    </a:moveTo>
                    <a:cubicBezTo>
                      <a:pt x="210" y="0"/>
                      <a:pt x="186" y="14"/>
                      <a:pt x="181" y="43"/>
                    </a:cubicBezTo>
                    <a:cubicBezTo>
                      <a:pt x="0" y="1176"/>
                      <a:pt x="96" y="2423"/>
                      <a:pt x="719" y="3413"/>
                    </a:cubicBezTo>
                    <a:cubicBezTo>
                      <a:pt x="729" y="3430"/>
                      <a:pt x="745" y="3437"/>
                      <a:pt x="761" y="3437"/>
                    </a:cubicBezTo>
                    <a:cubicBezTo>
                      <a:pt x="796" y="3437"/>
                      <a:pt x="832" y="3402"/>
                      <a:pt x="813" y="3362"/>
                    </a:cubicBezTo>
                    <a:cubicBezTo>
                      <a:pt x="351" y="2321"/>
                      <a:pt x="276" y="1177"/>
                      <a:pt x="288" y="53"/>
                    </a:cubicBezTo>
                    <a:cubicBezTo>
                      <a:pt x="289" y="19"/>
                      <a:pt x="261" y="0"/>
                      <a:pt x="234" y="0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6" name="Google Shape;3586;p322"/>
              <p:cNvSpPr/>
              <p:nvPr/>
            </p:nvSpPr>
            <p:spPr>
              <a:xfrm>
                <a:off x="3312650" y="-600250"/>
                <a:ext cx="118950" cy="28950"/>
              </a:xfrm>
              <a:custGeom>
                <a:rect b="b" l="l" r="r" t="t"/>
                <a:pathLst>
                  <a:path extrusionOk="0" h="1158" w="4758">
                    <a:moveTo>
                      <a:pt x="2614" y="0"/>
                    </a:moveTo>
                    <a:cubicBezTo>
                      <a:pt x="1640" y="0"/>
                      <a:pt x="675" y="334"/>
                      <a:pt x="34" y="1070"/>
                    </a:cubicBezTo>
                    <a:cubicBezTo>
                      <a:pt x="0" y="1108"/>
                      <a:pt x="38" y="1157"/>
                      <a:pt x="78" y="1157"/>
                    </a:cubicBezTo>
                    <a:cubicBezTo>
                      <a:pt x="90" y="1157"/>
                      <a:pt x="102" y="1153"/>
                      <a:pt x="112" y="1142"/>
                    </a:cubicBezTo>
                    <a:cubicBezTo>
                      <a:pt x="806" y="502"/>
                      <a:pt x="1733" y="223"/>
                      <a:pt x="2669" y="223"/>
                    </a:cubicBezTo>
                    <a:cubicBezTo>
                      <a:pt x="3356" y="223"/>
                      <a:pt x="4048" y="373"/>
                      <a:pt x="4658" y="641"/>
                    </a:cubicBezTo>
                    <a:cubicBezTo>
                      <a:pt x="4666" y="645"/>
                      <a:pt x="4674" y="646"/>
                      <a:pt x="4681" y="646"/>
                    </a:cubicBezTo>
                    <a:cubicBezTo>
                      <a:pt x="4729" y="646"/>
                      <a:pt x="4758" y="575"/>
                      <a:pt x="4709" y="546"/>
                    </a:cubicBezTo>
                    <a:cubicBezTo>
                      <a:pt x="4097" y="192"/>
                      <a:pt x="3353" y="0"/>
                      <a:pt x="2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87" name="Google Shape;3587;p322"/>
            <p:cNvGrpSpPr/>
            <p:nvPr/>
          </p:nvGrpSpPr>
          <p:grpSpPr>
            <a:xfrm rot="-2043501">
              <a:off x="679197" y="1057274"/>
              <a:ext cx="213969" cy="237571"/>
              <a:chOff x="5071176" y="2522737"/>
              <a:chExt cx="356745" cy="396095"/>
            </a:xfrm>
          </p:grpSpPr>
          <p:sp>
            <p:nvSpPr>
              <p:cNvPr id="3588" name="Google Shape;3588;p322"/>
              <p:cNvSpPr/>
              <p:nvPr/>
            </p:nvSpPr>
            <p:spPr>
              <a:xfrm>
                <a:off x="5071176" y="2522737"/>
                <a:ext cx="356745" cy="396095"/>
              </a:xfrm>
              <a:custGeom>
                <a:rect b="b" l="l" r="r" t="t"/>
                <a:pathLst>
                  <a:path extrusionOk="0" h="9472" w="8531">
                    <a:moveTo>
                      <a:pt x="2207" y="1"/>
                    </a:moveTo>
                    <a:cubicBezTo>
                      <a:pt x="2091" y="1"/>
                      <a:pt x="1965" y="19"/>
                      <a:pt x="1829" y="60"/>
                    </a:cubicBezTo>
                    <a:cubicBezTo>
                      <a:pt x="0" y="603"/>
                      <a:pt x="3040" y="9450"/>
                      <a:pt x="3217" y="9471"/>
                    </a:cubicBezTo>
                    <a:cubicBezTo>
                      <a:pt x="3217" y="9471"/>
                      <a:pt x="3218" y="9472"/>
                      <a:pt x="3219" y="9472"/>
                    </a:cubicBezTo>
                    <a:cubicBezTo>
                      <a:pt x="3530" y="9472"/>
                      <a:pt x="8531" y="1499"/>
                      <a:pt x="6410" y="400"/>
                    </a:cubicBezTo>
                    <a:cubicBezTo>
                      <a:pt x="6260" y="323"/>
                      <a:pt x="6116" y="288"/>
                      <a:pt x="5977" y="288"/>
                    </a:cubicBezTo>
                    <a:cubicBezTo>
                      <a:pt x="4764" y="288"/>
                      <a:pt x="3964" y="2934"/>
                      <a:pt x="3789" y="2934"/>
                    </a:cubicBezTo>
                    <a:cubicBezTo>
                      <a:pt x="3788" y="2934"/>
                      <a:pt x="3786" y="2934"/>
                      <a:pt x="3785" y="2933"/>
                    </a:cubicBezTo>
                    <a:cubicBezTo>
                      <a:pt x="3614" y="2888"/>
                      <a:pt x="3650" y="1"/>
                      <a:pt x="22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9" name="Google Shape;3589;p322"/>
              <p:cNvSpPr/>
              <p:nvPr/>
            </p:nvSpPr>
            <p:spPr>
              <a:xfrm>
                <a:off x="5212811" y="2708867"/>
                <a:ext cx="100989" cy="185628"/>
              </a:xfrm>
              <a:custGeom>
                <a:rect b="b" l="l" r="r" t="t"/>
                <a:pathLst>
                  <a:path extrusionOk="0" h="4439" w="2415">
                    <a:moveTo>
                      <a:pt x="2381" y="0"/>
                    </a:moveTo>
                    <a:cubicBezTo>
                      <a:pt x="2370" y="0"/>
                      <a:pt x="2360" y="7"/>
                      <a:pt x="2354" y="17"/>
                    </a:cubicBezTo>
                    <a:cubicBezTo>
                      <a:pt x="2177" y="391"/>
                      <a:pt x="1987" y="758"/>
                      <a:pt x="1792" y="1122"/>
                    </a:cubicBezTo>
                    <a:cubicBezTo>
                      <a:pt x="1205" y="2217"/>
                      <a:pt x="546" y="3274"/>
                      <a:pt x="12" y="4397"/>
                    </a:cubicBezTo>
                    <a:cubicBezTo>
                      <a:pt x="0" y="4420"/>
                      <a:pt x="21" y="4439"/>
                      <a:pt x="40" y="4439"/>
                    </a:cubicBezTo>
                    <a:cubicBezTo>
                      <a:pt x="50" y="4439"/>
                      <a:pt x="59" y="4435"/>
                      <a:pt x="65" y="4424"/>
                    </a:cubicBezTo>
                    <a:cubicBezTo>
                      <a:pt x="264" y="4062"/>
                      <a:pt x="471" y="3704"/>
                      <a:pt x="677" y="3345"/>
                    </a:cubicBezTo>
                    <a:cubicBezTo>
                      <a:pt x="1042" y="2712"/>
                      <a:pt x="1565" y="1817"/>
                      <a:pt x="1889" y="1173"/>
                    </a:cubicBezTo>
                    <a:cubicBezTo>
                      <a:pt x="2078" y="803"/>
                      <a:pt x="2253" y="426"/>
                      <a:pt x="2409" y="41"/>
                    </a:cubicBezTo>
                    <a:cubicBezTo>
                      <a:pt x="2414" y="26"/>
                      <a:pt x="2408" y="9"/>
                      <a:pt x="2394" y="3"/>
                    </a:cubicBezTo>
                    <a:cubicBezTo>
                      <a:pt x="2390" y="1"/>
                      <a:pt x="2386" y="0"/>
                      <a:pt x="23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3590" name="Shape 3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1" name="Google Shape;3591;p323"/>
          <p:cNvSpPr/>
          <p:nvPr/>
        </p:nvSpPr>
        <p:spPr>
          <a:xfrm flipH="1">
            <a:off x="2793792" y="4077275"/>
            <a:ext cx="3556405" cy="106618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2" name="Google Shape;3592;p323"/>
          <p:cNvSpPr/>
          <p:nvPr/>
        </p:nvSpPr>
        <p:spPr>
          <a:xfrm rot="-10097472">
            <a:off x="6877782" y="-1508120"/>
            <a:ext cx="3164696" cy="2221750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3" name="Google Shape;3593;p323"/>
          <p:cNvSpPr/>
          <p:nvPr/>
        </p:nvSpPr>
        <p:spPr>
          <a:xfrm flipH="1" rot="-9513020">
            <a:off x="-443039" y="-1535170"/>
            <a:ext cx="2959440" cy="2077636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4" name="Google Shape;3594;p3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95" name="Google Shape;3595;p323"/>
          <p:cNvSpPr txBox="1"/>
          <p:nvPr>
            <p:ph idx="1" type="subTitle"/>
          </p:nvPr>
        </p:nvSpPr>
        <p:spPr>
          <a:xfrm>
            <a:off x="720000" y="299301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596" name="Google Shape;3596;p323"/>
          <p:cNvSpPr txBox="1"/>
          <p:nvPr>
            <p:ph idx="2" type="subTitle"/>
          </p:nvPr>
        </p:nvSpPr>
        <p:spPr>
          <a:xfrm>
            <a:off x="858000" y="171951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97" name="Google Shape;3597;p323"/>
          <p:cNvSpPr txBox="1"/>
          <p:nvPr>
            <p:ph idx="3" type="subTitle"/>
          </p:nvPr>
        </p:nvSpPr>
        <p:spPr>
          <a:xfrm>
            <a:off x="3477900" y="240256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98" name="Google Shape;3598;p323"/>
          <p:cNvSpPr txBox="1"/>
          <p:nvPr>
            <p:ph idx="4" type="subTitle"/>
          </p:nvPr>
        </p:nvSpPr>
        <p:spPr>
          <a:xfrm>
            <a:off x="6161700" y="171951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99" name="Google Shape;3599;p323"/>
          <p:cNvSpPr txBox="1"/>
          <p:nvPr>
            <p:ph idx="5" type="subTitle"/>
          </p:nvPr>
        </p:nvSpPr>
        <p:spPr>
          <a:xfrm>
            <a:off x="3339900" y="367606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600" name="Google Shape;3600;p323"/>
          <p:cNvSpPr txBox="1"/>
          <p:nvPr>
            <p:ph idx="6" type="subTitle"/>
          </p:nvPr>
        </p:nvSpPr>
        <p:spPr>
          <a:xfrm>
            <a:off x="5959800" y="299301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3601" name="Shape 3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2" name="Google Shape;3602;p324"/>
          <p:cNvSpPr/>
          <p:nvPr/>
        </p:nvSpPr>
        <p:spPr>
          <a:xfrm rot="10800000">
            <a:off x="3427615" y="3982663"/>
            <a:ext cx="2432113" cy="1188686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3" name="Google Shape;3603;p324"/>
          <p:cNvSpPr/>
          <p:nvPr/>
        </p:nvSpPr>
        <p:spPr>
          <a:xfrm>
            <a:off x="7035288" y="-813138"/>
            <a:ext cx="2429611" cy="1705677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4" name="Google Shape;3604;p324"/>
          <p:cNvSpPr/>
          <p:nvPr/>
        </p:nvSpPr>
        <p:spPr>
          <a:xfrm>
            <a:off x="-7" y="2"/>
            <a:ext cx="2322948" cy="892558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5" name="Google Shape;3605;p324"/>
          <p:cNvSpPr txBox="1"/>
          <p:nvPr>
            <p:ph idx="1" type="subTitle"/>
          </p:nvPr>
        </p:nvSpPr>
        <p:spPr>
          <a:xfrm>
            <a:off x="2576300" y="1514373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606" name="Google Shape;3606;p324"/>
          <p:cNvSpPr txBox="1"/>
          <p:nvPr>
            <p:ph idx="2" type="subTitle"/>
          </p:nvPr>
        </p:nvSpPr>
        <p:spPr>
          <a:xfrm>
            <a:off x="2576292" y="1834876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07" name="Google Shape;3607;p324"/>
          <p:cNvSpPr txBox="1"/>
          <p:nvPr>
            <p:ph idx="3" type="subTitle"/>
          </p:nvPr>
        </p:nvSpPr>
        <p:spPr>
          <a:xfrm>
            <a:off x="5000242" y="1834851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08" name="Google Shape;3608;p324"/>
          <p:cNvSpPr txBox="1"/>
          <p:nvPr>
            <p:ph idx="4" type="subTitle"/>
          </p:nvPr>
        </p:nvSpPr>
        <p:spPr>
          <a:xfrm>
            <a:off x="2576292" y="3426563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09" name="Google Shape;3609;p324"/>
          <p:cNvSpPr txBox="1"/>
          <p:nvPr>
            <p:ph idx="5" type="subTitle"/>
          </p:nvPr>
        </p:nvSpPr>
        <p:spPr>
          <a:xfrm>
            <a:off x="5000242" y="3426563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10" name="Google Shape;3610;p3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11" name="Google Shape;3611;p324"/>
          <p:cNvSpPr txBox="1"/>
          <p:nvPr>
            <p:ph idx="6" type="subTitle"/>
          </p:nvPr>
        </p:nvSpPr>
        <p:spPr>
          <a:xfrm>
            <a:off x="2576300" y="3107798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612" name="Google Shape;3612;p324"/>
          <p:cNvSpPr txBox="1"/>
          <p:nvPr>
            <p:ph idx="7" type="subTitle"/>
          </p:nvPr>
        </p:nvSpPr>
        <p:spPr>
          <a:xfrm>
            <a:off x="5000250" y="1514373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613" name="Google Shape;3613;p324"/>
          <p:cNvSpPr txBox="1"/>
          <p:nvPr>
            <p:ph idx="8" type="subTitle"/>
          </p:nvPr>
        </p:nvSpPr>
        <p:spPr>
          <a:xfrm>
            <a:off x="5000250" y="3107798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3614" name="Shape 3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5" name="Google Shape;3615;p325"/>
          <p:cNvSpPr/>
          <p:nvPr/>
        </p:nvSpPr>
        <p:spPr>
          <a:xfrm rot="6483727">
            <a:off x="-2033547" y="97437"/>
            <a:ext cx="3290798" cy="231026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6" name="Google Shape;3616;p325"/>
          <p:cNvSpPr/>
          <p:nvPr/>
        </p:nvSpPr>
        <p:spPr>
          <a:xfrm rot="5771406">
            <a:off x="8211569" y="2586149"/>
            <a:ext cx="3475197" cy="243971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7" name="Google Shape;3617;p3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18" name="Google Shape;3618;p325"/>
          <p:cNvSpPr txBox="1"/>
          <p:nvPr>
            <p:ph idx="1" type="subTitle"/>
          </p:nvPr>
        </p:nvSpPr>
        <p:spPr>
          <a:xfrm>
            <a:off x="72000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19" name="Google Shape;3619;p325"/>
          <p:cNvSpPr txBox="1"/>
          <p:nvPr>
            <p:ph idx="2" type="subTitle"/>
          </p:nvPr>
        </p:nvSpPr>
        <p:spPr>
          <a:xfrm>
            <a:off x="340380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20" name="Google Shape;3620;p325"/>
          <p:cNvSpPr txBox="1"/>
          <p:nvPr>
            <p:ph idx="3" type="subTitle"/>
          </p:nvPr>
        </p:nvSpPr>
        <p:spPr>
          <a:xfrm>
            <a:off x="609005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21" name="Google Shape;3621;p325"/>
          <p:cNvSpPr txBox="1"/>
          <p:nvPr>
            <p:ph idx="4" type="subTitle"/>
          </p:nvPr>
        </p:nvSpPr>
        <p:spPr>
          <a:xfrm>
            <a:off x="7200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22" name="Google Shape;3622;p325"/>
          <p:cNvSpPr txBox="1"/>
          <p:nvPr>
            <p:ph idx="5" type="subTitle"/>
          </p:nvPr>
        </p:nvSpPr>
        <p:spPr>
          <a:xfrm>
            <a:off x="34038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23" name="Google Shape;3623;p325"/>
          <p:cNvSpPr txBox="1"/>
          <p:nvPr>
            <p:ph idx="6" type="subTitle"/>
          </p:nvPr>
        </p:nvSpPr>
        <p:spPr>
          <a:xfrm>
            <a:off x="60876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24" name="Google Shape;3624;p325"/>
          <p:cNvSpPr txBox="1"/>
          <p:nvPr>
            <p:ph idx="7" type="subTitle"/>
          </p:nvPr>
        </p:nvSpPr>
        <p:spPr>
          <a:xfrm>
            <a:off x="71510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625" name="Google Shape;3625;p325"/>
          <p:cNvSpPr txBox="1"/>
          <p:nvPr>
            <p:ph idx="8" type="subTitle"/>
          </p:nvPr>
        </p:nvSpPr>
        <p:spPr>
          <a:xfrm>
            <a:off x="340380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626" name="Google Shape;3626;p325"/>
          <p:cNvSpPr txBox="1"/>
          <p:nvPr>
            <p:ph idx="9" type="subTitle"/>
          </p:nvPr>
        </p:nvSpPr>
        <p:spPr>
          <a:xfrm>
            <a:off x="609005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627" name="Google Shape;3627;p325"/>
          <p:cNvSpPr txBox="1"/>
          <p:nvPr>
            <p:ph idx="13" type="subTitle"/>
          </p:nvPr>
        </p:nvSpPr>
        <p:spPr>
          <a:xfrm>
            <a:off x="7151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628" name="Google Shape;3628;p325"/>
          <p:cNvSpPr txBox="1"/>
          <p:nvPr>
            <p:ph idx="14" type="subTitle"/>
          </p:nvPr>
        </p:nvSpPr>
        <p:spPr>
          <a:xfrm>
            <a:off x="34038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629" name="Google Shape;3629;p325"/>
          <p:cNvSpPr txBox="1"/>
          <p:nvPr>
            <p:ph idx="15" type="subTitle"/>
          </p:nvPr>
        </p:nvSpPr>
        <p:spPr>
          <a:xfrm>
            <a:off x="60925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3630" name="Shape 3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1" name="Google Shape;3631;p326"/>
          <p:cNvSpPr/>
          <p:nvPr/>
        </p:nvSpPr>
        <p:spPr>
          <a:xfrm rot="10800000">
            <a:off x="3503578" y="-179697"/>
            <a:ext cx="3835297" cy="1149896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2" name="Google Shape;3632;p326"/>
          <p:cNvSpPr/>
          <p:nvPr/>
        </p:nvSpPr>
        <p:spPr>
          <a:xfrm rot="9715328">
            <a:off x="962580" y="4472327"/>
            <a:ext cx="2937868" cy="206249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3" name="Google Shape;3633;p326"/>
          <p:cNvSpPr txBox="1"/>
          <p:nvPr>
            <p:ph hasCustomPrompt="1" type="title"/>
          </p:nvPr>
        </p:nvSpPr>
        <p:spPr>
          <a:xfrm>
            <a:off x="715100" y="1562813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634" name="Google Shape;3634;p326"/>
          <p:cNvSpPr txBox="1"/>
          <p:nvPr>
            <p:ph idx="1" type="subTitle"/>
          </p:nvPr>
        </p:nvSpPr>
        <p:spPr>
          <a:xfrm>
            <a:off x="715100" y="3401397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5" name="Google Shape;3635;p326"/>
          <p:cNvSpPr txBox="1"/>
          <p:nvPr>
            <p:ph hasCustomPrompt="1" idx="2" type="title"/>
          </p:nvPr>
        </p:nvSpPr>
        <p:spPr>
          <a:xfrm>
            <a:off x="3402350" y="1562818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636" name="Google Shape;3636;p326"/>
          <p:cNvSpPr txBox="1"/>
          <p:nvPr>
            <p:ph idx="3" type="subTitle"/>
          </p:nvPr>
        </p:nvSpPr>
        <p:spPr>
          <a:xfrm>
            <a:off x="3402350" y="3401405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7" name="Google Shape;3637;p326"/>
          <p:cNvSpPr txBox="1"/>
          <p:nvPr>
            <p:ph hasCustomPrompt="1" idx="4" type="title"/>
          </p:nvPr>
        </p:nvSpPr>
        <p:spPr>
          <a:xfrm>
            <a:off x="6089800" y="1562810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638" name="Google Shape;3638;p326"/>
          <p:cNvSpPr txBox="1"/>
          <p:nvPr>
            <p:ph idx="5" type="subTitle"/>
          </p:nvPr>
        </p:nvSpPr>
        <p:spPr>
          <a:xfrm>
            <a:off x="6089800" y="3401394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3639" name="Shape 3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0" name="Google Shape;3640;p327"/>
          <p:cNvSpPr/>
          <p:nvPr/>
        </p:nvSpPr>
        <p:spPr>
          <a:xfrm rot="2355625">
            <a:off x="-3156866" y="2079077"/>
            <a:ext cx="6003359" cy="4214630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1" name="Google Shape;3641;p327"/>
          <p:cNvSpPr/>
          <p:nvPr/>
        </p:nvSpPr>
        <p:spPr>
          <a:xfrm flipH="1" rot="10800000">
            <a:off x="5663125" y="1"/>
            <a:ext cx="3480869" cy="2461897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2" name="Google Shape;3642;p327"/>
          <p:cNvSpPr txBox="1"/>
          <p:nvPr>
            <p:ph type="ctrTitle"/>
          </p:nvPr>
        </p:nvSpPr>
        <p:spPr>
          <a:xfrm>
            <a:off x="2429950" y="535000"/>
            <a:ext cx="4284000" cy="9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643" name="Google Shape;3643;p327"/>
          <p:cNvSpPr txBox="1"/>
          <p:nvPr>
            <p:ph idx="1" type="subTitle"/>
          </p:nvPr>
        </p:nvSpPr>
        <p:spPr>
          <a:xfrm>
            <a:off x="3160900" y="1569163"/>
            <a:ext cx="28224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644" name="Google Shape;3644;p327"/>
          <p:cNvSpPr txBox="1"/>
          <p:nvPr/>
        </p:nvSpPr>
        <p:spPr>
          <a:xfrm>
            <a:off x="2541400" y="3857925"/>
            <a:ext cx="42840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CREDITS: This presentation template was created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, including icons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/>
              </a:rPr>
              <a:t>Flaticon</a:t>
            </a: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and infographics &amp; images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/>
              </a:rPr>
              <a:t>Freepik</a:t>
            </a:r>
            <a:endParaRPr b="1" sz="1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3645" name="Shape 3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6" name="Google Shape;3646;p328"/>
          <p:cNvSpPr/>
          <p:nvPr/>
        </p:nvSpPr>
        <p:spPr>
          <a:xfrm flipH="1" rot="-9512988">
            <a:off x="5411053" y="-1031429"/>
            <a:ext cx="3873019" cy="271900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7" name="Google Shape;3647;p328"/>
          <p:cNvSpPr/>
          <p:nvPr/>
        </p:nvSpPr>
        <p:spPr>
          <a:xfrm flipH="1" rot="-9512988">
            <a:off x="77053" y="4245421"/>
            <a:ext cx="3873019" cy="271900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8" name="Google Shape;3648;p328"/>
          <p:cNvSpPr/>
          <p:nvPr/>
        </p:nvSpPr>
        <p:spPr>
          <a:xfrm flipH="1" rot="10800000">
            <a:off x="6781648" y="4492733"/>
            <a:ext cx="1331418" cy="65076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5_2_1"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7" name="Google Shape;687;p33"/>
          <p:cNvGrpSpPr/>
          <p:nvPr/>
        </p:nvGrpSpPr>
        <p:grpSpPr>
          <a:xfrm rot="2118701">
            <a:off x="6940695" y="1495979"/>
            <a:ext cx="677494" cy="678539"/>
            <a:chOff x="1176363" y="5022450"/>
            <a:chExt cx="551250" cy="552100"/>
          </a:xfrm>
        </p:grpSpPr>
        <p:sp>
          <p:nvSpPr>
            <p:cNvPr id="688" name="Google Shape;688;p33"/>
            <p:cNvSpPr/>
            <p:nvPr/>
          </p:nvSpPr>
          <p:spPr>
            <a:xfrm>
              <a:off x="1176363" y="5561175"/>
              <a:ext cx="54225" cy="5025"/>
            </a:xfrm>
            <a:custGeom>
              <a:rect b="b" l="l" r="r" t="t"/>
              <a:pathLst>
                <a:path extrusionOk="0" fill="none" h="201" w="2169">
                  <a:moveTo>
                    <a:pt x="2168" y="201"/>
                  </a:moveTo>
                  <a:cubicBezTo>
                    <a:pt x="1434" y="134"/>
                    <a:pt x="701" y="67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1272263" y="5043300"/>
              <a:ext cx="351100" cy="531250"/>
            </a:xfrm>
            <a:custGeom>
              <a:rect b="b" l="l" r="r" t="t"/>
              <a:pathLst>
                <a:path extrusionOk="0" fill="none" h="21250" w="14044">
                  <a:moveTo>
                    <a:pt x="14044" y="1"/>
                  </a:moveTo>
                  <a:cubicBezTo>
                    <a:pt x="10474" y="1035"/>
                    <a:pt x="4670" y="2803"/>
                    <a:pt x="5171" y="7606"/>
                  </a:cubicBezTo>
                  <a:cubicBezTo>
                    <a:pt x="5437" y="10175"/>
                    <a:pt x="7672" y="12109"/>
                    <a:pt x="9407" y="13844"/>
                  </a:cubicBezTo>
                  <a:cubicBezTo>
                    <a:pt x="11008" y="15445"/>
                    <a:pt x="13310" y="18047"/>
                    <a:pt x="10841" y="20048"/>
                  </a:cubicBezTo>
                  <a:cubicBezTo>
                    <a:pt x="9540" y="21082"/>
                    <a:pt x="7405" y="21049"/>
                    <a:pt x="5838" y="21149"/>
                  </a:cubicBezTo>
                  <a:cubicBezTo>
                    <a:pt x="3870" y="21249"/>
                    <a:pt x="1935" y="21216"/>
                    <a:pt x="0" y="21049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1668363" y="5022450"/>
              <a:ext cx="59250" cy="10875"/>
            </a:xfrm>
            <a:custGeom>
              <a:rect b="b" l="l" r="r" t="t"/>
              <a:pathLst>
                <a:path extrusionOk="0" fill="none" h="435" w="2370">
                  <a:moveTo>
                    <a:pt x="2369" y="1"/>
                  </a:moveTo>
                  <a:cubicBezTo>
                    <a:pt x="1569" y="134"/>
                    <a:pt x="768" y="267"/>
                    <a:pt x="1" y="434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" name="Google Shape;691;p33"/>
          <p:cNvGrpSpPr/>
          <p:nvPr/>
        </p:nvGrpSpPr>
        <p:grpSpPr>
          <a:xfrm rot="9806967">
            <a:off x="8470303" y="4368066"/>
            <a:ext cx="488904" cy="473541"/>
            <a:chOff x="3103563" y="2976000"/>
            <a:chExt cx="397800" cy="385300"/>
          </a:xfrm>
        </p:grpSpPr>
        <p:sp>
          <p:nvSpPr>
            <p:cNvPr id="692" name="Google Shape;692;p33"/>
            <p:cNvSpPr/>
            <p:nvPr/>
          </p:nvSpPr>
          <p:spPr>
            <a:xfrm>
              <a:off x="3141088" y="3272875"/>
              <a:ext cx="9200" cy="70900"/>
            </a:xfrm>
            <a:custGeom>
              <a:rect b="b" l="l" r="r" t="t"/>
              <a:pathLst>
                <a:path extrusionOk="0" fill="none" h="2836" w="368">
                  <a:moveTo>
                    <a:pt x="1" y="0"/>
                  </a:moveTo>
                  <a:cubicBezTo>
                    <a:pt x="101" y="968"/>
                    <a:pt x="234" y="1902"/>
                    <a:pt x="367" y="28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3103563" y="2976000"/>
              <a:ext cx="32550" cy="256025"/>
            </a:xfrm>
            <a:custGeom>
              <a:rect b="b" l="l" r="r" t="t"/>
              <a:pathLst>
                <a:path extrusionOk="0" fill="none" h="10241" w="1302">
                  <a:moveTo>
                    <a:pt x="0" y="0"/>
                  </a:moveTo>
                  <a:lnTo>
                    <a:pt x="1301" y="10241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3257013" y="3029350"/>
              <a:ext cx="72575" cy="329425"/>
            </a:xfrm>
            <a:custGeom>
              <a:rect b="b" l="l" r="r" t="t"/>
              <a:pathLst>
                <a:path extrusionOk="0" fill="none" h="13177" w="2903">
                  <a:moveTo>
                    <a:pt x="2902" y="1"/>
                  </a:moveTo>
                  <a:cubicBezTo>
                    <a:pt x="1935" y="4404"/>
                    <a:pt x="968" y="8774"/>
                    <a:pt x="0" y="13177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3365413" y="3255350"/>
              <a:ext cx="53400" cy="105950"/>
            </a:xfrm>
            <a:custGeom>
              <a:rect b="b" l="l" r="r" t="t"/>
              <a:pathLst>
                <a:path extrusionOk="0" fill="none" h="4238" w="2136">
                  <a:moveTo>
                    <a:pt x="2135" y="1"/>
                  </a:moveTo>
                  <a:lnTo>
                    <a:pt x="1" y="4237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3440463" y="3091900"/>
              <a:ext cx="60900" cy="121775"/>
            </a:xfrm>
            <a:custGeom>
              <a:rect b="b" l="l" r="r" t="t"/>
              <a:pathLst>
                <a:path extrusionOk="0" fill="none" h="4871" w="2436">
                  <a:moveTo>
                    <a:pt x="2436" y="1"/>
                  </a:moveTo>
                  <a:lnTo>
                    <a:pt x="1" y="4871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" name="Google Shape;697;p33"/>
          <p:cNvGrpSpPr/>
          <p:nvPr/>
        </p:nvGrpSpPr>
        <p:grpSpPr>
          <a:xfrm>
            <a:off x="414122" y="187812"/>
            <a:ext cx="802548" cy="757672"/>
            <a:chOff x="5091638" y="5657900"/>
            <a:chExt cx="402825" cy="380300"/>
          </a:xfrm>
        </p:grpSpPr>
        <p:sp>
          <p:nvSpPr>
            <p:cNvPr id="698" name="Google Shape;698;p33"/>
            <p:cNvSpPr/>
            <p:nvPr/>
          </p:nvSpPr>
          <p:spPr>
            <a:xfrm>
              <a:off x="5091638" y="5717950"/>
              <a:ext cx="402825" cy="320250"/>
            </a:xfrm>
            <a:custGeom>
              <a:rect b="b" l="l" r="r" t="t"/>
              <a:pathLst>
                <a:path extrusionOk="0" fill="none" h="12810" w="16113">
                  <a:moveTo>
                    <a:pt x="12510" y="1"/>
                  </a:moveTo>
                  <a:cubicBezTo>
                    <a:pt x="13777" y="1035"/>
                    <a:pt x="16112" y="3203"/>
                    <a:pt x="14678" y="4971"/>
                  </a:cubicBezTo>
                  <a:cubicBezTo>
                    <a:pt x="13677" y="6205"/>
                    <a:pt x="11576" y="6472"/>
                    <a:pt x="10108" y="6705"/>
                  </a:cubicBezTo>
                  <a:cubicBezTo>
                    <a:pt x="7339" y="7172"/>
                    <a:pt x="3904" y="7172"/>
                    <a:pt x="1535" y="8840"/>
                  </a:cubicBezTo>
                  <a:cubicBezTo>
                    <a:pt x="1" y="9908"/>
                    <a:pt x="234" y="11442"/>
                    <a:pt x="1335" y="1281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5314313" y="5657900"/>
              <a:ext cx="47550" cy="28375"/>
            </a:xfrm>
            <a:custGeom>
              <a:rect b="b" l="l" r="r" t="t"/>
              <a:pathLst>
                <a:path extrusionOk="0" fill="none" h="1135" w="1902">
                  <a:moveTo>
                    <a:pt x="0" y="1"/>
                  </a:moveTo>
                  <a:cubicBezTo>
                    <a:pt x="634" y="368"/>
                    <a:pt x="1268" y="735"/>
                    <a:pt x="1902" y="1135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" name="Google Shape;700;p33"/>
          <p:cNvGrpSpPr/>
          <p:nvPr/>
        </p:nvGrpSpPr>
        <p:grpSpPr>
          <a:xfrm rot="-9254136">
            <a:off x="195277" y="4404108"/>
            <a:ext cx="544220" cy="401782"/>
            <a:chOff x="3525538" y="7232375"/>
            <a:chExt cx="442825" cy="326925"/>
          </a:xfrm>
        </p:grpSpPr>
        <p:sp>
          <p:nvSpPr>
            <p:cNvPr id="701" name="Google Shape;701;p33"/>
            <p:cNvSpPr/>
            <p:nvPr/>
          </p:nvSpPr>
          <p:spPr>
            <a:xfrm>
              <a:off x="3940838" y="7344950"/>
              <a:ext cx="27525" cy="37550"/>
            </a:xfrm>
            <a:custGeom>
              <a:rect b="b" l="l" r="r" t="t"/>
              <a:pathLst>
                <a:path extrusionOk="0" fill="none" h="1502" w="1101">
                  <a:moveTo>
                    <a:pt x="0" y="0"/>
                  </a:moveTo>
                  <a:cubicBezTo>
                    <a:pt x="367" y="501"/>
                    <a:pt x="734" y="1001"/>
                    <a:pt x="1101" y="1502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3859113" y="7232375"/>
              <a:ext cx="53375" cy="73400"/>
            </a:xfrm>
            <a:custGeom>
              <a:rect b="b" l="l" r="r" t="t"/>
              <a:pathLst>
                <a:path extrusionOk="0" fill="none" h="2936" w="2135">
                  <a:moveTo>
                    <a:pt x="0" y="0"/>
                  </a:moveTo>
                  <a:lnTo>
                    <a:pt x="2135" y="2936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3744013" y="7307425"/>
              <a:ext cx="25" cy="251875"/>
            </a:xfrm>
            <a:custGeom>
              <a:rect b="b" l="l" r="r" t="t"/>
              <a:pathLst>
                <a:path extrusionOk="0" fill="none" h="10075" w="1">
                  <a:moveTo>
                    <a:pt x="1" y="0"/>
                  </a:moveTo>
                  <a:lnTo>
                    <a:pt x="1" y="10074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3525538" y="7470875"/>
              <a:ext cx="25875" cy="88425"/>
            </a:xfrm>
            <a:custGeom>
              <a:rect b="b" l="l" r="r" t="t"/>
              <a:pathLst>
                <a:path extrusionOk="0" fill="none" h="3537" w="1035">
                  <a:moveTo>
                    <a:pt x="1034" y="0"/>
                  </a:moveTo>
                  <a:cubicBezTo>
                    <a:pt x="701" y="1168"/>
                    <a:pt x="334" y="2335"/>
                    <a:pt x="0" y="35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3563888" y="7382475"/>
              <a:ext cx="14200" cy="47550"/>
            </a:xfrm>
            <a:custGeom>
              <a:rect b="b" l="l" r="r" t="t"/>
              <a:pathLst>
                <a:path extrusionOk="0" fill="none" h="1902" w="568">
                  <a:moveTo>
                    <a:pt x="568" y="1"/>
                  </a:moveTo>
                  <a:lnTo>
                    <a:pt x="1" y="1902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6" name="Google Shape;706;p33"/>
          <p:cNvSpPr/>
          <p:nvPr/>
        </p:nvSpPr>
        <p:spPr>
          <a:xfrm rot="5400000">
            <a:off x="8058351" y="376352"/>
            <a:ext cx="490480" cy="380610"/>
          </a:xfrm>
          <a:custGeom>
            <a:rect b="b" l="l" r="r" t="t"/>
            <a:pathLst>
              <a:path extrusionOk="0" fill="none" h="6239" w="8040">
                <a:moveTo>
                  <a:pt x="0" y="1"/>
                </a:moveTo>
                <a:lnTo>
                  <a:pt x="1501" y="6239"/>
                </a:lnTo>
                <a:lnTo>
                  <a:pt x="8039" y="1035"/>
                </a:lnTo>
                <a:close/>
              </a:path>
            </a:pathLst>
          </a:custGeom>
          <a:noFill/>
          <a:ln cap="rnd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33"/>
          <p:cNvSpPr/>
          <p:nvPr/>
        </p:nvSpPr>
        <p:spPr>
          <a:xfrm rot="-3782154">
            <a:off x="4355355" y="4242825"/>
            <a:ext cx="502065" cy="389600"/>
          </a:xfrm>
          <a:custGeom>
            <a:rect b="b" l="l" r="r" t="t"/>
            <a:pathLst>
              <a:path extrusionOk="0" fill="none" h="6239" w="8040">
                <a:moveTo>
                  <a:pt x="0" y="1"/>
                </a:moveTo>
                <a:lnTo>
                  <a:pt x="1501" y="6239"/>
                </a:lnTo>
                <a:lnTo>
                  <a:pt x="8039" y="1035"/>
                </a:lnTo>
                <a:close/>
              </a:path>
            </a:pathLst>
          </a:custGeom>
          <a:noFill/>
          <a:ln cap="rnd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33"/>
          <p:cNvSpPr/>
          <p:nvPr/>
        </p:nvSpPr>
        <p:spPr>
          <a:xfrm>
            <a:off x="1715479" y="1522900"/>
            <a:ext cx="487800" cy="487800"/>
          </a:xfrm>
          <a:prstGeom prst="ellipse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3649" name="Shape 3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0" name="Google Shape;3650;p329"/>
          <p:cNvSpPr/>
          <p:nvPr/>
        </p:nvSpPr>
        <p:spPr>
          <a:xfrm flipH="1" rot="5400000">
            <a:off x="6909927" y="2909427"/>
            <a:ext cx="3227852" cy="1240294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1" name="Google Shape;3651;p329"/>
          <p:cNvSpPr/>
          <p:nvPr/>
        </p:nvSpPr>
        <p:spPr>
          <a:xfrm flipH="1" rot="9361438">
            <a:off x="-472451" y="-590591"/>
            <a:ext cx="3547661" cy="1063628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52" name="Google Shape;3652;p329"/>
          <p:cNvGrpSpPr/>
          <p:nvPr/>
        </p:nvGrpSpPr>
        <p:grpSpPr>
          <a:xfrm>
            <a:off x="270898" y="4054182"/>
            <a:ext cx="559760" cy="781502"/>
            <a:chOff x="270898" y="4054182"/>
            <a:chExt cx="559760" cy="781502"/>
          </a:xfrm>
        </p:grpSpPr>
        <p:grpSp>
          <p:nvGrpSpPr>
            <p:cNvPr id="3653" name="Google Shape;3653;p329"/>
            <p:cNvGrpSpPr/>
            <p:nvPr/>
          </p:nvGrpSpPr>
          <p:grpSpPr>
            <a:xfrm flipH="1" rot="-2700000">
              <a:off x="398707" y="4114344"/>
              <a:ext cx="278908" cy="262536"/>
              <a:chOff x="3835427" y="2983238"/>
              <a:chExt cx="278911" cy="262539"/>
            </a:xfrm>
          </p:grpSpPr>
          <p:sp>
            <p:nvSpPr>
              <p:cNvPr id="3654" name="Google Shape;3654;p329"/>
              <p:cNvSpPr/>
              <p:nvPr/>
            </p:nvSpPr>
            <p:spPr>
              <a:xfrm>
                <a:off x="3835427" y="3033346"/>
                <a:ext cx="136176" cy="73781"/>
              </a:xfrm>
              <a:custGeom>
                <a:rect b="b" l="l" r="r" t="t"/>
                <a:pathLst>
                  <a:path extrusionOk="0" h="2294" w="4234">
                    <a:moveTo>
                      <a:pt x="2024" y="1"/>
                    </a:moveTo>
                    <a:cubicBezTo>
                      <a:pt x="948" y="1"/>
                      <a:pt x="1" y="1598"/>
                      <a:pt x="1" y="1598"/>
                    </a:cubicBezTo>
                    <a:cubicBezTo>
                      <a:pt x="1" y="1598"/>
                      <a:pt x="1261" y="2293"/>
                      <a:pt x="2023" y="2293"/>
                    </a:cubicBezTo>
                    <a:cubicBezTo>
                      <a:pt x="2109" y="2293"/>
                      <a:pt x="2189" y="2284"/>
                      <a:pt x="2260" y="2265"/>
                    </a:cubicBezTo>
                    <a:cubicBezTo>
                      <a:pt x="2957" y="2070"/>
                      <a:pt x="4234" y="1440"/>
                      <a:pt x="4234" y="1440"/>
                    </a:cubicBezTo>
                    <a:cubicBezTo>
                      <a:pt x="4234" y="1440"/>
                      <a:pt x="3147" y="35"/>
                      <a:pt x="2056" y="1"/>
                    </a:cubicBezTo>
                    <a:cubicBezTo>
                      <a:pt x="2046" y="1"/>
                      <a:pt x="2035" y="1"/>
                      <a:pt x="20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329"/>
              <p:cNvSpPr/>
              <p:nvPr/>
            </p:nvSpPr>
            <p:spPr>
              <a:xfrm>
                <a:off x="3953847" y="3155336"/>
                <a:ext cx="112794" cy="90441"/>
              </a:xfrm>
              <a:custGeom>
                <a:rect b="b" l="l" r="r" t="t"/>
                <a:pathLst>
                  <a:path extrusionOk="0" h="2812" w="3507">
                    <a:moveTo>
                      <a:pt x="2153" y="0"/>
                    </a:moveTo>
                    <a:cubicBezTo>
                      <a:pt x="1711" y="0"/>
                      <a:pt x="1246" y="73"/>
                      <a:pt x="900" y="310"/>
                    </a:cubicBezTo>
                    <a:cubicBezTo>
                      <a:pt x="1" y="927"/>
                      <a:pt x="182" y="2812"/>
                      <a:pt x="182" y="2812"/>
                    </a:cubicBezTo>
                    <a:cubicBezTo>
                      <a:pt x="182" y="2812"/>
                      <a:pt x="1951" y="2586"/>
                      <a:pt x="2399" y="2017"/>
                    </a:cubicBezTo>
                    <a:cubicBezTo>
                      <a:pt x="2847" y="1448"/>
                      <a:pt x="3506" y="187"/>
                      <a:pt x="3506" y="187"/>
                    </a:cubicBezTo>
                    <a:cubicBezTo>
                      <a:pt x="3506" y="187"/>
                      <a:pt x="2860" y="0"/>
                      <a:pt x="215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6" name="Google Shape;3656;p329"/>
              <p:cNvSpPr/>
              <p:nvPr/>
            </p:nvSpPr>
            <p:spPr>
              <a:xfrm>
                <a:off x="3977357" y="2983238"/>
                <a:ext cx="87000" cy="136433"/>
              </a:xfrm>
              <a:custGeom>
                <a:rect b="b" l="l" r="r" t="t"/>
                <a:pathLst>
                  <a:path extrusionOk="0" h="4242" w="2705">
                    <a:moveTo>
                      <a:pt x="1672" y="1"/>
                    </a:moveTo>
                    <a:cubicBezTo>
                      <a:pt x="1672" y="1"/>
                      <a:pt x="1" y="1049"/>
                      <a:pt x="115" y="2137"/>
                    </a:cubicBezTo>
                    <a:cubicBezTo>
                      <a:pt x="229" y="3224"/>
                      <a:pt x="1811" y="4242"/>
                      <a:pt x="1811" y="4242"/>
                    </a:cubicBezTo>
                    <a:cubicBezTo>
                      <a:pt x="1811" y="4242"/>
                      <a:pt x="2390" y="2933"/>
                      <a:pt x="2548" y="2226"/>
                    </a:cubicBezTo>
                    <a:cubicBezTo>
                      <a:pt x="2705" y="1518"/>
                      <a:pt x="1672" y="1"/>
                      <a:pt x="16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7" name="Google Shape;3657;p329"/>
              <p:cNvSpPr/>
              <p:nvPr/>
            </p:nvSpPr>
            <p:spPr>
              <a:xfrm>
                <a:off x="3872735" y="3061873"/>
                <a:ext cx="85198" cy="10196"/>
              </a:xfrm>
              <a:custGeom>
                <a:rect b="b" l="l" r="r" t="t"/>
                <a:pathLst>
                  <a:path extrusionOk="0" h="317" w="2649">
                    <a:moveTo>
                      <a:pt x="1505" y="0"/>
                    </a:moveTo>
                    <a:cubicBezTo>
                      <a:pt x="1007" y="0"/>
                      <a:pt x="500" y="112"/>
                      <a:pt x="34" y="259"/>
                    </a:cubicBezTo>
                    <a:cubicBezTo>
                      <a:pt x="1" y="269"/>
                      <a:pt x="12" y="317"/>
                      <a:pt x="42" y="317"/>
                    </a:cubicBezTo>
                    <a:cubicBezTo>
                      <a:pt x="44" y="317"/>
                      <a:pt x="46" y="316"/>
                      <a:pt x="48" y="316"/>
                    </a:cubicBezTo>
                    <a:cubicBezTo>
                      <a:pt x="544" y="218"/>
                      <a:pt x="1056" y="124"/>
                      <a:pt x="1564" y="124"/>
                    </a:cubicBezTo>
                    <a:cubicBezTo>
                      <a:pt x="1913" y="124"/>
                      <a:pt x="2260" y="169"/>
                      <a:pt x="2597" y="287"/>
                    </a:cubicBezTo>
                    <a:cubicBezTo>
                      <a:pt x="2601" y="288"/>
                      <a:pt x="2604" y="289"/>
                      <a:pt x="2608" y="289"/>
                    </a:cubicBezTo>
                    <a:cubicBezTo>
                      <a:pt x="2635" y="289"/>
                      <a:pt x="2649" y="246"/>
                      <a:pt x="2620" y="233"/>
                    </a:cubicBezTo>
                    <a:cubicBezTo>
                      <a:pt x="2268" y="66"/>
                      <a:pt x="1889" y="0"/>
                      <a:pt x="15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8" name="Google Shape;3658;p329"/>
              <p:cNvSpPr/>
              <p:nvPr/>
            </p:nvSpPr>
            <p:spPr>
              <a:xfrm>
                <a:off x="4003022" y="3025370"/>
                <a:ext cx="29879" cy="92660"/>
              </a:xfrm>
              <a:custGeom>
                <a:rect b="b" l="l" r="r" t="t"/>
                <a:pathLst>
                  <a:path extrusionOk="0" h="2881" w="929">
                    <a:moveTo>
                      <a:pt x="410" y="1"/>
                    </a:moveTo>
                    <a:cubicBezTo>
                      <a:pt x="400" y="1"/>
                      <a:pt x="389" y="6"/>
                      <a:pt x="384" y="18"/>
                    </a:cubicBezTo>
                    <a:cubicBezTo>
                      <a:pt x="1" y="960"/>
                      <a:pt x="278" y="2071"/>
                      <a:pt x="866" y="2868"/>
                    </a:cubicBezTo>
                    <a:cubicBezTo>
                      <a:pt x="872" y="2877"/>
                      <a:pt x="880" y="2880"/>
                      <a:pt x="888" y="2880"/>
                    </a:cubicBezTo>
                    <a:cubicBezTo>
                      <a:pt x="908" y="2880"/>
                      <a:pt x="929" y="2857"/>
                      <a:pt x="915" y="2836"/>
                    </a:cubicBezTo>
                    <a:cubicBezTo>
                      <a:pt x="422" y="2005"/>
                      <a:pt x="155" y="985"/>
                      <a:pt x="440" y="38"/>
                    </a:cubicBezTo>
                    <a:cubicBezTo>
                      <a:pt x="447" y="16"/>
                      <a:pt x="428" y="1"/>
                      <a:pt x="4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9" name="Google Shape;3659;p329"/>
              <p:cNvSpPr/>
              <p:nvPr/>
            </p:nvSpPr>
            <p:spPr>
              <a:xfrm>
                <a:off x="3990383" y="3158970"/>
                <a:ext cx="76611" cy="51074"/>
              </a:xfrm>
              <a:custGeom>
                <a:rect b="b" l="l" r="r" t="t"/>
                <a:pathLst>
                  <a:path extrusionOk="0" h="1588" w="2382">
                    <a:moveTo>
                      <a:pt x="2338" y="0"/>
                    </a:moveTo>
                    <a:cubicBezTo>
                      <a:pt x="2335" y="0"/>
                      <a:pt x="2332" y="1"/>
                      <a:pt x="2329" y="2"/>
                    </a:cubicBezTo>
                    <a:cubicBezTo>
                      <a:pt x="1458" y="315"/>
                      <a:pt x="565" y="770"/>
                      <a:pt x="16" y="1542"/>
                    </a:cubicBezTo>
                    <a:cubicBezTo>
                      <a:pt x="0" y="1564"/>
                      <a:pt x="21" y="1587"/>
                      <a:pt x="42" y="1587"/>
                    </a:cubicBezTo>
                    <a:cubicBezTo>
                      <a:pt x="50" y="1587"/>
                      <a:pt x="58" y="1584"/>
                      <a:pt x="64" y="1577"/>
                    </a:cubicBezTo>
                    <a:cubicBezTo>
                      <a:pt x="212" y="1401"/>
                      <a:pt x="381" y="1245"/>
                      <a:pt x="560" y="1102"/>
                    </a:cubicBezTo>
                    <a:cubicBezTo>
                      <a:pt x="1104" y="670"/>
                      <a:pt x="1723" y="352"/>
                      <a:pt x="2350" y="58"/>
                    </a:cubicBezTo>
                    <a:cubicBezTo>
                      <a:pt x="2381" y="44"/>
                      <a:pt x="2366" y="0"/>
                      <a:pt x="2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0" name="Google Shape;3660;p329"/>
              <p:cNvSpPr/>
              <p:nvPr/>
            </p:nvSpPr>
            <p:spPr>
              <a:xfrm>
                <a:off x="3949344" y="3067309"/>
                <a:ext cx="164994" cy="159301"/>
              </a:xfrm>
              <a:custGeom>
                <a:rect b="b" l="l" r="r" t="t"/>
                <a:pathLst>
                  <a:path extrusionOk="0" h="4953" w="5130">
                    <a:moveTo>
                      <a:pt x="8" y="0"/>
                    </a:moveTo>
                    <a:cubicBezTo>
                      <a:pt x="3" y="0"/>
                      <a:pt x="1" y="2"/>
                      <a:pt x="1" y="5"/>
                    </a:cubicBezTo>
                    <a:cubicBezTo>
                      <a:pt x="54" y="253"/>
                      <a:pt x="1787" y="1292"/>
                      <a:pt x="2553" y="1847"/>
                    </a:cubicBezTo>
                    <a:cubicBezTo>
                      <a:pt x="3319" y="2402"/>
                      <a:pt x="4665" y="4908"/>
                      <a:pt x="4776" y="4947"/>
                    </a:cubicBezTo>
                    <a:cubicBezTo>
                      <a:pt x="4786" y="4951"/>
                      <a:pt x="4796" y="4952"/>
                      <a:pt x="4806" y="4952"/>
                    </a:cubicBezTo>
                    <a:cubicBezTo>
                      <a:pt x="4922" y="4952"/>
                      <a:pt x="5096" y="4766"/>
                      <a:pt x="5112" y="4671"/>
                    </a:cubicBezTo>
                    <a:cubicBezTo>
                      <a:pt x="5129" y="4567"/>
                      <a:pt x="4110" y="2875"/>
                      <a:pt x="3068" y="1911"/>
                    </a:cubicBezTo>
                    <a:cubicBezTo>
                      <a:pt x="2064" y="980"/>
                      <a:pt x="134" y="0"/>
                      <a:pt x="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1" name="Google Shape;3661;p329"/>
              <p:cNvSpPr/>
              <p:nvPr/>
            </p:nvSpPr>
            <p:spPr>
              <a:xfrm>
                <a:off x="3887947" y="3036884"/>
                <a:ext cx="43998" cy="11546"/>
              </a:xfrm>
              <a:custGeom>
                <a:rect b="b" l="l" r="r" t="t"/>
                <a:pathLst>
                  <a:path extrusionOk="0" h="359" w="1368">
                    <a:moveTo>
                      <a:pt x="419" y="0"/>
                    </a:moveTo>
                    <a:cubicBezTo>
                      <a:pt x="288" y="0"/>
                      <a:pt x="158" y="16"/>
                      <a:pt x="33" y="49"/>
                    </a:cubicBezTo>
                    <a:cubicBezTo>
                      <a:pt x="0" y="57"/>
                      <a:pt x="7" y="108"/>
                      <a:pt x="40" y="108"/>
                    </a:cubicBezTo>
                    <a:cubicBezTo>
                      <a:pt x="41" y="108"/>
                      <a:pt x="41" y="108"/>
                      <a:pt x="42" y="108"/>
                    </a:cubicBezTo>
                    <a:cubicBezTo>
                      <a:pt x="86" y="106"/>
                      <a:pt x="130" y="105"/>
                      <a:pt x="174" y="105"/>
                    </a:cubicBezTo>
                    <a:cubicBezTo>
                      <a:pt x="571" y="105"/>
                      <a:pt x="959" y="184"/>
                      <a:pt x="1323" y="356"/>
                    </a:cubicBezTo>
                    <a:cubicBezTo>
                      <a:pt x="1326" y="358"/>
                      <a:pt x="1330" y="358"/>
                      <a:pt x="1334" y="358"/>
                    </a:cubicBezTo>
                    <a:cubicBezTo>
                      <a:pt x="1343" y="358"/>
                      <a:pt x="1352" y="354"/>
                      <a:pt x="1358" y="346"/>
                    </a:cubicBezTo>
                    <a:cubicBezTo>
                      <a:pt x="1368" y="333"/>
                      <a:pt x="1366" y="315"/>
                      <a:pt x="1352" y="304"/>
                    </a:cubicBezTo>
                    <a:cubicBezTo>
                      <a:pt x="1088" y="105"/>
                      <a:pt x="752" y="0"/>
                      <a:pt x="4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2" name="Google Shape;3662;p329"/>
              <p:cNvSpPr/>
              <p:nvPr/>
            </p:nvSpPr>
            <p:spPr>
              <a:xfrm>
                <a:off x="3995914" y="3161221"/>
                <a:ext cx="34382" cy="7333"/>
              </a:xfrm>
              <a:custGeom>
                <a:rect b="b" l="l" r="r" t="t"/>
                <a:pathLst>
                  <a:path extrusionOk="0" h="228" w="1069">
                    <a:moveTo>
                      <a:pt x="1039" y="1"/>
                    </a:moveTo>
                    <a:cubicBezTo>
                      <a:pt x="1038" y="1"/>
                      <a:pt x="1037" y="1"/>
                      <a:pt x="1036" y="1"/>
                    </a:cubicBezTo>
                    <a:cubicBezTo>
                      <a:pt x="696" y="30"/>
                      <a:pt x="362" y="84"/>
                      <a:pt x="32" y="168"/>
                    </a:cubicBezTo>
                    <a:cubicBezTo>
                      <a:pt x="1" y="175"/>
                      <a:pt x="6" y="226"/>
                      <a:pt x="39" y="227"/>
                    </a:cubicBezTo>
                    <a:cubicBezTo>
                      <a:pt x="58" y="227"/>
                      <a:pt x="76" y="227"/>
                      <a:pt x="95" y="227"/>
                    </a:cubicBezTo>
                    <a:cubicBezTo>
                      <a:pt x="419" y="227"/>
                      <a:pt x="743" y="170"/>
                      <a:pt x="1049" y="58"/>
                    </a:cubicBezTo>
                    <a:cubicBezTo>
                      <a:pt x="1061" y="54"/>
                      <a:pt x="1069" y="42"/>
                      <a:pt x="1068" y="29"/>
                    </a:cubicBezTo>
                    <a:cubicBezTo>
                      <a:pt x="1067" y="13"/>
                      <a:pt x="1055" y="1"/>
                      <a:pt x="10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3" name="Google Shape;3663;p329"/>
              <p:cNvSpPr/>
              <p:nvPr/>
            </p:nvSpPr>
            <p:spPr>
              <a:xfrm>
                <a:off x="3993470" y="3004786"/>
                <a:ext cx="23414" cy="20616"/>
              </a:xfrm>
              <a:custGeom>
                <a:rect b="b" l="l" r="r" t="t"/>
                <a:pathLst>
                  <a:path extrusionOk="0" h="641" w="728">
                    <a:moveTo>
                      <a:pt x="695" y="1"/>
                    </a:moveTo>
                    <a:cubicBezTo>
                      <a:pt x="691" y="1"/>
                      <a:pt x="686" y="2"/>
                      <a:pt x="682" y="4"/>
                    </a:cubicBezTo>
                    <a:cubicBezTo>
                      <a:pt x="412" y="140"/>
                      <a:pt x="176" y="345"/>
                      <a:pt x="6" y="595"/>
                    </a:cubicBezTo>
                    <a:cubicBezTo>
                      <a:pt x="1" y="628"/>
                      <a:pt x="8" y="641"/>
                      <a:pt x="23" y="641"/>
                    </a:cubicBezTo>
                    <a:cubicBezTo>
                      <a:pt x="68" y="641"/>
                      <a:pt x="180" y="528"/>
                      <a:pt x="223" y="496"/>
                    </a:cubicBezTo>
                    <a:lnTo>
                      <a:pt x="390" y="352"/>
                    </a:lnTo>
                    <a:cubicBezTo>
                      <a:pt x="499" y="254"/>
                      <a:pt x="610" y="159"/>
                      <a:pt x="716" y="52"/>
                    </a:cubicBezTo>
                    <a:cubicBezTo>
                      <a:pt x="725" y="43"/>
                      <a:pt x="727" y="29"/>
                      <a:pt x="722" y="18"/>
                    </a:cubicBezTo>
                    <a:cubicBezTo>
                      <a:pt x="717" y="7"/>
                      <a:pt x="706" y="1"/>
                      <a:pt x="6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64" name="Google Shape;3664;p329"/>
            <p:cNvGrpSpPr/>
            <p:nvPr/>
          </p:nvGrpSpPr>
          <p:grpSpPr>
            <a:xfrm flipH="1" rot="2555683">
              <a:off x="658106" y="4225958"/>
              <a:ext cx="113839" cy="217879"/>
              <a:chOff x="4548616" y="2930331"/>
              <a:chExt cx="144989" cy="277498"/>
            </a:xfrm>
          </p:grpSpPr>
          <p:sp>
            <p:nvSpPr>
              <p:cNvPr id="3665" name="Google Shape;3665;p329"/>
              <p:cNvSpPr/>
              <p:nvPr/>
            </p:nvSpPr>
            <p:spPr>
              <a:xfrm>
                <a:off x="4548616" y="2930331"/>
                <a:ext cx="144989" cy="277498"/>
              </a:xfrm>
              <a:custGeom>
                <a:rect b="b" l="l" r="r" t="t"/>
                <a:pathLst>
                  <a:path extrusionOk="0" h="8628" w="4508">
                    <a:moveTo>
                      <a:pt x="1666" y="1"/>
                    </a:moveTo>
                    <a:cubicBezTo>
                      <a:pt x="1653" y="1"/>
                      <a:pt x="1643" y="2"/>
                      <a:pt x="1634" y="5"/>
                    </a:cubicBezTo>
                    <a:cubicBezTo>
                      <a:pt x="1314" y="111"/>
                      <a:pt x="1" y="3908"/>
                      <a:pt x="1" y="4085"/>
                    </a:cubicBezTo>
                    <a:cubicBezTo>
                      <a:pt x="1" y="4263"/>
                      <a:pt x="1634" y="5505"/>
                      <a:pt x="1634" y="5753"/>
                    </a:cubicBezTo>
                    <a:cubicBezTo>
                      <a:pt x="1634" y="6002"/>
                      <a:pt x="577" y="8599"/>
                      <a:pt x="781" y="8627"/>
                    </a:cubicBezTo>
                    <a:cubicBezTo>
                      <a:pt x="783" y="8628"/>
                      <a:pt x="785" y="8628"/>
                      <a:pt x="787" y="8628"/>
                    </a:cubicBezTo>
                    <a:cubicBezTo>
                      <a:pt x="1072" y="8628"/>
                      <a:pt x="4259" y="5929"/>
                      <a:pt x="4295" y="5647"/>
                    </a:cubicBezTo>
                    <a:cubicBezTo>
                      <a:pt x="4330" y="5363"/>
                      <a:pt x="2734" y="4121"/>
                      <a:pt x="2769" y="3979"/>
                    </a:cubicBezTo>
                    <a:cubicBezTo>
                      <a:pt x="2804" y="3837"/>
                      <a:pt x="4508" y="2027"/>
                      <a:pt x="4508" y="1885"/>
                    </a:cubicBezTo>
                    <a:cubicBezTo>
                      <a:pt x="4508" y="1748"/>
                      <a:pt x="2094" y="1"/>
                      <a:pt x="16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329"/>
              <p:cNvSpPr/>
              <p:nvPr/>
            </p:nvSpPr>
            <p:spPr>
              <a:xfrm>
                <a:off x="4557492" y="3058400"/>
                <a:ext cx="52264" cy="54483"/>
              </a:xfrm>
              <a:custGeom>
                <a:rect b="b" l="l" r="r" t="t"/>
                <a:pathLst>
                  <a:path extrusionOk="0" h="1694" w="1625">
                    <a:moveTo>
                      <a:pt x="43" y="1"/>
                    </a:moveTo>
                    <a:cubicBezTo>
                      <a:pt x="21" y="1"/>
                      <a:pt x="1" y="28"/>
                      <a:pt x="19" y="49"/>
                    </a:cubicBezTo>
                    <a:cubicBezTo>
                      <a:pt x="257" y="340"/>
                      <a:pt x="514" y="615"/>
                      <a:pt x="771" y="890"/>
                    </a:cubicBezTo>
                    <a:cubicBezTo>
                      <a:pt x="1033" y="1160"/>
                      <a:pt x="1293" y="1431"/>
                      <a:pt x="1571" y="1686"/>
                    </a:cubicBezTo>
                    <a:cubicBezTo>
                      <a:pt x="1577" y="1691"/>
                      <a:pt x="1584" y="1693"/>
                      <a:pt x="1591" y="1693"/>
                    </a:cubicBezTo>
                    <a:cubicBezTo>
                      <a:pt x="1598" y="1693"/>
                      <a:pt x="1604" y="1691"/>
                      <a:pt x="1610" y="1686"/>
                    </a:cubicBezTo>
                    <a:cubicBezTo>
                      <a:pt x="1623" y="1676"/>
                      <a:pt x="1625" y="1657"/>
                      <a:pt x="1614" y="1644"/>
                    </a:cubicBezTo>
                    <a:cubicBezTo>
                      <a:pt x="1130" y="1069"/>
                      <a:pt x="612" y="522"/>
                      <a:pt x="63" y="9"/>
                    </a:cubicBezTo>
                    <a:cubicBezTo>
                      <a:pt x="57" y="3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329"/>
              <p:cNvSpPr/>
              <p:nvPr/>
            </p:nvSpPr>
            <p:spPr>
              <a:xfrm>
                <a:off x="4593224" y="3128545"/>
                <a:ext cx="58986" cy="55834"/>
              </a:xfrm>
              <a:custGeom>
                <a:rect b="b" l="l" r="r" t="t"/>
                <a:pathLst>
                  <a:path extrusionOk="0" h="1736" w="1834">
                    <a:moveTo>
                      <a:pt x="1802" y="1"/>
                    </a:moveTo>
                    <a:cubicBezTo>
                      <a:pt x="1795" y="1"/>
                      <a:pt x="1788" y="3"/>
                      <a:pt x="1782" y="7"/>
                    </a:cubicBezTo>
                    <a:cubicBezTo>
                      <a:pt x="1471" y="268"/>
                      <a:pt x="1175" y="545"/>
                      <a:pt x="879" y="823"/>
                    </a:cubicBezTo>
                    <a:cubicBezTo>
                      <a:pt x="587" y="1105"/>
                      <a:pt x="295" y="1387"/>
                      <a:pt x="20" y="1686"/>
                    </a:cubicBezTo>
                    <a:cubicBezTo>
                      <a:pt x="1" y="1707"/>
                      <a:pt x="21" y="1736"/>
                      <a:pt x="44" y="1736"/>
                    </a:cubicBezTo>
                    <a:cubicBezTo>
                      <a:pt x="50" y="1736"/>
                      <a:pt x="56" y="1734"/>
                      <a:pt x="62" y="1728"/>
                    </a:cubicBezTo>
                    <a:cubicBezTo>
                      <a:pt x="374" y="1468"/>
                      <a:pt x="670" y="1191"/>
                      <a:pt x="966" y="913"/>
                    </a:cubicBezTo>
                    <a:cubicBezTo>
                      <a:pt x="1257" y="631"/>
                      <a:pt x="1548" y="350"/>
                      <a:pt x="1823" y="51"/>
                    </a:cubicBezTo>
                    <a:cubicBezTo>
                      <a:pt x="1833" y="40"/>
                      <a:pt x="1834" y="23"/>
                      <a:pt x="1824" y="11"/>
                    </a:cubicBezTo>
                    <a:cubicBezTo>
                      <a:pt x="1818" y="4"/>
                      <a:pt x="1810" y="1"/>
                      <a:pt x="18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8" name="Google Shape;3668;p329"/>
              <p:cNvSpPr/>
              <p:nvPr/>
            </p:nvSpPr>
            <p:spPr>
              <a:xfrm>
                <a:off x="4575310" y="2941492"/>
                <a:ext cx="30297" cy="72462"/>
              </a:xfrm>
              <a:custGeom>
                <a:rect b="b" l="l" r="r" t="t"/>
                <a:pathLst>
                  <a:path extrusionOk="0" h="2253" w="942">
                    <a:moveTo>
                      <a:pt x="908" y="0"/>
                    </a:moveTo>
                    <a:cubicBezTo>
                      <a:pt x="898" y="0"/>
                      <a:pt x="889" y="5"/>
                      <a:pt x="883" y="14"/>
                    </a:cubicBezTo>
                    <a:cubicBezTo>
                      <a:pt x="469" y="693"/>
                      <a:pt x="245" y="1461"/>
                      <a:pt x="8" y="2214"/>
                    </a:cubicBezTo>
                    <a:cubicBezTo>
                      <a:pt x="1" y="2236"/>
                      <a:pt x="20" y="2252"/>
                      <a:pt x="38" y="2252"/>
                    </a:cubicBezTo>
                    <a:cubicBezTo>
                      <a:pt x="48" y="2252"/>
                      <a:pt x="58" y="2247"/>
                      <a:pt x="63" y="2235"/>
                    </a:cubicBezTo>
                    <a:cubicBezTo>
                      <a:pt x="146" y="2055"/>
                      <a:pt x="219" y="1871"/>
                      <a:pt x="289" y="1687"/>
                    </a:cubicBezTo>
                    <a:lnTo>
                      <a:pt x="496" y="1134"/>
                    </a:lnTo>
                    <a:cubicBezTo>
                      <a:pt x="629" y="764"/>
                      <a:pt x="774" y="400"/>
                      <a:pt x="935" y="42"/>
                    </a:cubicBezTo>
                    <a:cubicBezTo>
                      <a:pt x="942" y="28"/>
                      <a:pt x="936" y="13"/>
                      <a:pt x="924" y="5"/>
                    </a:cubicBezTo>
                    <a:cubicBezTo>
                      <a:pt x="919" y="2"/>
                      <a:pt x="913" y="0"/>
                      <a:pt x="9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69" name="Google Shape;3669;p329"/>
            <p:cNvGrpSpPr/>
            <p:nvPr/>
          </p:nvGrpSpPr>
          <p:grpSpPr>
            <a:xfrm flipH="1" rot="-844037">
              <a:off x="446178" y="4462605"/>
              <a:ext cx="315547" cy="339832"/>
              <a:chOff x="5937634" y="3212099"/>
              <a:chExt cx="281975" cy="303637"/>
            </a:xfrm>
          </p:grpSpPr>
          <p:sp>
            <p:nvSpPr>
              <p:cNvPr id="3670" name="Google Shape;3670;p329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329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2" name="Google Shape;3672;p329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3" name="Google Shape;3673;p329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4" name="Google Shape;3674;p329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5" name="Google Shape;3675;p329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6" name="Google Shape;3676;p329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7" name="Google Shape;3677;p329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8" name="Google Shape;3678;p329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9" name="Google Shape;3679;p329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0" name="Google Shape;3680;p329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1" name="Google Shape;3681;p329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82" name="Google Shape;3682;p329"/>
            <p:cNvSpPr/>
            <p:nvPr/>
          </p:nvSpPr>
          <p:spPr>
            <a:xfrm rot="-2043293">
              <a:off x="297193" y="4342534"/>
              <a:ext cx="146027" cy="138633"/>
            </a:xfrm>
            <a:custGeom>
              <a:rect b="b" l="l" r="r" t="t"/>
              <a:pathLst>
                <a:path extrusionOk="0" h="9430" w="9933">
                  <a:moveTo>
                    <a:pt x="8342" y="4852"/>
                  </a:moveTo>
                  <a:lnTo>
                    <a:pt x="8342" y="4853"/>
                  </a:lnTo>
                  <a:lnTo>
                    <a:pt x="8342" y="4853"/>
                  </a:lnTo>
                  <a:lnTo>
                    <a:pt x="8342" y="4853"/>
                  </a:lnTo>
                  <a:cubicBezTo>
                    <a:pt x="8342" y="4853"/>
                    <a:pt x="8342" y="4852"/>
                    <a:pt x="8342" y="4852"/>
                  </a:cubicBezTo>
                  <a:close/>
                  <a:moveTo>
                    <a:pt x="2797" y="6438"/>
                  </a:moveTo>
                  <a:cubicBezTo>
                    <a:pt x="2797" y="6441"/>
                    <a:pt x="2797" y="6443"/>
                    <a:pt x="2797" y="6443"/>
                  </a:cubicBezTo>
                  <a:cubicBezTo>
                    <a:pt x="2797" y="6443"/>
                    <a:pt x="2797" y="6443"/>
                    <a:pt x="2797" y="6442"/>
                  </a:cubicBezTo>
                  <a:lnTo>
                    <a:pt x="2797" y="6438"/>
                  </a:lnTo>
                  <a:close/>
                  <a:moveTo>
                    <a:pt x="4291" y="0"/>
                  </a:moveTo>
                  <a:cubicBezTo>
                    <a:pt x="2927" y="0"/>
                    <a:pt x="1798" y="452"/>
                    <a:pt x="1122" y="954"/>
                  </a:cubicBezTo>
                  <a:cubicBezTo>
                    <a:pt x="730" y="1225"/>
                    <a:pt x="478" y="1536"/>
                    <a:pt x="308" y="1742"/>
                  </a:cubicBezTo>
                  <a:cubicBezTo>
                    <a:pt x="178" y="1931"/>
                    <a:pt x="108" y="2032"/>
                    <a:pt x="108" y="2032"/>
                  </a:cubicBezTo>
                  <a:cubicBezTo>
                    <a:pt x="1" y="2188"/>
                    <a:pt x="22" y="2403"/>
                    <a:pt x="166" y="2532"/>
                  </a:cubicBezTo>
                  <a:cubicBezTo>
                    <a:pt x="239" y="2598"/>
                    <a:pt x="331" y="2630"/>
                    <a:pt x="422" y="2630"/>
                  </a:cubicBezTo>
                  <a:cubicBezTo>
                    <a:pt x="526" y="2630"/>
                    <a:pt x="630" y="2588"/>
                    <a:pt x="705" y="2505"/>
                  </a:cubicBezTo>
                  <a:cubicBezTo>
                    <a:pt x="705" y="2505"/>
                    <a:pt x="788" y="2414"/>
                    <a:pt x="942" y="2243"/>
                  </a:cubicBezTo>
                  <a:cubicBezTo>
                    <a:pt x="1085" y="2114"/>
                    <a:pt x="1296" y="1921"/>
                    <a:pt x="1632" y="1730"/>
                  </a:cubicBezTo>
                  <a:cubicBezTo>
                    <a:pt x="1958" y="1541"/>
                    <a:pt x="2392" y="1366"/>
                    <a:pt x="2919" y="1272"/>
                  </a:cubicBezTo>
                  <a:cubicBezTo>
                    <a:pt x="3189" y="1226"/>
                    <a:pt x="3483" y="1201"/>
                    <a:pt x="3793" y="1201"/>
                  </a:cubicBezTo>
                  <a:cubicBezTo>
                    <a:pt x="4089" y="1201"/>
                    <a:pt x="4399" y="1224"/>
                    <a:pt x="4719" y="1272"/>
                  </a:cubicBezTo>
                  <a:cubicBezTo>
                    <a:pt x="5373" y="1379"/>
                    <a:pt x="6071" y="1601"/>
                    <a:pt x="6706" y="1974"/>
                  </a:cubicBezTo>
                  <a:cubicBezTo>
                    <a:pt x="7340" y="2343"/>
                    <a:pt x="7902" y="2884"/>
                    <a:pt x="8179" y="3532"/>
                  </a:cubicBezTo>
                  <a:cubicBezTo>
                    <a:pt x="8317" y="3855"/>
                    <a:pt x="8382" y="4205"/>
                    <a:pt x="8366" y="4567"/>
                  </a:cubicBezTo>
                  <a:cubicBezTo>
                    <a:pt x="8364" y="4657"/>
                    <a:pt x="8346" y="4750"/>
                    <a:pt x="8339" y="4840"/>
                  </a:cubicBezTo>
                  <a:lnTo>
                    <a:pt x="8335" y="4875"/>
                  </a:lnTo>
                  <a:lnTo>
                    <a:pt x="8335" y="4880"/>
                  </a:lnTo>
                  <a:lnTo>
                    <a:pt x="8321" y="4940"/>
                  </a:lnTo>
                  <a:lnTo>
                    <a:pt x="8280" y="5115"/>
                  </a:lnTo>
                  <a:lnTo>
                    <a:pt x="8199" y="5466"/>
                  </a:lnTo>
                  <a:cubicBezTo>
                    <a:pt x="8172" y="5582"/>
                    <a:pt x="8149" y="5710"/>
                    <a:pt x="8106" y="5778"/>
                  </a:cubicBezTo>
                  <a:cubicBezTo>
                    <a:pt x="8023" y="5942"/>
                    <a:pt x="7976" y="6113"/>
                    <a:pt x="7884" y="6278"/>
                  </a:cubicBezTo>
                  <a:cubicBezTo>
                    <a:pt x="7771" y="6436"/>
                    <a:pt x="7686" y="6617"/>
                    <a:pt x="7560" y="6761"/>
                  </a:cubicBezTo>
                  <a:cubicBezTo>
                    <a:pt x="7308" y="7048"/>
                    <a:pt x="7025" y="7307"/>
                    <a:pt x="6680" y="7473"/>
                  </a:cubicBezTo>
                  <a:cubicBezTo>
                    <a:pt x="6240" y="7707"/>
                    <a:pt x="5721" y="7835"/>
                    <a:pt x="5204" y="7835"/>
                  </a:cubicBezTo>
                  <a:cubicBezTo>
                    <a:pt x="4937" y="7835"/>
                    <a:pt x="4670" y="7800"/>
                    <a:pt x="4414" y="7729"/>
                  </a:cubicBezTo>
                  <a:lnTo>
                    <a:pt x="4137" y="7651"/>
                  </a:lnTo>
                  <a:cubicBezTo>
                    <a:pt x="4046" y="7621"/>
                    <a:pt x="3966" y="7573"/>
                    <a:pt x="3880" y="7539"/>
                  </a:cubicBezTo>
                  <a:cubicBezTo>
                    <a:pt x="3697" y="7477"/>
                    <a:pt x="3564" y="7361"/>
                    <a:pt x="3410" y="7269"/>
                  </a:cubicBezTo>
                  <a:cubicBezTo>
                    <a:pt x="3154" y="7048"/>
                    <a:pt x="2913" y="6809"/>
                    <a:pt x="2842" y="6522"/>
                  </a:cubicBezTo>
                  <a:lnTo>
                    <a:pt x="2797" y="6420"/>
                  </a:lnTo>
                  <a:lnTo>
                    <a:pt x="2792" y="6408"/>
                  </a:lnTo>
                  <a:cubicBezTo>
                    <a:pt x="2790" y="6400"/>
                    <a:pt x="2790" y="6397"/>
                    <a:pt x="2789" y="6397"/>
                  </a:cubicBezTo>
                  <a:lnTo>
                    <a:pt x="2789" y="6397"/>
                  </a:lnTo>
                  <a:cubicBezTo>
                    <a:pt x="2789" y="6397"/>
                    <a:pt x="2790" y="6399"/>
                    <a:pt x="2790" y="6403"/>
                  </a:cubicBezTo>
                  <a:lnTo>
                    <a:pt x="2790" y="6403"/>
                  </a:lnTo>
                  <a:lnTo>
                    <a:pt x="2788" y="6388"/>
                  </a:lnTo>
                  <a:lnTo>
                    <a:pt x="2772" y="6305"/>
                  </a:lnTo>
                  <a:cubicBezTo>
                    <a:pt x="2755" y="6201"/>
                    <a:pt x="2720" y="6063"/>
                    <a:pt x="2719" y="5988"/>
                  </a:cubicBezTo>
                  <a:cubicBezTo>
                    <a:pt x="2717" y="5914"/>
                    <a:pt x="2712" y="5843"/>
                    <a:pt x="2704" y="5769"/>
                  </a:cubicBezTo>
                  <a:lnTo>
                    <a:pt x="2716" y="5531"/>
                  </a:lnTo>
                  <a:cubicBezTo>
                    <a:pt x="2752" y="5225"/>
                    <a:pt x="2862" y="4963"/>
                    <a:pt x="3049" y="4756"/>
                  </a:cubicBezTo>
                  <a:cubicBezTo>
                    <a:pt x="3403" y="4362"/>
                    <a:pt x="4010" y="4158"/>
                    <a:pt x="4570" y="4158"/>
                  </a:cubicBezTo>
                  <a:cubicBezTo>
                    <a:pt x="4606" y="4158"/>
                    <a:pt x="4642" y="4158"/>
                    <a:pt x="4677" y="4160"/>
                  </a:cubicBezTo>
                  <a:lnTo>
                    <a:pt x="4894" y="4179"/>
                  </a:lnTo>
                  <a:lnTo>
                    <a:pt x="4922" y="4181"/>
                  </a:lnTo>
                  <a:lnTo>
                    <a:pt x="4927" y="4181"/>
                  </a:lnTo>
                  <a:lnTo>
                    <a:pt x="4957" y="4189"/>
                  </a:lnTo>
                  <a:lnTo>
                    <a:pt x="5086" y="4221"/>
                  </a:lnTo>
                  <a:lnTo>
                    <a:pt x="5214" y="4254"/>
                  </a:lnTo>
                  <a:lnTo>
                    <a:pt x="5258" y="4283"/>
                  </a:lnTo>
                  <a:cubicBezTo>
                    <a:pt x="5285" y="4306"/>
                    <a:pt x="5321" y="4294"/>
                    <a:pt x="5355" y="4332"/>
                  </a:cubicBezTo>
                  <a:cubicBezTo>
                    <a:pt x="5510" y="4426"/>
                    <a:pt x="5603" y="4568"/>
                    <a:pt x="5632" y="4737"/>
                  </a:cubicBezTo>
                  <a:cubicBezTo>
                    <a:pt x="5663" y="4905"/>
                    <a:pt x="5630" y="5079"/>
                    <a:pt x="5563" y="5214"/>
                  </a:cubicBezTo>
                  <a:cubicBezTo>
                    <a:pt x="5496" y="5353"/>
                    <a:pt x="5385" y="5428"/>
                    <a:pt x="5281" y="5494"/>
                  </a:cubicBezTo>
                  <a:cubicBezTo>
                    <a:pt x="5180" y="5547"/>
                    <a:pt x="5068" y="5564"/>
                    <a:pt x="4960" y="5564"/>
                  </a:cubicBezTo>
                  <a:cubicBezTo>
                    <a:pt x="4829" y="5564"/>
                    <a:pt x="4703" y="5538"/>
                    <a:pt x="4607" y="5517"/>
                  </a:cubicBezTo>
                  <a:cubicBezTo>
                    <a:pt x="4426" y="5454"/>
                    <a:pt x="4329" y="5421"/>
                    <a:pt x="4329" y="5421"/>
                  </a:cubicBezTo>
                  <a:lnTo>
                    <a:pt x="4261" y="5398"/>
                  </a:lnTo>
                  <a:cubicBezTo>
                    <a:pt x="4221" y="5384"/>
                    <a:pt x="4180" y="5378"/>
                    <a:pt x="4139" y="5378"/>
                  </a:cubicBezTo>
                  <a:cubicBezTo>
                    <a:pt x="4001" y="5378"/>
                    <a:pt x="3868" y="5454"/>
                    <a:pt x="3801" y="5585"/>
                  </a:cubicBezTo>
                  <a:cubicBezTo>
                    <a:pt x="3707" y="5771"/>
                    <a:pt x="3783" y="5998"/>
                    <a:pt x="3969" y="6092"/>
                  </a:cubicBezTo>
                  <a:cubicBezTo>
                    <a:pt x="3969" y="6092"/>
                    <a:pt x="4097" y="6157"/>
                    <a:pt x="4336" y="6278"/>
                  </a:cubicBezTo>
                  <a:cubicBezTo>
                    <a:pt x="4508" y="6334"/>
                    <a:pt x="4761" y="6445"/>
                    <a:pt x="5097" y="6445"/>
                  </a:cubicBezTo>
                  <a:cubicBezTo>
                    <a:pt x="5252" y="6445"/>
                    <a:pt x="5423" y="6422"/>
                    <a:pt x="5612" y="6359"/>
                  </a:cubicBezTo>
                  <a:cubicBezTo>
                    <a:pt x="5896" y="6249"/>
                    <a:pt x="6201" y="6056"/>
                    <a:pt x="6404" y="5745"/>
                  </a:cubicBezTo>
                  <a:cubicBezTo>
                    <a:pt x="6605" y="5439"/>
                    <a:pt x="6730" y="5050"/>
                    <a:pt x="6701" y="4620"/>
                  </a:cubicBezTo>
                  <a:cubicBezTo>
                    <a:pt x="6681" y="4195"/>
                    <a:pt x="6459" y="3719"/>
                    <a:pt x="6072" y="3412"/>
                  </a:cubicBezTo>
                  <a:cubicBezTo>
                    <a:pt x="5990" y="3325"/>
                    <a:pt x="5857" y="3262"/>
                    <a:pt x="5739" y="3194"/>
                  </a:cubicBezTo>
                  <a:lnTo>
                    <a:pt x="5553" y="3103"/>
                  </a:lnTo>
                  <a:lnTo>
                    <a:pt x="5428" y="3062"/>
                  </a:lnTo>
                  <a:lnTo>
                    <a:pt x="5302" y="3021"/>
                  </a:lnTo>
                  <a:lnTo>
                    <a:pt x="5238" y="3000"/>
                  </a:lnTo>
                  <a:lnTo>
                    <a:pt x="5222" y="2994"/>
                  </a:lnTo>
                  <a:lnTo>
                    <a:pt x="5143" y="2976"/>
                  </a:lnTo>
                  <a:lnTo>
                    <a:pt x="5103" y="2969"/>
                  </a:lnTo>
                  <a:cubicBezTo>
                    <a:pt x="4997" y="2952"/>
                    <a:pt x="4889" y="2935"/>
                    <a:pt x="4780" y="2918"/>
                  </a:cubicBezTo>
                  <a:cubicBezTo>
                    <a:pt x="4642" y="2903"/>
                    <a:pt x="4499" y="2895"/>
                    <a:pt x="4353" y="2895"/>
                  </a:cubicBezTo>
                  <a:cubicBezTo>
                    <a:pt x="3589" y="2895"/>
                    <a:pt x="2737" y="3118"/>
                    <a:pt x="2045" y="3791"/>
                  </a:cubicBezTo>
                  <a:cubicBezTo>
                    <a:pt x="1640" y="4186"/>
                    <a:pt x="1366" y="4749"/>
                    <a:pt x="1274" y="5317"/>
                  </a:cubicBezTo>
                  <a:lnTo>
                    <a:pt x="1229" y="5744"/>
                  </a:lnTo>
                  <a:cubicBezTo>
                    <a:pt x="1231" y="5894"/>
                    <a:pt x="1237" y="6047"/>
                    <a:pt x="1246" y="6199"/>
                  </a:cubicBezTo>
                  <a:cubicBezTo>
                    <a:pt x="1256" y="6350"/>
                    <a:pt x="1279" y="6434"/>
                    <a:pt x="1294" y="6555"/>
                  </a:cubicBezTo>
                  <a:lnTo>
                    <a:pt x="1308" y="6640"/>
                  </a:lnTo>
                  <a:lnTo>
                    <a:pt x="1315" y="6682"/>
                  </a:lnTo>
                  <a:lnTo>
                    <a:pt x="1316" y="6692"/>
                  </a:lnTo>
                  <a:cubicBezTo>
                    <a:pt x="1316" y="6692"/>
                    <a:pt x="1316" y="6692"/>
                    <a:pt x="1316" y="6692"/>
                  </a:cubicBezTo>
                  <a:lnTo>
                    <a:pt x="1316" y="6692"/>
                  </a:lnTo>
                  <a:cubicBezTo>
                    <a:pt x="1316" y="6692"/>
                    <a:pt x="1328" y="6754"/>
                    <a:pt x="1329" y="6754"/>
                  </a:cubicBezTo>
                  <a:cubicBezTo>
                    <a:pt x="1329" y="6754"/>
                    <a:pt x="1329" y="6752"/>
                    <a:pt x="1328" y="6747"/>
                  </a:cubicBezTo>
                  <a:lnTo>
                    <a:pt x="1328" y="6747"/>
                  </a:lnTo>
                  <a:lnTo>
                    <a:pt x="1336" y="6775"/>
                  </a:lnTo>
                  <a:lnTo>
                    <a:pt x="1410" y="6996"/>
                  </a:lnTo>
                  <a:cubicBezTo>
                    <a:pt x="1577" y="7613"/>
                    <a:pt x="2003" y="8096"/>
                    <a:pt x="2450" y="8487"/>
                  </a:cubicBezTo>
                  <a:cubicBezTo>
                    <a:pt x="2691" y="8657"/>
                    <a:pt x="2930" y="8845"/>
                    <a:pt x="3198" y="8956"/>
                  </a:cubicBezTo>
                  <a:cubicBezTo>
                    <a:pt x="3458" y="9098"/>
                    <a:pt x="3734" y="9184"/>
                    <a:pt x="4013" y="9261"/>
                  </a:cubicBezTo>
                  <a:cubicBezTo>
                    <a:pt x="4414" y="9373"/>
                    <a:pt x="4830" y="9429"/>
                    <a:pt x="5248" y="9429"/>
                  </a:cubicBezTo>
                  <a:cubicBezTo>
                    <a:pt x="5994" y="9429"/>
                    <a:pt x="6748" y="9252"/>
                    <a:pt x="7432" y="8900"/>
                  </a:cubicBezTo>
                  <a:cubicBezTo>
                    <a:pt x="7971" y="8634"/>
                    <a:pt x="8426" y="8219"/>
                    <a:pt x="8808" y="7765"/>
                  </a:cubicBezTo>
                  <a:cubicBezTo>
                    <a:pt x="8996" y="7537"/>
                    <a:pt x="9131" y="7276"/>
                    <a:pt x="9289" y="7030"/>
                  </a:cubicBezTo>
                  <a:cubicBezTo>
                    <a:pt x="9429" y="6771"/>
                    <a:pt x="9526" y="6473"/>
                    <a:pt x="9636" y="6195"/>
                  </a:cubicBezTo>
                  <a:cubicBezTo>
                    <a:pt x="9699" y="6043"/>
                    <a:pt x="9716" y="5933"/>
                    <a:pt x="9742" y="5815"/>
                  </a:cubicBezTo>
                  <a:lnTo>
                    <a:pt x="9819" y="5463"/>
                  </a:lnTo>
                  <a:lnTo>
                    <a:pt x="9856" y="5288"/>
                  </a:lnTo>
                  <a:lnTo>
                    <a:pt x="9875" y="5200"/>
                  </a:lnTo>
                  <a:lnTo>
                    <a:pt x="9877" y="5190"/>
                  </a:lnTo>
                  <a:lnTo>
                    <a:pt x="9890" y="5116"/>
                  </a:lnTo>
                  <a:lnTo>
                    <a:pt x="9892" y="5089"/>
                  </a:lnTo>
                  <a:lnTo>
                    <a:pt x="9897" y="5035"/>
                  </a:lnTo>
                  <a:cubicBezTo>
                    <a:pt x="9906" y="4889"/>
                    <a:pt x="9925" y="4745"/>
                    <a:pt x="9924" y="4599"/>
                  </a:cubicBezTo>
                  <a:cubicBezTo>
                    <a:pt x="9932" y="4015"/>
                    <a:pt x="9802" y="3425"/>
                    <a:pt x="9560" y="2911"/>
                  </a:cubicBezTo>
                  <a:cubicBezTo>
                    <a:pt x="9075" y="1866"/>
                    <a:pt x="8218" y="1179"/>
                    <a:pt x="7383" y="747"/>
                  </a:cubicBezTo>
                  <a:cubicBezTo>
                    <a:pt x="6539" y="304"/>
                    <a:pt x="5671" y="97"/>
                    <a:pt x="4866" y="27"/>
                  </a:cubicBezTo>
                  <a:cubicBezTo>
                    <a:pt x="4671" y="9"/>
                    <a:pt x="4479" y="0"/>
                    <a:pt x="4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683" name="Shape 3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4" name="Google Shape;3684;p33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85" name="Google Shape;3685;p330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3686" name="Google Shape;3686;p33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687" name="Google Shape;3687;p33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688" name="Google Shape;3688;p33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100"/>
            </a:lvl1pPr>
            <a:lvl2pPr indent="0" lvl="1" marL="0" rtl="0" algn="r">
              <a:spcBef>
                <a:spcPts val="0"/>
              </a:spcBef>
              <a:buNone/>
              <a:defRPr sz="1100"/>
            </a:lvl2pPr>
            <a:lvl3pPr indent="0" lvl="2" marL="0" rtl="0" algn="r">
              <a:spcBef>
                <a:spcPts val="0"/>
              </a:spcBef>
              <a:buNone/>
              <a:defRPr sz="1100"/>
            </a:lvl3pPr>
            <a:lvl4pPr indent="0" lvl="3" marL="0" rtl="0" algn="r">
              <a:spcBef>
                <a:spcPts val="0"/>
              </a:spcBef>
              <a:buNone/>
              <a:defRPr sz="1100"/>
            </a:lvl4pPr>
            <a:lvl5pPr indent="0" lvl="4" marL="0" rtl="0" algn="r">
              <a:spcBef>
                <a:spcPts val="0"/>
              </a:spcBef>
              <a:buNone/>
              <a:defRPr sz="1100"/>
            </a:lvl5pPr>
            <a:lvl6pPr indent="0" lvl="5" marL="0" rtl="0" algn="r">
              <a:spcBef>
                <a:spcPts val="0"/>
              </a:spcBef>
              <a:buNone/>
              <a:defRPr sz="1100"/>
            </a:lvl6pPr>
            <a:lvl7pPr indent="0" lvl="6" marL="0" rtl="0" algn="r">
              <a:spcBef>
                <a:spcPts val="0"/>
              </a:spcBef>
              <a:buNone/>
              <a:defRPr sz="1100"/>
            </a:lvl7pPr>
            <a:lvl8pPr indent="0" lvl="7" marL="0" rtl="0" algn="r">
              <a:spcBef>
                <a:spcPts val="0"/>
              </a:spcBef>
              <a:buNone/>
              <a:defRPr sz="1100"/>
            </a:lvl8pPr>
            <a:lvl9pPr indent="0" lvl="8" marL="0" rtl="0" algn="r">
              <a:spcBef>
                <a:spcPts val="0"/>
              </a:spcBef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5_1">
    <p:bg>
      <p:bgPr>
        <a:solidFill>
          <a:schemeClr val="accent3"/>
        </a:solidFill>
      </p:bgPr>
    </p:bg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0" name="Google Shape;710;p34"/>
          <p:cNvGrpSpPr/>
          <p:nvPr/>
        </p:nvGrpSpPr>
        <p:grpSpPr>
          <a:xfrm rot="2118701">
            <a:off x="2236053" y="4779004"/>
            <a:ext cx="677494" cy="678539"/>
            <a:chOff x="1176363" y="5022450"/>
            <a:chExt cx="551250" cy="552100"/>
          </a:xfrm>
        </p:grpSpPr>
        <p:sp>
          <p:nvSpPr>
            <p:cNvPr id="711" name="Google Shape;711;p34"/>
            <p:cNvSpPr/>
            <p:nvPr/>
          </p:nvSpPr>
          <p:spPr>
            <a:xfrm>
              <a:off x="1176363" y="5561175"/>
              <a:ext cx="54225" cy="5025"/>
            </a:xfrm>
            <a:custGeom>
              <a:rect b="b" l="l" r="r" t="t"/>
              <a:pathLst>
                <a:path extrusionOk="0" fill="none" h="201" w="2169">
                  <a:moveTo>
                    <a:pt x="2168" y="201"/>
                  </a:moveTo>
                  <a:cubicBezTo>
                    <a:pt x="1434" y="134"/>
                    <a:pt x="701" y="67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4"/>
            <p:cNvSpPr/>
            <p:nvPr/>
          </p:nvSpPr>
          <p:spPr>
            <a:xfrm>
              <a:off x="1272263" y="5043300"/>
              <a:ext cx="351100" cy="531250"/>
            </a:xfrm>
            <a:custGeom>
              <a:rect b="b" l="l" r="r" t="t"/>
              <a:pathLst>
                <a:path extrusionOk="0" fill="none" h="21250" w="14044">
                  <a:moveTo>
                    <a:pt x="14044" y="1"/>
                  </a:moveTo>
                  <a:cubicBezTo>
                    <a:pt x="10474" y="1035"/>
                    <a:pt x="4670" y="2803"/>
                    <a:pt x="5171" y="7606"/>
                  </a:cubicBezTo>
                  <a:cubicBezTo>
                    <a:pt x="5437" y="10175"/>
                    <a:pt x="7672" y="12109"/>
                    <a:pt x="9407" y="13844"/>
                  </a:cubicBezTo>
                  <a:cubicBezTo>
                    <a:pt x="11008" y="15445"/>
                    <a:pt x="13310" y="18047"/>
                    <a:pt x="10841" y="20048"/>
                  </a:cubicBezTo>
                  <a:cubicBezTo>
                    <a:pt x="9540" y="21082"/>
                    <a:pt x="7405" y="21049"/>
                    <a:pt x="5838" y="21149"/>
                  </a:cubicBezTo>
                  <a:cubicBezTo>
                    <a:pt x="3870" y="21249"/>
                    <a:pt x="1935" y="21216"/>
                    <a:pt x="0" y="21049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4"/>
            <p:cNvSpPr/>
            <p:nvPr/>
          </p:nvSpPr>
          <p:spPr>
            <a:xfrm>
              <a:off x="1668363" y="5022450"/>
              <a:ext cx="59250" cy="10875"/>
            </a:xfrm>
            <a:custGeom>
              <a:rect b="b" l="l" r="r" t="t"/>
              <a:pathLst>
                <a:path extrusionOk="0" fill="none" h="435" w="2370">
                  <a:moveTo>
                    <a:pt x="2369" y="1"/>
                  </a:moveTo>
                  <a:cubicBezTo>
                    <a:pt x="1569" y="134"/>
                    <a:pt x="768" y="267"/>
                    <a:pt x="1" y="434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" name="Google Shape;714;p34"/>
          <p:cNvGrpSpPr/>
          <p:nvPr/>
        </p:nvGrpSpPr>
        <p:grpSpPr>
          <a:xfrm>
            <a:off x="8544530" y="1373875"/>
            <a:ext cx="802548" cy="757672"/>
            <a:chOff x="5091638" y="5657900"/>
            <a:chExt cx="402825" cy="380300"/>
          </a:xfrm>
        </p:grpSpPr>
        <p:sp>
          <p:nvSpPr>
            <p:cNvPr id="715" name="Google Shape;715;p34"/>
            <p:cNvSpPr/>
            <p:nvPr/>
          </p:nvSpPr>
          <p:spPr>
            <a:xfrm>
              <a:off x="5091638" y="5717950"/>
              <a:ext cx="402825" cy="320250"/>
            </a:xfrm>
            <a:custGeom>
              <a:rect b="b" l="l" r="r" t="t"/>
              <a:pathLst>
                <a:path extrusionOk="0" fill="none" h="12810" w="16113">
                  <a:moveTo>
                    <a:pt x="12510" y="1"/>
                  </a:moveTo>
                  <a:cubicBezTo>
                    <a:pt x="13777" y="1035"/>
                    <a:pt x="16112" y="3203"/>
                    <a:pt x="14678" y="4971"/>
                  </a:cubicBezTo>
                  <a:cubicBezTo>
                    <a:pt x="13677" y="6205"/>
                    <a:pt x="11576" y="6472"/>
                    <a:pt x="10108" y="6705"/>
                  </a:cubicBezTo>
                  <a:cubicBezTo>
                    <a:pt x="7339" y="7172"/>
                    <a:pt x="3904" y="7172"/>
                    <a:pt x="1535" y="8840"/>
                  </a:cubicBezTo>
                  <a:cubicBezTo>
                    <a:pt x="1" y="9908"/>
                    <a:pt x="234" y="11442"/>
                    <a:pt x="1335" y="1281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4"/>
            <p:cNvSpPr/>
            <p:nvPr/>
          </p:nvSpPr>
          <p:spPr>
            <a:xfrm>
              <a:off x="5314313" y="5657900"/>
              <a:ext cx="47550" cy="28375"/>
            </a:xfrm>
            <a:custGeom>
              <a:rect b="b" l="l" r="r" t="t"/>
              <a:pathLst>
                <a:path extrusionOk="0" fill="none" h="1135" w="1902">
                  <a:moveTo>
                    <a:pt x="0" y="1"/>
                  </a:moveTo>
                  <a:cubicBezTo>
                    <a:pt x="634" y="368"/>
                    <a:pt x="1268" y="735"/>
                    <a:pt x="1902" y="1135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" name="Google Shape;717;p34"/>
          <p:cNvGrpSpPr/>
          <p:nvPr/>
        </p:nvGrpSpPr>
        <p:grpSpPr>
          <a:xfrm rot="-2700000">
            <a:off x="-7871" y="120906"/>
            <a:ext cx="544210" cy="401775"/>
            <a:chOff x="3525538" y="7232375"/>
            <a:chExt cx="442825" cy="326925"/>
          </a:xfrm>
        </p:grpSpPr>
        <p:sp>
          <p:nvSpPr>
            <p:cNvPr id="718" name="Google Shape;718;p34"/>
            <p:cNvSpPr/>
            <p:nvPr/>
          </p:nvSpPr>
          <p:spPr>
            <a:xfrm>
              <a:off x="3940838" y="7344950"/>
              <a:ext cx="27525" cy="37550"/>
            </a:xfrm>
            <a:custGeom>
              <a:rect b="b" l="l" r="r" t="t"/>
              <a:pathLst>
                <a:path extrusionOk="0" fill="none" h="1502" w="1101">
                  <a:moveTo>
                    <a:pt x="0" y="0"/>
                  </a:moveTo>
                  <a:cubicBezTo>
                    <a:pt x="367" y="501"/>
                    <a:pt x="734" y="1001"/>
                    <a:pt x="1101" y="1502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4"/>
            <p:cNvSpPr/>
            <p:nvPr/>
          </p:nvSpPr>
          <p:spPr>
            <a:xfrm>
              <a:off x="3859113" y="7232375"/>
              <a:ext cx="53375" cy="73400"/>
            </a:xfrm>
            <a:custGeom>
              <a:rect b="b" l="l" r="r" t="t"/>
              <a:pathLst>
                <a:path extrusionOk="0" fill="none" h="2936" w="2135">
                  <a:moveTo>
                    <a:pt x="0" y="0"/>
                  </a:moveTo>
                  <a:lnTo>
                    <a:pt x="2135" y="2936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4"/>
            <p:cNvSpPr/>
            <p:nvPr/>
          </p:nvSpPr>
          <p:spPr>
            <a:xfrm>
              <a:off x="3744013" y="7307425"/>
              <a:ext cx="25" cy="251875"/>
            </a:xfrm>
            <a:custGeom>
              <a:rect b="b" l="l" r="r" t="t"/>
              <a:pathLst>
                <a:path extrusionOk="0" fill="none" h="10075" w="1">
                  <a:moveTo>
                    <a:pt x="1" y="0"/>
                  </a:moveTo>
                  <a:lnTo>
                    <a:pt x="1" y="10074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4"/>
            <p:cNvSpPr/>
            <p:nvPr/>
          </p:nvSpPr>
          <p:spPr>
            <a:xfrm>
              <a:off x="3525538" y="7470875"/>
              <a:ext cx="25875" cy="88425"/>
            </a:xfrm>
            <a:custGeom>
              <a:rect b="b" l="l" r="r" t="t"/>
              <a:pathLst>
                <a:path extrusionOk="0" fill="none" h="3537" w="1035">
                  <a:moveTo>
                    <a:pt x="1034" y="0"/>
                  </a:moveTo>
                  <a:cubicBezTo>
                    <a:pt x="701" y="1168"/>
                    <a:pt x="334" y="2335"/>
                    <a:pt x="0" y="3536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4"/>
            <p:cNvSpPr/>
            <p:nvPr/>
          </p:nvSpPr>
          <p:spPr>
            <a:xfrm>
              <a:off x="3563888" y="7382475"/>
              <a:ext cx="14200" cy="47550"/>
            </a:xfrm>
            <a:custGeom>
              <a:rect b="b" l="l" r="r" t="t"/>
              <a:pathLst>
                <a:path extrusionOk="0" fill="none" h="1902" w="568">
                  <a:moveTo>
                    <a:pt x="568" y="1"/>
                  </a:moveTo>
                  <a:lnTo>
                    <a:pt x="1" y="1902"/>
                  </a:ln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3" name="Google Shape;723;p34"/>
          <p:cNvSpPr/>
          <p:nvPr/>
        </p:nvSpPr>
        <p:spPr>
          <a:xfrm rot="-1970022">
            <a:off x="7612991" y="131566"/>
            <a:ext cx="490487" cy="380615"/>
          </a:xfrm>
          <a:custGeom>
            <a:rect b="b" l="l" r="r" t="t"/>
            <a:pathLst>
              <a:path extrusionOk="0" fill="none" h="6239" w="8040">
                <a:moveTo>
                  <a:pt x="0" y="1"/>
                </a:moveTo>
                <a:lnTo>
                  <a:pt x="1501" y="6239"/>
                </a:lnTo>
                <a:lnTo>
                  <a:pt x="8039" y="1035"/>
                </a:lnTo>
                <a:close/>
              </a:path>
            </a:pathLst>
          </a:custGeom>
          <a:noFill/>
          <a:ln cap="rnd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34"/>
          <p:cNvSpPr/>
          <p:nvPr/>
        </p:nvSpPr>
        <p:spPr>
          <a:xfrm>
            <a:off x="8797663" y="4874375"/>
            <a:ext cx="487800" cy="487800"/>
          </a:xfrm>
          <a:prstGeom prst="ellipse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34"/>
          <p:cNvSpPr/>
          <p:nvPr/>
        </p:nvSpPr>
        <p:spPr>
          <a:xfrm>
            <a:off x="-308412" y="2801575"/>
            <a:ext cx="487800" cy="487800"/>
          </a:xfrm>
          <a:prstGeom prst="ellipse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6" name="Google Shape;726;p34"/>
          <p:cNvGrpSpPr/>
          <p:nvPr/>
        </p:nvGrpSpPr>
        <p:grpSpPr>
          <a:xfrm rot="9197377">
            <a:off x="4170731" y="-508577"/>
            <a:ext cx="802548" cy="757671"/>
            <a:chOff x="5091638" y="5657900"/>
            <a:chExt cx="402825" cy="380300"/>
          </a:xfrm>
        </p:grpSpPr>
        <p:sp>
          <p:nvSpPr>
            <p:cNvPr id="727" name="Google Shape;727;p34"/>
            <p:cNvSpPr/>
            <p:nvPr/>
          </p:nvSpPr>
          <p:spPr>
            <a:xfrm>
              <a:off x="5091638" y="5717950"/>
              <a:ext cx="402825" cy="320250"/>
            </a:xfrm>
            <a:custGeom>
              <a:rect b="b" l="l" r="r" t="t"/>
              <a:pathLst>
                <a:path extrusionOk="0" fill="none" h="12810" w="16113">
                  <a:moveTo>
                    <a:pt x="12510" y="1"/>
                  </a:moveTo>
                  <a:cubicBezTo>
                    <a:pt x="13777" y="1035"/>
                    <a:pt x="16112" y="3203"/>
                    <a:pt x="14678" y="4971"/>
                  </a:cubicBezTo>
                  <a:cubicBezTo>
                    <a:pt x="13677" y="6205"/>
                    <a:pt x="11576" y="6472"/>
                    <a:pt x="10108" y="6705"/>
                  </a:cubicBezTo>
                  <a:cubicBezTo>
                    <a:pt x="7339" y="7172"/>
                    <a:pt x="3904" y="7172"/>
                    <a:pt x="1535" y="8840"/>
                  </a:cubicBezTo>
                  <a:cubicBezTo>
                    <a:pt x="1" y="9908"/>
                    <a:pt x="234" y="11442"/>
                    <a:pt x="1335" y="12810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4"/>
            <p:cNvSpPr/>
            <p:nvPr/>
          </p:nvSpPr>
          <p:spPr>
            <a:xfrm>
              <a:off x="5314313" y="5657900"/>
              <a:ext cx="47550" cy="28375"/>
            </a:xfrm>
            <a:custGeom>
              <a:rect b="b" l="l" r="r" t="t"/>
              <a:pathLst>
                <a:path extrusionOk="0" fill="none" h="1135" w="1902">
                  <a:moveTo>
                    <a:pt x="0" y="1"/>
                  </a:moveTo>
                  <a:cubicBezTo>
                    <a:pt x="634" y="368"/>
                    <a:pt x="1268" y="735"/>
                    <a:pt x="1902" y="1135"/>
                  </a:cubicBezTo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36"/>
          <p:cNvSpPr txBox="1"/>
          <p:nvPr>
            <p:ph type="ctrTitle"/>
          </p:nvPr>
        </p:nvSpPr>
        <p:spPr>
          <a:xfrm>
            <a:off x="1669825" y="535000"/>
            <a:ext cx="5804400" cy="256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34" name="Google Shape;734;p36"/>
          <p:cNvSpPr txBox="1"/>
          <p:nvPr>
            <p:ph idx="1" type="subTitle"/>
          </p:nvPr>
        </p:nvSpPr>
        <p:spPr>
          <a:xfrm>
            <a:off x="3523075" y="3401850"/>
            <a:ext cx="2099100" cy="6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35" name="Google Shape;735;p36"/>
          <p:cNvSpPr/>
          <p:nvPr/>
        </p:nvSpPr>
        <p:spPr>
          <a:xfrm>
            <a:off x="5348244" y="2477076"/>
            <a:ext cx="3807385" cy="269283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36"/>
          <p:cNvSpPr/>
          <p:nvPr/>
        </p:nvSpPr>
        <p:spPr>
          <a:xfrm rot="1272510">
            <a:off x="-1035479" y="4021829"/>
            <a:ext cx="5397124" cy="3788981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36"/>
          <p:cNvSpPr/>
          <p:nvPr/>
        </p:nvSpPr>
        <p:spPr>
          <a:xfrm rot="10800000">
            <a:off x="6505309" y="12"/>
            <a:ext cx="4566816" cy="1369213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36"/>
          <p:cNvSpPr/>
          <p:nvPr/>
        </p:nvSpPr>
        <p:spPr>
          <a:xfrm>
            <a:off x="-1069348" y="-11"/>
            <a:ext cx="5160211" cy="1982733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93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37"/>
          <p:cNvSpPr/>
          <p:nvPr/>
        </p:nvSpPr>
        <p:spPr>
          <a:xfrm>
            <a:off x="137601" y="4366131"/>
            <a:ext cx="6818952" cy="478715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37"/>
          <p:cNvSpPr/>
          <p:nvPr/>
        </p:nvSpPr>
        <p:spPr>
          <a:xfrm>
            <a:off x="0" y="0"/>
            <a:ext cx="3085780" cy="1185665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37"/>
          <p:cNvSpPr/>
          <p:nvPr/>
        </p:nvSpPr>
        <p:spPr>
          <a:xfrm flipH="1" rot="1525918">
            <a:off x="6475202" y="-620819"/>
            <a:ext cx="2370109" cy="1158382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37"/>
          <p:cNvSpPr txBox="1"/>
          <p:nvPr>
            <p:ph type="title"/>
          </p:nvPr>
        </p:nvSpPr>
        <p:spPr>
          <a:xfrm>
            <a:off x="2521500" y="1803150"/>
            <a:ext cx="4101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44" name="Google Shape;744;p37"/>
          <p:cNvSpPr txBox="1"/>
          <p:nvPr>
            <p:ph hasCustomPrompt="1" idx="2" type="title"/>
          </p:nvPr>
        </p:nvSpPr>
        <p:spPr>
          <a:xfrm>
            <a:off x="715100" y="1608100"/>
            <a:ext cx="1839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45" name="Google Shape;745;p37"/>
          <p:cNvSpPr txBox="1"/>
          <p:nvPr>
            <p:ph idx="1" type="subTitle"/>
          </p:nvPr>
        </p:nvSpPr>
        <p:spPr>
          <a:xfrm>
            <a:off x="2521500" y="2606900"/>
            <a:ext cx="41010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38"/>
          <p:cNvSpPr/>
          <p:nvPr/>
        </p:nvSpPr>
        <p:spPr>
          <a:xfrm>
            <a:off x="0" y="0"/>
            <a:ext cx="4387672" cy="1685856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38"/>
          <p:cNvSpPr/>
          <p:nvPr/>
        </p:nvSpPr>
        <p:spPr>
          <a:xfrm>
            <a:off x="6664779" y="3390045"/>
            <a:ext cx="2479207" cy="1753457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50" name="Google Shape;750;p38"/>
          <p:cNvSpPr txBox="1"/>
          <p:nvPr>
            <p:ph idx="1" type="body"/>
          </p:nvPr>
        </p:nvSpPr>
        <p:spPr>
          <a:xfrm>
            <a:off x="720000" y="1152475"/>
            <a:ext cx="77040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39"/>
          <p:cNvSpPr/>
          <p:nvPr/>
        </p:nvSpPr>
        <p:spPr>
          <a:xfrm>
            <a:off x="0" y="0"/>
            <a:ext cx="4901880" cy="1883433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39"/>
          <p:cNvSpPr/>
          <p:nvPr/>
        </p:nvSpPr>
        <p:spPr>
          <a:xfrm rot="10800000">
            <a:off x="3724283" y="4070914"/>
            <a:ext cx="2194563" cy="107258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39"/>
          <p:cNvSpPr txBox="1"/>
          <p:nvPr>
            <p:ph idx="1" type="subTitle"/>
          </p:nvPr>
        </p:nvSpPr>
        <p:spPr>
          <a:xfrm>
            <a:off x="1241787" y="2675150"/>
            <a:ext cx="284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55" name="Google Shape;755;p39"/>
          <p:cNvSpPr txBox="1"/>
          <p:nvPr>
            <p:ph idx="2" type="subTitle"/>
          </p:nvPr>
        </p:nvSpPr>
        <p:spPr>
          <a:xfrm>
            <a:off x="5055213" y="2675150"/>
            <a:ext cx="284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56" name="Google Shape;756;p39"/>
          <p:cNvSpPr txBox="1"/>
          <p:nvPr>
            <p:ph idx="3" type="subTitle"/>
          </p:nvPr>
        </p:nvSpPr>
        <p:spPr>
          <a:xfrm>
            <a:off x="1241734" y="3148475"/>
            <a:ext cx="2847000" cy="10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39"/>
          <p:cNvSpPr txBox="1"/>
          <p:nvPr>
            <p:ph idx="4" type="subTitle"/>
          </p:nvPr>
        </p:nvSpPr>
        <p:spPr>
          <a:xfrm>
            <a:off x="5055234" y="3148475"/>
            <a:ext cx="2847000" cy="10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40"/>
          <p:cNvSpPr/>
          <p:nvPr/>
        </p:nvSpPr>
        <p:spPr>
          <a:xfrm rot="4377933">
            <a:off x="-3789991" y="2098075"/>
            <a:ext cx="5484833" cy="3850556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" name="Google Shape;761;p40"/>
          <p:cNvSpPr/>
          <p:nvPr/>
        </p:nvSpPr>
        <p:spPr>
          <a:xfrm rot="-8423861">
            <a:off x="5895514" y="-1631138"/>
            <a:ext cx="5298959" cy="3720066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41"/>
          <p:cNvSpPr txBox="1"/>
          <p:nvPr>
            <p:ph type="title"/>
          </p:nvPr>
        </p:nvSpPr>
        <p:spPr>
          <a:xfrm>
            <a:off x="4670525" y="1376450"/>
            <a:ext cx="3257700" cy="1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65" name="Google Shape;765;p41"/>
          <p:cNvSpPr txBox="1"/>
          <p:nvPr>
            <p:ph idx="1" type="body"/>
          </p:nvPr>
        </p:nvSpPr>
        <p:spPr>
          <a:xfrm>
            <a:off x="4670525" y="2687700"/>
            <a:ext cx="32577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5"/>
          <p:cNvGrpSpPr/>
          <p:nvPr/>
        </p:nvGrpSpPr>
        <p:grpSpPr>
          <a:xfrm>
            <a:off x="252270" y="410382"/>
            <a:ext cx="8870176" cy="4644411"/>
            <a:chOff x="252270" y="410382"/>
            <a:chExt cx="8870176" cy="4644411"/>
          </a:xfrm>
        </p:grpSpPr>
        <p:grpSp>
          <p:nvGrpSpPr>
            <p:cNvPr id="66" name="Google Shape;66;p5"/>
            <p:cNvGrpSpPr/>
            <p:nvPr/>
          </p:nvGrpSpPr>
          <p:grpSpPr>
            <a:xfrm rot="2118701">
              <a:off x="386053" y="4150554"/>
              <a:ext cx="677494" cy="678539"/>
              <a:chOff x="1176363" y="5022450"/>
              <a:chExt cx="551250" cy="552100"/>
            </a:xfrm>
          </p:grpSpPr>
          <p:sp>
            <p:nvSpPr>
              <p:cNvPr id="67" name="Google Shape;67;p5"/>
              <p:cNvSpPr/>
              <p:nvPr/>
            </p:nvSpPr>
            <p:spPr>
              <a:xfrm>
                <a:off x="1176363" y="5561175"/>
                <a:ext cx="54225" cy="5025"/>
              </a:xfrm>
              <a:custGeom>
                <a:rect b="b" l="l" r="r" t="t"/>
                <a:pathLst>
                  <a:path extrusionOk="0" fill="none" h="201" w="2169">
                    <a:moveTo>
                      <a:pt x="2168" y="201"/>
                    </a:moveTo>
                    <a:cubicBezTo>
                      <a:pt x="1434" y="134"/>
                      <a:pt x="701" y="67"/>
                      <a:pt x="0" y="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5"/>
              <p:cNvSpPr/>
              <p:nvPr/>
            </p:nvSpPr>
            <p:spPr>
              <a:xfrm>
                <a:off x="1272263" y="5043300"/>
                <a:ext cx="351100" cy="531250"/>
              </a:xfrm>
              <a:custGeom>
                <a:rect b="b" l="l" r="r" t="t"/>
                <a:pathLst>
                  <a:path extrusionOk="0" fill="none" h="21250" w="14044">
                    <a:moveTo>
                      <a:pt x="14044" y="1"/>
                    </a:moveTo>
                    <a:cubicBezTo>
                      <a:pt x="10474" y="1035"/>
                      <a:pt x="4670" y="2803"/>
                      <a:pt x="5171" y="7606"/>
                    </a:cubicBezTo>
                    <a:cubicBezTo>
                      <a:pt x="5437" y="10175"/>
                      <a:pt x="7672" y="12109"/>
                      <a:pt x="9407" y="13844"/>
                    </a:cubicBezTo>
                    <a:cubicBezTo>
                      <a:pt x="11008" y="15445"/>
                      <a:pt x="13310" y="18047"/>
                      <a:pt x="10841" y="20048"/>
                    </a:cubicBezTo>
                    <a:cubicBezTo>
                      <a:pt x="9540" y="21082"/>
                      <a:pt x="7405" y="21049"/>
                      <a:pt x="5838" y="21149"/>
                    </a:cubicBezTo>
                    <a:cubicBezTo>
                      <a:pt x="3870" y="21249"/>
                      <a:pt x="1935" y="21216"/>
                      <a:pt x="0" y="21049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1668363" y="5022450"/>
                <a:ext cx="59250" cy="10875"/>
              </a:xfrm>
              <a:custGeom>
                <a:rect b="b" l="l" r="r" t="t"/>
                <a:pathLst>
                  <a:path extrusionOk="0" fill="none" h="435" w="2370">
                    <a:moveTo>
                      <a:pt x="2369" y="1"/>
                    </a:moveTo>
                    <a:cubicBezTo>
                      <a:pt x="1569" y="134"/>
                      <a:pt x="768" y="267"/>
                      <a:pt x="1" y="434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" name="Google Shape;70;p5"/>
            <p:cNvGrpSpPr/>
            <p:nvPr/>
          </p:nvGrpSpPr>
          <p:grpSpPr>
            <a:xfrm rot="4499953">
              <a:off x="8586036" y="4520634"/>
              <a:ext cx="488889" cy="473526"/>
              <a:chOff x="3103563" y="2976000"/>
              <a:chExt cx="397800" cy="385300"/>
            </a:xfrm>
          </p:grpSpPr>
          <p:sp>
            <p:nvSpPr>
              <p:cNvPr id="71" name="Google Shape;71;p5"/>
              <p:cNvSpPr/>
              <p:nvPr/>
            </p:nvSpPr>
            <p:spPr>
              <a:xfrm>
                <a:off x="3141088" y="3272875"/>
                <a:ext cx="9200" cy="70900"/>
              </a:xfrm>
              <a:custGeom>
                <a:rect b="b" l="l" r="r" t="t"/>
                <a:pathLst>
                  <a:path extrusionOk="0" fill="none" h="2836" w="368">
                    <a:moveTo>
                      <a:pt x="1" y="0"/>
                    </a:moveTo>
                    <a:cubicBezTo>
                      <a:pt x="101" y="968"/>
                      <a:pt x="234" y="1902"/>
                      <a:pt x="367" y="2836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5"/>
              <p:cNvSpPr/>
              <p:nvPr/>
            </p:nvSpPr>
            <p:spPr>
              <a:xfrm>
                <a:off x="3103563" y="2976000"/>
                <a:ext cx="32550" cy="256025"/>
              </a:xfrm>
              <a:custGeom>
                <a:rect b="b" l="l" r="r" t="t"/>
                <a:pathLst>
                  <a:path extrusionOk="0" fill="none" h="10241" w="1302">
                    <a:moveTo>
                      <a:pt x="0" y="0"/>
                    </a:moveTo>
                    <a:lnTo>
                      <a:pt x="1301" y="10241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5"/>
              <p:cNvSpPr/>
              <p:nvPr/>
            </p:nvSpPr>
            <p:spPr>
              <a:xfrm>
                <a:off x="3257013" y="3029350"/>
                <a:ext cx="72575" cy="329425"/>
              </a:xfrm>
              <a:custGeom>
                <a:rect b="b" l="l" r="r" t="t"/>
                <a:pathLst>
                  <a:path extrusionOk="0" fill="none" h="13177" w="2903">
                    <a:moveTo>
                      <a:pt x="2902" y="1"/>
                    </a:moveTo>
                    <a:cubicBezTo>
                      <a:pt x="1935" y="4404"/>
                      <a:pt x="968" y="8774"/>
                      <a:pt x="0" y="13177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3365413" y="3255350"/>
                <a:ext cx="53400" cy="105950"/>
              </a:xfrm>
              <a:custGeom>
                <a:rect b="b" l="l" r="r" t="t"/>
                <a:pathLst>
                  <a:path extrusionOk="0" fill="none" h="4238" w="2136">
                    <a:moveTo>
                      <a:pt x="2135" y="1"/>
                    </a:moveTo>
                    <a:lnTo>
                      <a:pt x="1" y="4237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5"/>
              <p:cNvSpPr/>
              <p:nvPr/>
            </p:nvSpPr>
            <p:spPr>
              <a:xfrm>
                <a:off x="3440463" y="3091900"/>
                <a:ext cx="60900" cy="121775"/>
              </a:xfrm>
              <a:custGeom>
                <a:rect b="b" l="l" r="r" t="t"/>
                <a:pathLst>
                  <a:path extrusionOk="0" fill="none" h="4871" w="2436">
                    <a:moveTo>
                      <a:pt x="2436" y="1"/>
                    </a:moveTo>
                    <a:lnTo>
                      <a:pt x="1" y="4871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5"/>
            <p:cNvGrpSpPr/>
            <p:nvPr/>
          </p:nvGrpSpPr>
          <p:grpSpPr>
            <a:xfrm>
              <a:off x="6795655" y="3588262"/>
              <a:ext cx="802548" cy="757672"/>
              <a:chOff x="5091638" y="5657900"/>
              <a:chExt cx="402825" cy="380300"/>
            </a:xfrm>
          </p:grpSpPr>
          <p:sp>
            <p:nvSpPr>
              <p:cNvPr id="77" name="Google Shape;77;p5"/>
              <p:cNvSpPr/>
              <p:nvPr/>
            </p:nvSpPr>
            <p:spPr>
              <a:xfrm>
                <a:off x="5091638" y="5717950"/>
                <a:ext cx="402825" cy="320250"/>
              </a:xfrm>
              <a:custGeom>
                <a:rect b="b" l="l" r="r" t="t"/>
                <a:pathLst>
                  <a:path extrusionOk="0" fill="none" h="12810" w="16113">
                    <a:moveTo>
                      <a:pt x="12510" y="1"/>
                    </a:moveTo>
                    <a:cubicBezTo>
                      <a:pt x="13777" y="1035"/>
                      <a:pt x="16112" y="3203"/>
                      <a:pt x="14678" y="4971"/>
                    </a:cubicBezTo>
                    <a:cubicBezTo>
                      <a:pt x="13677" y="6205"/>
                      <a:pt x="11576" y="6472"/>
                      <a:pt x="10108" y="6705"/>
                    </a:cubicBezTo>
                    <a:cubicBezTo>
                      <a:pt x="7339" y="7172"/>
                      <a:pt x="3904" y="7172"/>
                      <a:pt x="1535" y="8840"/>
                    </a:cubicBezTo>
                    <a:cubicBezTo>
                      <a:pt x="1" y="9908"/>
                      <a:pt x="234" y="11442"/>
                      <a:pt x="1335" y="1281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5"/>
              <p:cNvSpPr/>
              <p:nvPr/>
            </p:nvSpPr>
            <p:spPr>
              <a:xfrm>
                <a:off x="5314313" y="5657900"/>
                <a:ext cx="47550" cy="28375"/>
              </a:xfrm>
              <a:custGeom>
                <a:rect b="b" l="l" r="r" t="t"/>
                <a:pathLst>
                  <a:path extrusionOk="0" fill="none" h="1135" w="1902">
                    <a:moveTo>
                      <a:pt x="0" y="1"/>
                    </a:moveTo>
                    <a:cubicBezTo>
                      <a:pt x="634" y="368"/>
                      <a:pt x="1268" y="735"/>
                      <a:pt x="1902" y="1135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" name="Google Shape;79;p5"/>
            <p:cNvGrpSpPr/>
            <p:nvPr/>
          </p:nvGrpSpPr>
          <p:grpSpPr>
            <a:xfrm rot="6300047">
              <a:off x="1189679" y="524326"/>
              <a:ext cx="544223" cy="401785"/>
              <a:chOff x="3525538" y="7232375"/>
              <a:chExt cx="442825" cy="326925"/>
            </a:xfrm>
          </p:grpSpPr>
          <p:sp>
            <p:nvSpPr>
              <p:cNvPr id="80" name="Google Shape;80;p5"/>
              <p:cNvSpPr/>
              <p:nvPr/>
            </p:nvSpPr>
            <p:spPr>
              <a:xfrm>
                <a:off x="3940838" y="7344950"/>
                <a:ext cx="27525" cy="37550"/>
              </a:xfrm>
              <a:custGeom>
                <a:rect b="b" l="l" r="r" t="t"/>
                <a:pathLst>
                  <a:path extrusionOk="0" fill="none" h="1502" w="1101">
                    <a:moveTo>
                      <a:pt x="0" y="0"/>
                    </a:moveTo>
                    <a:cubicBezTo>
                      <a:pt x="367" y="501"/>
                      <a:pt x="734" y="1001"/>
                      <a:pt x="1101" y="1502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5"/>
              <p:cNvSpPr/>
              <p:nvPr/>
            </p:nvSpPr>
            <p:spPr>
              <a:xfrm>
                <a:off x="3859113" y="7232375"/>
                <a:ext cx="53375" cy="73400"/>
              </a:xfrm>
              <a:custGeom>
                <a:rect b="b" l="l" r="r" t="t"/>
                <a:pathLst>
                  <a:path extrusionOk="0" fill="none" h="2936" w="2135">
                    <a:moveTo>
                      <a:pt x="0" y="0"/>
                    </a:moveTo>
                    <a:lnTo>
                      <a:pt x="2135" y="2936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5"/>
              <p:cNvSpPr/>
              <p:nvPr/>
            </p:nvSpPr>
            <p:spPr>
              <a:xfrm>
                <a:off x="3744013" y="7307425"/>
                <a:ext cx="25" cy="251875"/>
              </a:xfrm>
              <a:custGeom>
                <a:rect b="b" l="l" r="r" t="t"/>
                <a:pathLst>
                  <a:path extrusionOk="0" fill="none" h="10075" w="1">
                    <a:moveTo>
                      <a:pt x="1" y="0"/>
                    </a:moveTo>
                    <a:lnTo>
                      <a:pt x="1" y="10074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5"/>
              <p:cNvSpPr/>
              <p:nvPr/>
            </p:nvSpPr>
            <p:spPr>
              <a:xfrm>
                <a:off x="3525538" y="7470875"/>
                <a:ext cx="25875" cy="88425"/>
              </a:xfrm>
              <a:custGeom>
                <a:rect b="b" l="l" r="r" t="t"/>
                <a:pathLst>
                  <a:path extrusionOk="0" fill="none" h="3537" w="1035">
                    <a:moveTo>
                      <a:pt x="1034" y="0"/>
                    </a:moveTo>
                    <a:cubicBezTo>
                      <a:pt x="701" y="1168"/>
                      <a:pt x="334" y="2335"/>
                      <a:pt x="0" y="3536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5"/>
              <p:cNvSpPr/>
              <p:nvPr/>
            </p:nvSpPr>
            <p:spPr>
              <a:xfrm>
                <a:off x="3563888" y="7382475"/>
                <a:ext cx="14200" cy="47550"/>
              </a:xfrm>
              <a:custGeom>
                <a:rect b="b" l="l" r="r" t="t"/>
                <a:pathLst>
                  <a:path extrusionOk="0" fill="none" h="1902" w="568">
                    <a:moveTo>
                      <a:pt x="568" y="1"/>
                    </a:moveTo>
                    <a:lnTo>
                      <a:pt x="1" y="1902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" name="Google Shape;85;p5"/>
            <p:cNvSpPr/>
            <p:nvPr/>
          </p:nvSpPr>
          <p:spPr>
            <a:xfrm rot="-1970022">
              <a:off x="8173966" y="959816"/>
              <a:ext cx="490487" cy="380615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252275" y="1532394"/>
              <a:ext cx="502058" cy="389594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>
              <a:off x="2404488" y="3529375"/>
              <a:ext cx="487800" cy="487800"/>
            </a:xfrm>
            <a:prstGeom prst="ellipse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5"/>
          <p:cNvSpPr txBox="1"/>
          <p:nvPr>
            <p:ph idx="1" type="subTitle"/>
          </p:nvPr>
        </p:nvSpPr>
        <p:spPr>
          <a:xfrm>
            <a:off x="6175318" y="2378171"/>
            <a:ext cx="2248800" cy="7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9" name="Google Shape;89;p5"/>
          <p:cNvSpPr txBox="1"/>
          <p:nvPr>
            <p:ph idx="2" type="subTitle"/>
          </p:nvPr>
        </p:nvSpPr>
        <p:spPr>
          <a:xfrm>
            <a:off x="718214" y="2378171"/>
            <a:ext cx="2248800" cy="7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0" name="Google Shape;90;p5"/>
          <p:cNvSpPr txBox="1"/>
          <p:nvPr>
            <p:ph idx="3" type="subTitle"/>
          </p:nvPr>
        </p:nvSpPr>
        <p:spPr>
          <a:xfrm>
            <a:off x="718207" y="2089047"/>
            <a:ext cx="2248800" cy="31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91" name="Google Shape;91;p5"/>
          <p:cNvSpPr txBox="1"/>
          <p:nvPr>
            <p:ph idx="4" type="subTitle"/>
          </p:nvPr>
        </p:nvSpPr>
        <p:spPr>
          <a:xfrm>
            <a:off x="6175318" y="2089047"/>
            <a:ext cx="2248800" cy="31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92" name="Google Shape;92;p5"/>
          <p:cNvSpPr txBox="1"/>
          <p:nvPr>
            <p:ph type="title"/>
          </p:nvPr>
        </p:nvSpPr>
        <p:spPr>
          <a:xfrm>
            <a:off x="724800" y="489659"/>
            <a:ext cx="76944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42"/>
          <p:cNvSpPr/>
          <p:nvPr/>
        </p:nvSpPr>
        <p:spPr>
          <a:xfrm flipH="1" rot="-8559062">
            <a:off x="5181508" y="-1438369"/>
            <a:ext cx="5142177" cy="360995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42"/>
          <p:cNvSpPr/>
          <p:nvPr/>
        </p:nvSpPr>
        <p:spPr>
          <a:xfrm flipH="1">
            <a:off x="21" y="2204134"/>
            <a:ext cx="4155936" cy="2939349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42"/>
          <p:cNvSpPr/>
          <p:nvPr/>
        </p:nvSpPr>
        <p:spPr>
          <a:xfrm flipH="1" rot="10800000">
            <a:off x="521951" y="-16"/>
            <a:ext cx="2531045" cy="75886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42"/>
          <p:cNvSpPr txBox="1"/>
          <p:nvPr>
            <p:ph type="title"/>
          </p:nvPr>
        </p:nvSpPr>
        <p:spPr>
          <a:xfrm>
            <a:off x="2206025" y="1521175"/>
            <a:ext cx="4731900" cy="210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43"/>
          <p:cNvSpPr/>
          <p:nvPr/>
        </p:nvSpPr>
        <p:spPr>
          <a:xfrm rot="-1335535">
            <a:off x="-3198868" y="-3853233"/>
            <a:ext cx="8589918" cy="6030513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43"/>
          <p:cNvSpPr/>
          <p:nvPr/>
        </p:nvSpPr>
        <p:spPr>
          <a:xfrm rot="-891911">
            <a:off x="3710548" y="2395189"/>
            <a:ext cx="8589930" cy="6030525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43"/>
          <p:cNvSpPr txBox="1"/>
          <p:nvPr>
            <p:ph type="title"/>
          </p:nvPr>
        </p:nvSpPr>
        <p:spPr>
          <a:xfrm>
            <a:off x="2104500" y="1394250"/>
            <a:ext cx="4935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5" name="Google Shape;775;p43"/>
          <p:cNvSpPr txBox="1"/>
          <p:nvPr>
            <p:ph idx="1" type="subTitle"/>
          </p:nvPr>
        </p:nvSpPr>
        <p:spPr>
          <a:xfrm>
            <a:off x="2493825" y="2236050"/>
            <a:ext cx="4156500" cy="151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44"/>
          <p:cNvSpPr txBox="1"/>
          <p:nvPr>
            <p:ph type="title"/>
          </p:nvPr>
        </p:nvSpPr>
        <p:spPr>
          <a:xfrm>
            <a:off x="2167300" y="3407600"/>
            <a:ext cx="6256800" cy="120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45"/>
          <p:cNvSpPr/>
          <p:nvPr/>
        </p:nvSpPr>
        <p:spPr>
          <a:xfrm rot="-10115781">
            <a:off x="-450703" y="-484520"/>
            <a:ext cx="5284187" cy="373732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p45"/>
          <p:cNvSpPr/>
          <p:nvPr/>
        </p:nvSpPr>
        <p:spPr>
          <a:xfrm flipH="1" rot="9488333">
            <a:off x="5268258" y="2699429"/>
            <a:ext cx="5395488" cy="298284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45"/>
          <p:cNvSpPr txBox="1"/>
          <p:nvPr>
            <p:ph hasCustomPrompt="1" type="title"/>
          </p:nvPr>
        </p:nvSpPr>
        <p:spPr>
          <a:xfrm>
            <a:off x="1284000" y="948363"/>
            <a:ext cx="65760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82" name="Google Shape;782;p45"/>
          <p:cNvSpPr txBox="1"/>
          <p:nvPr>
            <p:ph idx="1" type="subTitle"/>
          </p:nvPr>
        </p:nvSpPr>
        <p:spPr>
          <a:xfrm>
            <a:off x="2777225" y="3840713"/>
            <a:ext cx="35895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47"/>
          <p:cNvSpPr/>
          <p:nvPr/>
        </p:nvSpPr>
        <p:spPr>
          <a:xfrm flipH="1" rot="-6394421">
            <a:off x="3075982" y="-4092624"/>
            <a:ext cx="7445557" cy="5227057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93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47"/>
          <p:cNvSpPr/>
          <p:nvPr/>
        </p:nvSpPr>
        <p:spPr>
          <a:xfrm>
            <a:off x="880984" y="3451898"/>
            <a:ext cx="5633465" cy="1688944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47"/>
          <p:cNvSpPr txBox="1"/>
          <p:nvPr>
            <p:ph hasCustomPrompt="1" type="title"/>
          </p:nvPr>
        </p:nvSpPr>
        <p:spPr>
          <a:xfrm>
            <a:off x="7200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88" name="Google Shape;788;p47"/>
          <p:cNvSpPr txBox="1"/>
          <p:nvPr>
            <p:ph idx="1" type="subTitle"/>
          </p:nvPr>
        </p:nvSpPr>
        <p:spPr>
          <a:xfrm>
            <a:off x="7200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9" name="Google Shape;789;p47"/>
          <p:cNvSpPr txBox="1"/>
          <p:nvPr>
            <p:ph hasCustomPrompt="1" idx="2" type="title"/>
          </p:nvPr>
        </p:nvSpPr>
        <p:spPr>
          <a:xfrm>
            <a:off x="34038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0" name="Google Shape;790;p47"/>
          <p:cNvSpPr txBox="1"/>
          <p:nvPr>
            <p:ph idx="3" type="subTitle"/>
          </p:nvPr>
        </p:nvSpPr>
        <p:spPr>
          <a:xfrm>
            <a:off x="34038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1" name="Google Shape;791;p47"/>
          <p:cNvSpPr txBox="1"/>
          <p:nvPr>
            <p:ph hasCustomPrompt="1" idx="4" type="title"/>
          </p:nvPr>
        </p:nvSpPr>
        <p:spPr>
          <a:xfrm>
            <a:off x="60876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2" name="Google Shape;792;p47"/>
          <p:cNvSpPr txBox="1"/>
          <p:nvPr>
            <p:ph idx="5" type="subTitle"/>
          </p:nvPr>
        </p:nvSpPr>
        <p:spPr>
          <a:xfrm>
            <a:off x="60876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3" name="Google Shape;793;p47"/>
          <p:cNvSpPr txBox="1"/>
          <p:nvPr>
            <p:ph hasCustomPrompt="1" idx="6" type="title"/>
          </p:nvPr>
        </p:nvSpPr>
        <p:spPr>
          <a:xfrm>
            <a:off x="7200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4" name="Google Shape;794;p47"/>
          <p:cNvSpPr txBox="1"/>
          <p:nvPr>
            <p:ph idx="7" type="subTitle"/>
          </p:nvPr>
        </p:nvSpPr>
        <p:spPr>
          <a:xfrm>
            <a:off x="7200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5" name="Google Shape;795;p47"/>
          <p:cNvSpPr txBox="1"/>
          <p:nvPr>
            <p:ph hasCustomPrompt="1" idx="8" type="title"/>
          </p:nvPr>
        </p:nvSpPr>
        <p:spPr>
          <a:xfrm>
            <a:off x="34038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6" name="Google Shape;796;p47"/>
          <p:cNvSpPr txBox="1"/>
          <p:nvPr>
            <p:ph idx="9" type="subTitle"/>
          </p:nvPr>
        </p:nvSpPr>
        <p:spPr>
          <a:xfrm>
            <a:off x="34038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7" name="Google Shape;797;p47"/>
          <p:cNvSpPr txBox="1"/>
          <p:nvPr>
            <p:ph hasCustomPrompt="1" idx="13" type="title"/>
          </p:nvPr>
        </p:nvSpPr>
        <p:spPr>
          <a:xfrm>
            <a:off x="60876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8" name="Google Shape;798;p47"/>
          <p:cNvSpPr txBox="1"/>
          <p:nvPr>
            <p:ph idx="14" type="subTitle"/>
          </p:nvPr>
        </p:nvSpPr>
        <p:spPr>
          <a:xfrm>
            <a:off x="60876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9" name="Google Shape;799;p47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00" name="Google Shape;800;p47"/>
          <p:cNvSpPr txBox="1"/>
          <p:nvPr>
            <p:ph idx="16" type="subTitle"/>
          </p:nvPr>
        </p:nvSpPr>
        <p:spPr>
          <a:xfrm>
            <a:off x="7200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801" name="Google Shape;801;p47"/>
          <p:cNvSpPr txBox="1"/>
          <p:nvPr>
            <p:ph idx="17" type="subTitle"/>
          </p:nvPr>
        </p:nvSpPr>
        <p:spPr>
          <a:xfrm>
            <a:off x="34038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802" name="Google Shape;802;p47"/>
          <p:cNvSpPr txBox="1"/>
          <p:nvPr>
            <p:ph idx="18" type="subTitle"/>
          </p:nvPr>
        </p:nvSpPr>
        <p:spPr>
          <a:xfrm>
            <a:off x="60876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803" name="Google Shape;803;p47"/>
          <p:cNvSpPr txBox="1"/>
          <p:nvPr>
            <p:ph idx="19" type="subTitle"/>
          </p:nvPr>
        </p:nvSpPr>
        <p:spPr>
          <a:xfrm>
            <a:off x="7151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804" name="Google Shape;804;p47"/>
          <p:cNvSpPr txBox="1"/>
          <p:nvPr>
            <p:ph idx="20" type="subTitle"/>
          </p:nvPr>
        </p:nvSpPr>
        <p:spPr>
          <a:xfrm>
            <a:off x="34038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805" name="Google Shape;805;p47"/>
          <p:cNvSpPr txBox="1"/>
          <p:nvPr>
            <p:ph idx="21" type="subTitle"/>
          </p:nvPr>
        </p:nvSpPr>
        <p:spPr>
          <a:xfrm>
            <a:off x="60876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grpSp>
        <p:nvGrpSpPr>
          <p:cNvPr id="806" name="Google Shape;806;p47"/>
          <p:cNvGrpSpPr/>
          <p:nvPr/>
        </p:nvGrpSpPr>
        <p:grpSpPr>
          <a:xfrm>
            <a:off x="517117" y="271959"/>
            <a:ext cx="663796" cy="596057"/>
            <a:chOff x="517117" y="271959"/>
            <a:chExt cx="663796" cy="596057"/>
          </a:xfrm>
        </p:grpSpPr>
        <p:grpSp>
          <p:nvGrpSpPr>
            <p:cNvPr id="807" name="Google Shape;807;p47"/>
            <p:cNvGrpSpPr/>
            <p:nvPr/>
          </p:nvGrpSpPr>
          <p:grpSpPr>
            <a:xfrm rot="-3046135">
              <a:off x="592622" y="417058"/>
              <a:ext cx="86297" cy="235902"/>
              <a:chOff x="2187550" y="-667000"/>
              <a:chExt cx="135700" cy="370950"/>
            </a:xfrm>
          </p:grpSpPr>
          <p:sp>
            <p:nvSpPr>
              <p:cNvPr id="808" name="Google Shape;808;p47"/>
              <p:cNvSpPr/>
              <p:nvPr/>
            </p:nvSpPr>
            <p:spPr>
              <a:xfrm>
                <a:off x="2187550" y="-667000"/>
                <a:ext cx="135700" cy="299650"/>
              </a:xfrm>
              <a:custGeom>
                <a:rect b="b" l="l" r="r" t="t"/>
                <a:pathLst>
                  <a:path extrusionOk="0" h="11986" w="5428">
                    <a:moveTo>
                      <a:pt x="244" y="1"/>
                    </a:moveTo>
                    <a:cubicBezTo>
                      <a:pt x="241" y="1"/>
                      <a:pt x="237" y="1"/>
                      <a:pt x="235" y="2"/>
                    </a:cubicBezTo>
                    <a:cubicBezTo>
                      <a:pt x="1" y="55"/>
                      <a:pt x="2223" y="2491"/>
                      <a:pt x="2782" y="5293"/>
                    </a:cubicBezTo>
                    <a:cubicBezTo>
                      <a:pt x="3341" y="8081"/>
                      <a:pt x="2987" y="11986"/>
                      <a:pt x="3274" y="11986"/>
                    </a:cubicBezTo>
                    <a:cubicBezTo>
                      <a:pt x="3275" y="11986"/>
                      <a:pt x="3277" y="11986"/>
                      <a:pt x="3278" y="11985"/>
                    </a:cubicBezTo>
                    <a:cubicBezTo>
                      <a:pt x="3560" y="11945"/>
                      <a:pt x="5427" y="7910"/>
                      <a:pt x="4554" y="5006"/>
                    </a:cubicBezTo>
                    <a:cubicBezTo>
                      <a:pt x="3691" y="2135"/>
                      <a:pt x="544" y="1"/>
                      <a:pt x="2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47"/>
              <p:cNvSpPr/>
              <p:nvPr/>
            </p:nvSpPr>
            <p:spPr>
              <a:xfrm>
                <a:off x="2246900" y="-583625"/>
                <a:ext cx="25825" cy="93475"/>
              </a:xfrm>
              <a:custGeom>
                <a:rect b="b" l="l" r="r" t="t"/>
                <a:pathLst>
                  <a:path extrusionOk="0" h="3739" w="1033">
                    <a:moveTo>
                      <a:pt x="81" y="0"/>
                    </a:moveTo>
                    <a:lnTo>
                      <a:pt x="1" y="36"/>
                    </a:lnTo>
                    <a:cubicBezTo>
                      <a:pt x="1" y="36"/>
                      <a:pt x="82" y="262"/>
                      <a:pt x="204" y="603"/>
                    </a:cubicBezTo>
                    <a:cubicBezTo>
                      <a:pt x="236" y="687"/>
                      <a:pt x="271" y="777"/>
                      <a:pt x="307" y="874"/>
                    </a:cubicBezTo>
                    <a:cubicBezTo>
                      <a:pt x="346" y="969"/>
                      <a:pt x="369" y="1077"/>
                      <a:pt x="405" y="1182"/>
                    </a:cubicBezTo>
                    <a:cubicBezTo>
                      <a:pt x="472" y="1396"/>
                      <a:pt x="544" y="1625"/>
                      <a:pt x="615" y="1853"/>
                    </a:cubicBezTo>
                    <a:cubicBezTo>
                      <a:pt x="668" y="2084"/>
                      <a:pt x="719" y="2316"/>
                      <a:pt x="768" y="2533"/>
                    </a:cubicBezTo>
                    <a:cubicBezTo>
                      <a:pt x="788" y="2643"/>
                      <a:pt x="827" y="2744"/>
                      <a:pt x="834" y="2848"/>
                    </a:cubicBezTo>
                    <a:cubicBezTo>
                      <a:pt x="846" y="2951"/>
                      <a:pt x="856" y="3049"/>
                      <a:pt x="867" y="3139"/>
                    </a:cubicBezTo>
                    <a:cubicBezTo>
                      <a:pt x="914" y="3498"/>
                      <a:pt x="945" y="3738"/>
                      <a:pt x="945" y="3738"/>
                    </a:cubicBezTo>
                    <a:lnTo>
                      <a:pt x="1033" y="3730"/>
                    </a:lnTo>
                    <a:cubicBezTo>
                      <a:pt x="1033" y="3730"/>
                      <a:pt x="1024" y="3489"/>
                      <a:pt x="1010" y="3127"/>
                    </a:cubicBezTo>
                    <a:cubicBezTo>
                      <a:pt x="1006" y="3037"/>
                      <a:pt x="1000" y="2938"/>
                      <a:pt x="993" y="2835"/>
                    </a:cubicBezTo>
                    <a:cubicBezTo>
                      <a:pt x="993" y="2731"/>
                      <a:pt x="960" y="2623"/>
                      <a:pt x="940" y="2511"/>
                    </a:cubicBezTo>
                    <a:cubicBezTo>
                      <a:pt x="894" y="2285"/>
                      <a:pt x="845" y="2044"/>
                      <a:pt x="795" y="1804"/>
                    </a:cubicBezTo>
                    <a:cubicBezTo>
                      <a:pt x="718" y="1574"/>
                      <a:pt x="642" y="1342"/>
                      <a:pt x="569" y="1127"/>
                    </a:cubicBezTo>
                    <a:cubicBezTo>
                      <a:pt x="532" y="1018"/>
                      <a:pt x="501" y="912"/>
                      <a:pt x="456" y="818"/>
                    </a:cubicBezTo>
                    <a:cubicBezTo>
                      <a:pt x="414" y="722"/>
                      <a:pt x="374" y="632"/>
                      <a:pt x="337" y="549"/>
                    </a:cubicBezTo>
                    <a:cubicBezTo>
                      <a:pt x="183" y="219"/>
                      <a:pt x="81" y="0"/>
                      <a:pt x="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47"/>
              <p:cNvSpPr/>
              <p:nvPr/>
            </p:nvSpPr>
            <p:spPr>
              <a:xfrm>
                <a:off x="2241900" y="-334675"/>
                <a:ext cx="41850" cy="38625"/>
              </a:xfrm>
              <a:custGeom>
                <a:rect b="b" l="l" r="r" t="t"/>
                <a:pathLst>
                  <a:path extrusionOk="0" h="1545" w="1674">
                    <a:moveTo>
                      <a:pt x="924" y="0"/>
                    </a:moveTo>
                    <a:cubicBezTo>
                      <a:pt x="297" y="0"/>
                      <a:pt x="0" y="1190"/>
                      <a:pt x="767" y="1501"/>
                    </a:cubicBezTo>
                    <a:cubicBezTo>
                      <a:pt x="839" y="1531"/>
                      <a:pt x="906" y="1544"/>
                      <a:pt x="968" y="1544"/>
                    </a:cubicBezTo>
                    <a:cubicBezTo>
                      <a:pt x="1598" y="1544"/>
                      <a:pt x="1673" y="150"/>
                      <a:pt x="1035" y="13"/>
                    </a:cubicBezTo>
                    <a:cubicBezTo>
                      <a:pt x="997" y="4"/>
                      <a:pt x="960" y="0"/>
                      <a:pt x="9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1" name="Google Shape;811;p47"/>
            <p:cNvGrpSpPr/>
            <p:nvPr/>
          </p:nvGrpSpPr>
          <p:grpSpPr>
            <a:xfrm>
              <a:off x="715222" y="637502"/>
              <a:ext cx="245491" cy="230514"/>
              <a:chOff x="1833125" y="-1256125"/>
              <a:chExt cx="283150" cy="265875"/>
            </a:xfrm>
          </p:grpSpPr>
          <p:sp>
            <p:nvSpPr>
              <p:cNvPr id="812" name="Google Shape;812;p47"/>
              <p:cNvSpPr/>
              <p:nvPr/>
            </p:nvSpPr>
            <p:spPr>
              <a:xfrm>
                <a:off x="1833125" y="-1256125"/>
                <a:ext cx="283150" cy="265875"/>
              </a:xfrm>
              <a:custGeom>
                <a:rect b="b" l="l" r="r" t="t"/>
                <a:pathLst>
                  <a:path extrusionOk="0" h="10635" w="11326">
                    <a:moveTo>
                      <a:pt x="4274" y="1"/>
                    </a:moveTo>
                    <a:cubicBezTo>
                      <a:pt x="4225" y="1"/>
                      <a:pt x="4179" y="10"/>
                      <a:pt x="4137" y="29"/>
                    </a:cubicBezTo>
                    <a:cubicBezTo>
                      <a:pt x="3416" y="349"/>
                      <a:pt x="3871" y="3263"/>
                      <a:pt x="3687" y="3430"/>
                    </a:cubicBezTo>
                    <a:cubicBezTo>
                      <a:pt x="3504" y="3598"/>
                      <a:pt x="1" y="3518"/>
                      <a:pt x="1" y="4388"/>
                    </a:cubicBezTo>
                    <a:cubicBezTo>
                      <a:pt x="2" y="4908"/>
                      <a:pt x="3404" y="6362"/>
                      <a:pt x="3422" y="6664"/>
                    </a:cubicBezTo>
                    <a:cubicBezTo>
                      <a:pt x="3438" y="6966"/>
                      <a:pt x="3258" y="10635"/>
                      <a:pt x="4044" y="10635"/>
                    </a:cubicBezTo>
                    <a:cubicBezTo>
                      <a:pt x="4044" y="10635"/>
                      <a:pt x="4044" y="10635"/>
                      <a:pt x="4044" y="10635"/>
                    </a:cubicBezTo>
                    <a:cubicBezTo>
                      <a:pt x="4697" y="10634"/>
                      <a:pt x="6170" y="7986"/>
                      <a:pt x="6421" y="7936"/>
                    </a:cubicBezTo>
                    <a:cubicBezTo>
                      <a:pt x="6425" y="7935"/>
                      <a:pt x="6430" y="7934"/>
                      <a:pt x="6436" y="7934"/>
                    </a:cubicBezTo>
                    <a:cubicBezTo>
                      <a:pt x="6734" y="7934"/>
                      <a:pt x="9058" y="9063"/>
                      <a:pt x="9794" y="9063"/>
                    </a:cubicBezTo>
                    <a:cubicBezTo>
                      <a:pt x="9887" y="9063"/>
                      <a:pt x="9955" y="9045"/>
                      <a:pt x="9990" y="9004"/>
                    </a:cubicBezTo>
                    <a:cubicBezTo>
                      <a:pt x="10308" y="8635"/>
                      <a:pt x="8597" y="5756"/>
                      <a:pt x="8831" y="5405"/>
                    </a:cubicBezTo>
                    <a:cubicBezTo>
                      <a:pt x="9065" y="5051"/>
                      <a:pt x="11325" y="2420"/>
                      <a:pt x="11107" y="1984"/>
                    </a:cubicBezTo>
                    <a:cubicBezTo>
                      <a:pt x="11064" y="1899"/>
                      <a:pt x="10881" y="1865"/>
                      <a:pt x="10613" y="1865"/>
                    </a:cubicBezTo>
                    <a:cubicBezTo>
                      <a:pt x="9595" y="1865"/>
                      <a:pt x="7345" y="2350"/>
                      <a:pt x="6826" y="2350"/>
                    </a:cubicBezTo>
                    <a:cubicBezTo>
                      <a:pt x="6784" y="2350"/>
                      <a:pt x="6753" y="2347"/>
                      <a:pt x="6735" y="2340"/>
                    </a:cubicBezTo>
                    <a:cubicBezTo>
                      <a:pt x="6467" y="2230"/>
                      <a:pt x="5042" y="1"/>
                      <a:pt x="4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47"/>
              <p:cNvSpPr/>
              <p:nvPr/>
            </p:nvSpPr>
            <p:spPr>
              <a:xfrm>
                <a:off x="1926950" y="-1092125"/>
                <a:ext cx="9850" cy="43675"/>
              </a:xfrm>
              <a:custGeom>
                <a:rect b="b" l="l" r="r" t="t"/>
                <a:pathLst>
                  <a:path extrusionOk="0" h="1747" w="394">
                    <a:moveTo>
                      <a:pt x="227" y="1"/>
                    </a:moveTo>
                    <a:cubicBezTo>
                      <a:pt x="227" y="1"/>
                      <a:pt x="183" y="103"/>
                      <a:pt x="135" y="267"/>
                    </a:cubicBezTo>
                    <a:cubicBezTo>
                      <a:pt x="84" y="429"/>
                      <a:pt x="41" y="654"/>
                      <a:pt x="0" y="878"/>
                    </a:cubicBezTo>
                    <a:cubicBezTo>
                      <a:pt x="6" y="1095"/>
                      <a:pt x="16" y="1313"/>
                      <a:pt x="41" y="1475"/>
                    </a:cubicBezTo>
                    <a:cubicBezTo>
                      <a:pt x="63" y="1639"/>
                      <a:pt x="92" y="1747"/>
                      <a:pt x="92" y="1747"/>
                    </a:cubicBezTo>
                    <a:lnTo>
                      <a:pt x="252" y="1746"/>
                    </a:lnTo>
                    <a:cubicBezTo>
                      <a:pt x="252" y="1746"/>
                      <a:pt x="281" y="1637"/>
                      <a:pt x="302" y="1474"/>
                    </a:cubicBezTo>
                    <a:cubicBezTo>
                      <a:pt x="325" y="1311"/>
                      <a:pt x="333" y="1093"/>
                      <a:pt x="338" y="876"/>
                    </a:cubicBezTo>
                    <a:cubicBezTo>
                      <a:pt x="366" y="672"/>
                      <a:pt x="390" y="468"/>
                      <a:pt x="391" y="308"/>
                    </a:cubicBezTo>
                    <a:cubicBezTo>
                      <a:pt x="393" y="151"/>
                      <a:pt x="382" y="38"/>
                      <a:pt x="382" y="38"/>
                    </a:cubicBezTo>
                    <a:lnTo>
                      <a:pt x="2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47"/>
              <p:cNvSpPr/>
              <p:nvPr/>
            </p:nvSpPr>
            <p:spPr>
              <a:xfrm>
                <a:off x="1994950" y="-1081800"/>
                <a:ext cx="52675" cy="25025"/>
              </a:xfrm>
              <a:custGeom>
                <a:rect b="b" l="l" r="r" t="t"/>
                <a:pathLst>
                  <a:path extrusionOk="0" h="1001" w="2107">
                    <a:moveTo>
                      <a:pt x="62" y="1"/>
                    </a:moveTo>
                    <a:lnTo>
                      <a:pt x="0" y="148"/>
                    </a:lnTo>
                    <a:cubicBezTo>
                      <a:pt x="0" y="148"/>
                      <a:pt x="117" y="228"/>
                      <a:pt x="301" y="327"/>
                    </a:cubicBezTo>
                    <a:cubicBezTo>
                      <a:pt x="483" y="429"/>
                      <a:pt x="735" y="545"/>
                      <a:pt x="989" y="656"/>
                    </a:cubicBezTo>
                    <a:cubicBezTo>
                      <a:pt x="1246" y="758"/>
                      <a:pt x="1505" y="856"/>
                      <a:pt x="1706" y="914"/>
                    </a:cubicBezTo>
                    <a:cubicBezTo>
                      <a:pt x="1906" y="974"/>
                      <a:pt x="2045" y="1000"/>
                      <a:pt x="2045" y="1000"/>
                    </a:cubicBezTo>
                    <a:lnTo>
                      <a:pt x="2106" y="853"/>
                    </a:lnTo>
                    <a:cubicBezTo>
                      <a:pt x="2106" y="853"/>
                      <a:pt x="1990" y="773"/>
                      <a:pt x="1806" y="673"/>
                    </a:cubicBezTo>
                    <a:cubicBezTo>
                      <a:pt x="1624" y="571"/>
                      <a:pt x="1372" y="456"/>
                      <a:pt x="1119" y="345"/>
                    </a:cubicBezTo>
                    <a:cubicBezTo>
                      <a:pt x="860" y="243"/>
                      <a:pt x="602" y="145"/>
                      <a:pt x="401" y="88"/>
                    </a:cubicBezTo>
                    <a:cubicBezTo>
                      <a:pt x="200" y="28"/>
                      <a:pt x="62" y="1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5" name="Google Shape;815;p47"/>
            <p:cNvGrpSpPr/>
            <p:nvPr/>
          </p:nvGrpSpPr>
          <p:grpSpPr>
            <a:xfrm rot="460689">
              <a:off x="742906" y="278762"/>
              <a:ext cx="117651" cy="235784"/>
              <a:chOff x="2523825" y="-685025"/>
              <a:chExt cx="214450" cy="429700"/>
            </a:xfrm>
          </p:grpSpPr>
          <p:sp>
            <p:nvSpPr>
              <p:cNvPr id="816" name="Google Shape;816;p47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47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47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9" name="Google Shape;819;p47"/>
            <p:cNvGrpSpPr/>
            <p:nvPr/>
          </p:nvGrpSpPr>
          <p:grpSpPr>
            <a:xfrm>
              <a:off x="875230" y="352240"/>
              <a:ext cx="305683" cy="264869"/>
              <a:chOff x="3360325" y="-1226900"/>
              <a:chExt cx="352575" cy="305500"/>
            </a:xfrm>
          </p:grpSpPr>
          <p:sp>
            <p:nvSpPr>
              <p:cNvPr id="820" name="Google Shape;820;p47"/>
              <p:cNvSpPr/>
              <p:nvPr/>
            </p:nvSpPr>
            <p:spPr>
              <a:xfrm>
                <a:off x="3360325" y="-1226900"/>
                <a:ext cx="352575" cy="305500"/>
              </a:xfrm>
              <a:custGeom>
                <a:rect b="b" l="l" r="r" t="t"/>
                <a:pathLst>
                  <a:path extrusionOk="0" h="12220" w="14103">
                    <a:moveTo>
                      <a:pt x="7119" y="0"/>
                    </a:moveTo>
                    <a:cubicBezTo>
                      <a:pt x="6383" y="0"/>
                      <a:pt x="5620" y="187"/>
                      <a:pt x="4860" y="602"/>
                    </a:cubicBezTo>
                    <a:cubicBezTo>
                      <a:pt x="114" y="3202"/>
                      <a:pt x="2100" y="7449"/>
                      <a:pt x="2216" y="7599"/>
                    </a:cubicBezTo>
                    <a:cubicBezTo>
                      <a:pt x="2330" y="7749"/>
                      <a:pt x="0" y="11933"/>
                      <a:pt x="122" y="12163"/>
                    </a:cubicBezTo>
                    <a:cubicBezTo>
                      <a:pt x="143" y="12202"/>
                      <a:pt x="211" y="12220"/>
                      <a:pt x="316" y="12220"/>
                    </a:cubicBezTo>
                    <a:cubicBezTo>
                      <a:pt x="1103" y="12220"/>
                      <a:pt x="3953" y="11221"/>
                      <a:pt x="4169" y="11091"/>
                    </a:cubicBezTo>
                    <a:cubicBezTo>
                      <a:pt x="4174" y="11088"/>
                      <a:pt x="4183" y="11086"/>
                      <a:pt x="4193" y="11086"/>
                    </a:cubicBezTo>
                    <a:cubicBezTo>
                      <a:pt x="4445" y="11086"/>
                      <a:pt x="6070" y="11967"/>
                      <a:pt x="7881" y="11967"/>
                    </a:cubicBezTo>
                    <a:cubicBezTo>
                      <a:pt x="9363" y="11967"/>
                      <a:pt x="10968" y="11377"/>
                      <a:pt x="12045" y="9233"/>
                    </a:cubicBezTo>
                    <a:cubicBezTo>
                      <a:pt x="14102" y="5139"/>
                      <a:pt x="10983" y="0"/>
                      <a:pt x="71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47"/>
              <p:cNvSpPr/>
              <p:nvPr/>
            </p:nvSpPr>
            <p:spPr>
              <a:xfrm>
                <a:off x="3472025" y="-963650"/>
                <a:ext cx="156150" cy="28550"/>
              </a:xfrm>
              <a:custGeom>
                <a:rect b="b" l="l" r="r" t="t"/>
                <a:pathLst>
                  <a:path extrusionOk="0" h="1142" w="6246">
                    <a:moveTo>
                      <a:pt x="53" y="0"/>
                    </a:moveTo>
                    <a:cubicBezTo>
                      <a:pt x="24" y="0"/>
                      <a:pt x="0" y="40"/>
                      <a:pt x="26" y="65"/>
                    </a:cubicBezTo>
                    <a:cubicBezTo>
                      <a:pt x="430" y="446"/>
                      <a:pt x="926" y="725"/>
                      <a:pt x="1454" y="898"/>
                    </a:cubicBezTo>
                    <a:cubicBezTo>
                      <a:pt x="1968" y="1062"/>
                      <a:pt x="2508" y="1142"/>
                      <a:pt x="3048" y="1142"/>
                    </a:cubicBezTo>
                    <a:cubicBezTo>
                      <a:pt x="4172" y="1142"/>
                      <a:pt x="5300" y="798"/>
                      <a:pt x="6213" y="150"/>
                    </a:cubicBezTo>
                    <a:cubicBezTo>
                      <a:pt x="6246" y="128"/>
                      <a:pt x="6221" y="83"/>
                      <a:pt x="6190" y="83"/>
                    </a:cubicBezTo>
                    <a:cubicBezTo>
                      <a:pt x="6184" y="83"/>
                      <a:pt x="6177" y="85"/>
                      <a:pt x="6171" y="89"/>
                    </a:cubicBezTo>
                    <a:cubicBezTo>
                      <a:pt x="5252" y="662"/>
                      <a:pt x="4128" y="991"/>
                      <a:pt x="3020" y="991"/>
                    </a:cubicBezTo>
                    <a:cubicBezTo>
                      <a:pt x="1958" y="991"/>
                      <a:pt x="912" y="689"/>
                      <a:pt x="76" y="10"/>
                    </a:cubicBezTo>
                    <a:cubicBezTo>
                      <a:pt x="69" y="3"/>
                      <a:pt x="60" y="0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47"/>
              <p:cNvSpPr/>
              <p:nvPr/>
            </p:nvSpPr>
            <p:spPr>
              <a:xfrm>
                <a:off x="3418000" y="-953975"/>
                <a:ext cx="34400" cy="14725"/>
              </a:xfrm>
              <a:custGeom>
                <a:rect b="b" l="l" r="r" t="t"/>
                <a:pathLst>
                  <a:path extrusionOk="0" h="589" w="1376">
                    <a:moveTo>
                      <a:pt x="1335" y="0"/>
                    </a:moveTo>
                    <a:cubicBezTo>
                      <a:pt x="1332" y="0"/>
                      <a:pt x="1329" y="1"/>
                      <a:pt x="1326" y="2"/>
                    </a:cubicBezTo>
                    <a:cubicBezTo>
                      <a:pt x="877" y="121"/>
                      <a:pt x="441" y="294"/>
                      <a:pt x="34" y="518"/>
                    </a:cubicBezTo>
                    <a:cubicBezTo>
                      <a:pt x="1" y="537"/>
                      <a:pt x="19" y="589"/>
                      <a:pt x="53" y="589"/>
                    </a:cubicBezTo>
                    <a:cubicBezTo>
                      <a:pt x="57" y="589"/>
                      <a:pt x="61" y="588"/>
                      <a:pt x="65" y="587"/>
                    </a:cubicBezTo>
                    <a:cubicBezTo>
                      <a:pt x="515" y="469"/>
                      <a:pt x="942" y="296"/>
                      <a:pt x="1351" y="71"/>
                    </a:cubicBezTo>
                    <a:cubicBezTo>
                      <a:pt x="1367" y="64"/>
                      <a:pt x="1375" y="46"/>
                      <a:pt x="1371" y="29"/>
                    </a:cubicBezTo>
                    <a:cubicBezTo>
                      <a:pt x="1367" y="12"/>
                      <a:pt x="1352" y="0"/>
                      <a:pt x="1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47"/>
              <p:cNvSpPr/>
              <p:nvPr/>
            </p:nvSpPr>
            <p:spPr>
              <a:xfrm>
                <a:off x="3416250" y="-1193975"/>
                <a:ext cx="66100" cy="82075"/>
              </a:xfrm>
              <a:custGeom>
                <a:rect b="b" l="l" r="r" t="t"/>
                <a:pathLst>
                  <a:path extrusionOk="0" h="3283" w="2644">
                    <a:moveTo>
                      <a:pt x="2592" y="1"/>
                    </a:moveTo>
                    <a:cubicBezTo>
                      <a:pt x="2589" y="1"/>
                      <a:pt x="2586" y="1"/>
                      <a:pt x="2582" y="2"/>
                    </a:cubicBezTo>
                    <a:cubicBezTo>
                      <a:pt x="1131" y="347"/>
                      <a:pt x="71" y="1778"/>
                      <a:pt x="2" y="3244"/>
                    </a:cubicBezTo>
                    <a:cubicBezTo>
                      <a:pt x="1" y="3269"/>
                      <a:pt x="21" y="3282"/>
                      <a:pt x="40" y="3282"/>
                    </a:cubicBezTo>
                    <a:cubicBezTo>
                      <a:pt x="57" y="3282"/>
                      <a:pt x="74" y="3272"/>
                      <a:pt x="76" y="3251"/>
                    </a:cubicBezTo>
                    <a:cubicBezTo>
                      <a:pt x="264" y="1842"/>
                      <a:pt x="1230" y="522"/>
                      <a:pt x="2602" y="74"/>
                    </a:cubicBezTo>
                    <a:cubicBezTo>
                      <a:pt x="2643" y="60"/>
                      <a:pt x="2629" y="1"/>
                      <a:pt x="25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47"/>
              <p:cNvSpPr/>
              <p:nvPr/>
            </p:nvSpPr>
            <p:spPr>
              <a:xfrm>
                <a:off x="3446525" y="-1165325"/>
                <a:ext cx="203200" cy="173950"/>
              </a:xfrm>
              <a:custGeom>
                <a:rect b="b" l="l" r="r" t="t"/>
                <a:pathLst>
                  <a:path extrusionOk="0" h="6958" w="8128">
                    <a:moveTo>
                      <a:pt x="4727" y="92"/>
                    </a:moveTo>
                    <a:cubicBezTo>
                      <a:pt x="5116" y="92"/>
                      <a:pt x="5506" y="220"/>
                      <a:pt x="5836" y="492"/>
                    </a:cubicBezTo>
                    <a:cubicBezTo>
                      <a:pt x="6153" y="721"/>
                      <a:pt x="6400" y="1017"/>
                      <a:pt x="6579" y="1351"/>
                    </a:cubicBezTo>
                    <a:lnTo>
                      <a:pt x="6579" y="1351"/>
                    </a:lnTo>
                    <a:cubicBezTo>
                      <a:pt x="6410" y="1303"/>
                      <a:pt x="6234" y="1280"/>
                      <a:pt x="6056" y="1280"/>
                    </a:cubicBezTo>
                    <a:cubicBezTo>
                      <a:pt x="5963" y="1280"/>
                      <a:pt x="5869" y="1287"/>
                      <a:pt x="5776" y="1299"/>
                    </a:cubicBezTo>
                    <a:lnTo>
                      <a:pt x="5776" y="1299"/>
                    </a:lnTo>
                    <a:cubicBezTo>
                      <a:pt x="5510" y="938"/>
                      <a:pt x="5159" y="639"/>
                      <a:pt x="4746" y="442"/>
                    </a:cubicBezTo>
                    <a:cubicBezTo>
                      <a:pt x="4551" y="340"/>
                      <a:pt x="4340" y="258"/>
                      <a:pt x="4121" y="197"/>
                    </a:cubicBezTo>
                    <a:lnTo>
                      <a:pt x="4121" y="197"/>
                    </a:lnTo>
                    <a:cubicBezTo>
                      <a:pt x="4317" y="128"/>
                      <a:pt x="4522" y="92"/>
                      <a:pt x="4727" y="92"/>
                    </a:cubicBezTo>
                    <a:close/>
                    <a:moveTo>
                      <a:pt x="3883" y="300"/>
                    </a:moveTo>
                    <a:cubicBezTo>
                      <a:pt x="4564" y="457"/>
                      <a:pt x="5188" y="807"/>
                      <a:pt x="5614" y="1328"/>
                    </a:cubicBezTo>
                    <a:lnTo>
                      <a:pt x="5614" y="1328"/>
                    </a:lnTo>
                    <a:cubicBezTo>
                      <a:pt x="5419" y="1370"/>
                      <a:pt x="5230" y="1439"/>
                      <a:pt x="5055" y="1532"/>
                    </a:cubicBezTo>
                    <a:lnTo>
                      <a:pt x="5055" y="1532"/>
                    </a:lnTo>
                    <a:cubicBezTo>
                      <a:pt x="4679" y="1025"/>
                      <a:pt x="4181" y="601"/>
                      <a:pt x="3600" y="478"/>
                    </a:cubicBezTo>
                    <a:lnTo>
                      <a:pt x="3600" y="478"/>
                    </a:lnTo>
                    <a:cubicBezTo>
                      <a:pt x="3690" y="410"/>
                      <a:pt x="3785" y="350"/>
                      <a:pt x="3883" y="300"/>
                    </a:cubicBezTo>
                    <a:close/>
                    <a:moveTo>
                      <a:pt x="3467" y="590"/>
                    </a:moveTo>
                    <a:lnTo>
                      <a:pt x="3467" y="590"/>
                    </a:lnTo>
                    <a:cubicBezTo>
                      <a:pt x="3921" y="651"/>
                      <a:pt x="4341" y="899"/>
                      <a:pt x="4721" y="1322"/>
                    </a:cubicBezTo>
                    <a:cubicBezTo>
                      <a:pt x="4796" y="1395"/>
                      <a:pt x="4874" y="1486"/>
                      <a:pt x="4952" y="1591"/>
                    </a:cubicBezTo>
                    <a:lnTo>
                      <a:pt x="4952" y="1591"/>
                    </a:lnTo>
                    <a:cubicBezTo>
                      <a:pt x="4934" y="1602"/>
                      <a:pt x="4917" y="1613"/>
                      <a:pt x="4900" y="1624"/>
                    </a:cubicBezTo>
                    <a:cubicBezTo>
                      <a:pt x="4832" y="1663"/>
                      <a:pt x="4766" y="1707"/>
                      <a:pt x="4701" y="1753"/>
                    </a:cubicBezTo>
                    <a:lnTo>
                      <a:pt x="4701" y="1753"/>
                    </a:lnTo>
                    <a:cubicBezTo>
                      <a:pt x="4604" y="1701"/>
                      <a:pt x="4501" y="1658"/>
                      <a:pt x="4392" y="1628"/>
                    </a:cubicBezTo>
                    <a:cubicBezTo>
                      <a:pt x="3850" y="1650"/>
                      <a:pt x="3742" y="2349"/>
                      <a:pt x="3628" y="2766"/>
                    </a:cubicBezTo>
                    <a:lnTo>
                      <a:pt x="3628" y="2766"/>
                    </a:lnTo>
                    <a:cubicBezTo>
                      <a:pt x="3580" y="2758"/>
                      <a:pt x="3533" y="2754"/>
                      <a:pt x="3486" y="2754"/>
                    </a:cubicBezTo>
                    <a:cubicBezTo>
                      <a:pt x="3427" y="2754"/>
                      <a:pt x="3370" y="2760"/>
                      <a:pt x="3313" y="2772"/>
                    </a:cubicBezTo>
                    <a:lnTo>
                      <a:pt x="3313" y="2772"/>
                    </a:lnTo>
                    <a:cubicBezTo>
                      <a:pt x="3222" y="2542"/>
                      <a:pt x="3110" y="2325"/>
                      <a:pt x="2918" y="2158"/>
                    </a:cubicBezTo>
                    <a:cubicBezTo>
                      <a:pt x="2840" y="2104"/>
                      <a:pt x="2758" y="2081"/>
                      <a:pt x="2675" y="2081"/>
                    </a:cubicBezTo>
                    <a:cubicBezTo>
                      <a:pt x="2653" y="2081"/>
                      <a:pt x="2631" y="2083"/>
                      <a:pt x="2608" y="2086"/>
                    </a:cubicBezTo>
                    <a:lnTo>
                      <a:pt x="2608" y="2086"/>
                    </a:lnTo>
                    <a:cubicBezTo>
                      <a:pt x="2711" y="1583"/>
                      <a:pt x="2959" y="1101"/>
                      <a:pt x="3330" y="727"/>
                    </a:cubicBezTo>
                    <a:cubicBezTo>
                      <a:pt x="3373" y="679"/>
                      <a:pt x="3419" y="633"/>
                      <a:pt x="3467" y="590"/>
                    </a:cubicBezTo>
                    <a:close/>
                    <a:moveTo>
                      <a:pt x="4389" y="1718"/>
                    </a:moveTo>
                    <a:cubicBezTo>
                      <a:pt x="4470" y="1741"/>
                      <a:pt x="4549" y="1772"/>
                      <a:pt x="4625" y="1811"/>
                    </a:cubicBezTo>
                    <a:lnTo>
                      <a:pt x="4625" y="1811"/>
                    </a:lnTo>
                    <a:cubicBezTo>
                      <a:pt x="4288" y="2076"/>
                      <a:pt x="4008" y="2436"/>
                      <a:pt x="3837" y="2831"/>
                    </a:cubicBezTo>
                    <a:lnTo>
                      <a:pt x="3837" y="2831"/>
                    </a:lnTo>
                    <a:cubicBezTo>
                      <a:pt x="3797" y="2813"/>
                      <a:pt x="3758" y="2799"/>
                      <a:pt x="3718" y="2787"/>
                    </a:cubicBezTo>
                    <a:lnTo>
                      <a:pt x="3718" y="2787"/>
                    </a:lnTo>
                    <a:cubicBezTo>
                      <a:pt x="3821" y="2417"/>
                      <a:pt x="3919" y="1745"/>
                      <a:pt x="4389" y="1718"/>
                    </a:cubicBezTo>
                    <a:close/>
                    <a:moveTo>
                      <a:pt x="3240" y="575"/>
                    </a:moveTo>
                    <a:cubicBezTo>
                      <a:pt x="3281" y="575"/>
                      <a:pt x="3321" y="576"/>
                      <a:pt x="3360" y="579"/>
                    </a:cubicBezTo>
                    <a:lnTo>
                      <a:pt x="3360" y="579"/>
                    </a:lnTo>
                    <a:cubicBezTo>
                      <a:pt x="2932" y="974"/>
                      <a:pt x="2635" y="1526"/>
                      <a:pt x="2522" y="2105"/>
                    </a:cubicBezTo>
                    <a:lnTo>
                      <a:pt x="2522" y="2105"/>
                    </a:lnTo>
                    <a:cubicBezTo>
                      <a:pt x="2343" y="2159"/>
                      <a:pt x="2173" y="2295"/>
                      <a:pt x="2050" y="2419"/>
                    </a:cubicBezTo>
                    <a:cubicBezTo>
                      <a:pt x="1940" y="2548"/>
                      <a:pt x="1869" y="2690"/>
                      <a:pt x="1829" y="2838"/>
                    </a:cubicBezTo>
                    <a:lnTo>
                      <a:pt x="1829" y="2838"/>
                    </a:lnTo>
                    <a:cubicBezTo>
                      <a:pt x="1767" y="2824"/>
                      <a:pt x="1703" y="2815"/>
                      <a:pt x="1635" y="2811"/>
                    </a:cubicBezTo>
                    <a:lnTo>
                      <a:pt x="1635" y="2811"/>
                    </a:lnTo>
                    <a:cubicBezTo>
                      <a:pt x="1328" y="2072"/>
                      <a:pt x="1404" y="1238"/>
                      <a:pt x="2236" y="845"/>
                    </a:cubicBezTo>
                    <a:cubicBezTo>
                      <a:pt x="2585" y="663"/>
                      <a:pt x="2921" y="575"/>
                      <a:pt x="3240" y="575"/>
                    </a:cubicBezTo>
                    <a:close/>
                    <a:moveTo>
                      <a:pt x="1687" y="2926"/>
                    </a:moveTo>
                    <a:lnTo>
                      <a:pt x="1687" y="2926"/>
                    </a:lnTo>
                    <a:cubicBezTo>
                      <a:pt x="1728" y="2932"/>
                      <a:pt x="1767" y="2939"/>
                      <a:pt x="1806" y="2948"/>
                    </a:cubicBezTo>
                    <a:lnTo>
                      <a:pt x="1806" y="2948"/>
                    </a:lnTo>
                    <a:cubicBezTo>
                      <a:pt x="1797" y="3006"/>
                      <a:pt x="1792" y="3065"/>
                      <a:pt x="1791" y="3124"/>
                    </a:cubicBezTo>
                    <a:lnTo>
                      <a:pt x="1791" y="3124"/>
                    </a:lnTo>
                    <a:cubicBezTo>
                      <a:pt x="1754" y="3060"/>
                      <a:pt x="1719" y="2994"/>
                      <a:pt x="1687" y="2926"/>
                    </a:cubicBezTo>
                    <a:close/>
                    <a:moveTo>
                      <a:pt x="2677" y="2161"/>
                    </a:moveTo>
                    <a:cubicBezTo>
                      <a:pt x="2744" y="2161"/>
                      <a:pt x="2810" y="2179"/>
                      <a:pt x="2873" y="2223"/>
                    </a:cubicBezTo>
                    <a:cubicBezTo>
                      <a:pt x="3044" y="2379"/>
                      <a:pt x="3148" y="2578"/>
                      <a:pt x="3234" y="2792"/>
                    </a:cubicBezTo>
                    <a:lnTo>
                      <a:pt x="3234" y="2792"/>
                    </a:lnTo>
                    <a:cubicBezTo>
                      <a:pt x="3013" y="2858"/>
                      <a:pt x="2806" y="3004"/>
                      <a:pt x="2622" y="3191"/>
                    </a:cubicBezTo>
                    <a:lnTo>
                      <a:pt x="2622" y="3191"/>
                    </a:lnTo>
                    <a:cubicBezTo>
                      <a:pt x="2542" y="2861"/>
                      <a:pt x="2534" y="2511"/>
                      <a:pt x="2592" y="2170"/>
                    </a:cubicBezTo>
                    <a:lnTo>
                      <a:pt x="2592" y="2170"/>
                    </a:lnTo>
                    <a:cubicBezTo>
                      <a:pt x="2621" y="2164"/>
                      <a:pt x="2649" y="2161"/>
                      <a:pt x="2677" y="2161"/>
                    </a:cubicBezTo>
                    <a:close/>
                    <a:moveTo>
                      <a:pt x="2506" y="2195"/>
                    </a:moveTo>
                    <a:cubicBezTo>
                      <a:pt x="2448" y="2553"/>
                      <a:pt x="2461" y="2918"/>
                      <a:pt x="2556" y="3261"/>
                    </a:cubicBezTo>
                    <a:lnTo>
                      <a:pt x="2556" y="3261"/>
                    </a:lnTo>
                    <a:cubicBezTo>
                      <a:pt x="2553" y="3264"/>
                      <a:pt x="2550" y="3267"/>
                      <a:pt x="2547" y="3270"/>
                    </a:cubicBezTo>
                    <a:lnTo>
                      <a:pt x="2547" y="3270"/>
                    </a:lnTo>
                    <a:cubicBezTo>
                      <a:pt x="2361" y="3082"/>
                      <a:pt x="2152" y="2930"/>
                      <a:pt x="1900" y="2857"/>
                    </a:cubicBezTo>
                    <a:lnTo>
                      <a:pt x="1900" y="2857"/>
                    </a:lnTo>
                    <a:cubicBezTo>
                      <a:pt x="1949" y="2666"/>
                      <a:pt x="2063" y="2494"/>
                      <a:pt x="2216" y="2370"/>
                    </a:cubicBezTo>
                    <a:cubicBezTo>
                      <a:pt x="2299" y="2304"/>
                      <a:pt x="2400" y="2235"/>
                      <a:pt x="2506" y="2195"/>
                    </a:cubicBezTo>
                    <a:close/>
                    <a:moveTo>
                      <a:pt x="3476" y="2877"/>
                    </a:moveTo>
                    <a:cubicBezTo>
                      <a:pt x="3517" y="2880"/>
                      <a:pt x="3557" y="2887"/>
                      <a:pt x="3597" y="2896"/>
                    </a:cubicBezTo>
                    <a:lnTo>
                      <a:pt x="3597" y="2896"/>
                    </a:lnTo>
                    <a:cubicBezTo>
                      <a:pt x="3567" y="3036"/>
                      <a:pt x="3539" y="3178"/>
                      <a:pt x="3515" y="3321"/>
                    </a:cubicBezTo>
                    <a:lnTo>
                      <a:pt x="3515" y="3321"/>
                    </a:lnTo>
                    <a:cubicBezTo>
                      <a:pt x="3458" y="3180"/>
                      <a:pt x="3410" y="3033"/>
                      <a:pt x="3357" y="2889"/>
                    </a:cubicBezTo>
                    <a:lnTo>
                      <a:pt x="3357" y="2889"/>
                    </a:lnTo>
                    <a:cubicBezTo>
                      <a:pt x="3396" y="2882"/>
                      <a:pt x="3436" y="2878"/>
                      <a:pt x="3476" y="2877"/>
                    </a:cubicBezTo>
                    <a:close/>
                    <a:moveTo>
                      <a:pt x="3052" y="205"/>
                    </a:moveTo>
                    <a:cubicBezTo>
                      <a:pt x="3293" y="205"/>
                      <a:pt x="3534" y="229"/>
                      <a:pt x="3769" y="275"/>
                    </a:cubicBezTo>
                    <a:lnTo>
                      <a:pt x="3769" y="275"/>
                    </a:lnTo>
                    <a:cubicBezTo>
                      <a:pt x="3675" y="330"/>
                      <a:pt x="3585" y="392"/>
                      <a:pt x="3499" y="460"/>
                    </a:cubicBezTo>
                    <a:lnTo>
                      <a:pt x="3499" y="460"/>
                    </a:lnTo>
                    <a:cubicBezTo>
                      <a:pt x="3420" y="448"/>
                      <a:pt x="3340" y="442"/>
                      <a:pt x="3258" y="442"/>
                    </a:cubicBezTo>
                    <a:cubicBezTo>
                      <a:pt x="3129" y="442"/>
                      <a:pt x="2997" y="457"/>
                      <a:pt x="2862" y="490"/>
                    </a:cubicBezTo>
                    <a:cubicBezTo>
                      <a:pt x="1330" y="846"/>
                      <a:pt x="1110" y="1829"/>
                      <a:pt x="1506" y="2815"/>
                    </a:cubicBezTo>
                    <a:lnTo>
                      <a:pt x="1506" y="2815"/>
                    </a:lnTo>
                    <a:cubicBezTo>
                      <a:pt x="953" y="2881"/>
                      <a:pt x="580" y="3188"/>
                      <a:pt x="371" y="3598"/>
                    </a:cubicBezTo>
                    <a:lnTo>
                      <a:pt x="371" y="3598"/>
                    </a:lnTo>
                    <a:cubicBezTo>
                      <a:pt x="239" y="3179"/>
                      <a:pt x="199" y="2725"/>
                      <a:pt x="233" y="2310"/>
                    </a:cubicBezTo>
                    <a:cubicBezTo>
                      <a:pt x="317" y="1366"/>
                      <a:pt x="1083" y="635"/>
                      <a:pt x="1965" y="376"/>
                    </a:cubicBezTo>
                    <a:cubicBezTo>
                      <a:pt x="2313" y="261"/>
                      <a:pt x="2683" y="205"/>
                      <a:pt x="3052" y="205"/>
                    </a:cubicBezTo>
                    <a:close/>
                    <a:moveTo>
                      <a:pt x="3684" y="2920"/>
                    </a:moveTo>
                    <a:lnTo>
                      <a:pt x="3684" y="2920"/>
                    </a:lnTo>
                    <a:cubicBezTo>
                      <a:pt x="3719" y="2931"/>
                      <a:pt x="3752" y="2945"/>
                      <a:pt x="3786" y="2960"/>
                    </a:cubicBezTo>
                    <a:lnTo>
                      <a:pt x="3786" y="2960"/>
                    </a:lnTo>
                    <a:cubicBezTo>
                      <a:pt x="3708" y="3171"/>
                      <a:pt x="3662" y="3391"/>
                      <a:pt x="3655" y="3610"/>
                    </a:cubicBezTo>
                    <a:lnTo>
                      <a:pt x="3655" y="3610"/>
                    </a:lnTo>
                    <a:cubicBezTo>
                      <a:pt x="3629" y="3567"/>
                      <a:pt x="3606" y="3522"/>
                      <a:pt x="3584" y="3477"/>
                    </a:cubicBezTo>
                    <a:lnTo>
                      <a:pt x="3584" y="3477"/>
                    </a:lnTo>
                    <a:cubicBezTo>
                      <a:pt x="3616" y="3269"/>
                      <a:pt x="3648" y="3079"/>
                      <a:pt x="3684" y="2920"/>
                    </a:cubicBezTo>
                    <a:close/>
                    <a:moveTo>
                      <a:pt x="1879" y="2968"/>
                    </a:moveTo>
                    <a:cubicBezTo>
                      <a:pt x="2109" y="3039"/>
                      <a:pt x="2301" y="3179"/>
                      <a:pt x="2475" y="3354"/>
                    </a:cubicBezTo>
                    <a:lnTo>
                      <a:pt x="2475" y="3354"/>
                    </a:lnTo>
                    <a:cubicBezTo>
                      <a:pt x="2417" y="3425"/>
                      <a:pt x="2362" y="3498"/>
                      <a:pt x="2310" y="3574"/>
                    </a:cubicBezTo>
                    <a:cubicBezTo>
                      <a:pt x="2275" y="3623"/>
                      <a:pt x="2240" y="3673"/>
                      <a:pt x="2206" y="3724"/>
                    </a:cubicBezTo>
                    <a:lnTo>
                      <a:pt x="2206" y="3724"/>
                    </a:lnTo>
                    <a:cubicBezTo>
                      <a:pt x="2078" y="3570"/>
                      <a:pt x="1968" y="3419"/>
                      <a:pt x="1882" y="3276"/>
                    </a:cubicBezTo>
                    <a:lnTo>
                      <a:pt x="1882" y="3276"/>
                    </a:lnTo>
                    <a:cubicBezTo>
                      <a:pt x="1872" y="3187"/>
                      <a:pt x="1869" y="3097"/>
                      <a:pt x="1875" y="3007"/>
                    </a:cubicBezTo>
                    <a:cubicBezTo>
                      <a:pt x="1876" y="2994"/>
                      <a:pt x="1877" y="2981"/>
                      <a:pt x="1879" y="2968"/>
                    </a:cubicBezTo>
                    <a:close/>
                    <a:moveTo>
                      <a:pt x="1956" y="3613"/>
                    </a:moveTo>
                    <a:cubicBezTo>
                      <a:pt x="2012" y="3690"/>
                      <a:pt x="2070" y="3766"/>
                      <a:pt x="2131" y="3840"/>
                    </a:cubicBezTo>
                    <a:lnTo>
                      <a:pt x="2131" y="3840"/>
                    </a:lnTo>
                    <a:cubicBezTo>
                      <a:pt x="2116" y="3865"/>
                      <a:pt x="2100" y="3891"/>
                      <a:pt x="2085" y="3916"/>
                    </a:cubicBezTo>
                    <a:lnTo>
                      <a:pt x="2085" y="3916"/>
                    </a:lnTo>
                    <a:cubicBezTo>
                      <a:pt x="2033" y="3819"/>
                      <a:pt x="1990" y="3717"/>
                      <a:pt x="1956" y="3613"/>
                    </a:cubicBezTo>
                    <a:close/>
                    <a:moveTo>
                      <a:pt x="4723" y="1867"/>
                    </a:moveTo>
                    <a:cubicBezTo>
                      <a:pt x="5277" y="2213"/>
                      <a:pt x="5639" y="2969"/>
                      <a:pt x="5475" y="3627"/>
                    </a:cubicBezTo>
                    <a:cubicBezTo>
                      <a:pt x="5420" y="3896"/>
                      <a:pt x="5235" y="4094"/>
                      <a:pt x="4998" y="4172"/>
                    </a:cubicBezTo>
                    <a:lnTo>
                      <a:pt x="4998" y="4172"/>
                    </a:lnTo>
                    <a:cubicBezTo>
                      <a:pt x="4764" y="3762"/>
                      <a:pt x="4503" y="3370"/>
                      <a:pt x="4154" y="3045"/>
                    </a:cubicBezTo>
                    <a:cubicBezTo>
                      <a:pt x="4077" y="2974"/>
                      <a:pt x="3999" y="2918"/>
                      <a:pt x="3923" y="2875"/>
                    </a:cubicBezTo>
                    <a:lnTo>
                      <a:pt x="3923" y="2875"/>
                    </a:lnTo>
                    <a:cubicBezTo>
                      <a:pt x="4091" y="2482"/>
                      <a:pt x="4376" y="2131"/>
                      <a:pt x="4723" y="1867"/>
                    </a:cubicBezTo>
                    <a:close/>
                    <a:moveTo>
                      <a:pt x="3872" y="3004"/>
                    </a:moveTo>
                    <a:cubicBezTo>
                      <a:pt x="4257" y="3221"/>
                      <a:pt x="4581" y="3685"/>
                      <a:pt x="4877" y="4200"/>
                    </a:cubicBezTo>
                    <a:lnTo>
                      <a:pt x="4877" y="4200"/>
                    </a:lnTo>
                    <a:cubicBezTo>
                      <a:pt x="4842" y="4205"/>
                      <a:pt x="4807" y="4208"/>
                      <a:pt x="4770" y="4208"/>
                    </a:cubicBezTo>
                    <a:cubicBezTo>
                      <a:pt x="4711" y="4208"/>
                      <a:pt x="4649" y="4201"/>
                      <a:pt x="4588" y="4186"/>
                    </a:cubicBezTo>
                    <a:cubicBezTo>
                      <a:pt x="4304" y="4120"/>
                      <a:pt x="4006" y="3992"/>
                      <a:pt x="3786" y="3793"/>
                    </a:cubicBezTo>
                    <a:cubicBezTo>
                      <a:pt x="3777" y="3782"/>
                      <a:pt x="3768" y="3771"/>
                      <a:pt x="3759" y="3760"/>
                    </a:cubicBezTo>
                    <a:lnTo>
                      <a:pt x="3759" y="3760"/>
                    </a:lnTo>
                    <a:cubicBezTo>
                      <a:pt x="3744" y="3502"/>
                      <a:pt x="3786" y="3247"/>
                      <a:pt x="3872" y="3004"/>
                    </a:cubicBezTo>
                    <a:close/>
                    <a:moveTo>
                      <a:pt x="3278" y="2909"/>
                    </a:moveTo>
                    <a:cubicBezTo>
                      <a:pt x="3347" y="3096"/>
                      <a:pt x="3407" y="3290"/>
                      <a:pt x="3490" y="3470"/>
                    </a:cubicBezTo>
                    <a:lnTo>
                      <a:pt x="3490" y="3470"/>
                    </a:lnTo>
                    <a:cubicBezTo>
                      <a:pt x="3446" y="3740"/>
                      <a:pt x="3408" y="4012"/>
                      <a:pt x="3365" y="4282"/>
                    </a:cubicBezTo>
                    <a:lnTo>
                      <a:pt x="3365" y="4282"/>
                    </a:lnTo>
                    <a:cubicBezTo>
                      <a:pt x="3135" y="4016"/>
                      <a:pt x="2929" y="3702"/>
                      <a:pt x="2696" y="3431"/>
                    </a:cubicBezTo>
                    <a:lnTo>
                      <a:pt x="2696" y="3431"/>
                    </a:lnTo>
                    <a:cubicBezTo>
                      <a:pt x="2684" y="3398"/>
                      <a:pt x="2672" y="3365"/>
                      <a:pt x="2662" y="3332"/>
                    </a:cubicBezTo>
                    <a:lnTo>
                      <a:pt x="2662" y="3332"/>
                    </a:lnTo>
                    <a:cubicBezTo>
                      <a:pt x="2853" y="3128"/>
                      <a:pt x="3064" y="2972"/>
                      <a:pt x="3278" y="2909"/>
                    </a:cubicBezTo>
                    <a:close/>
                    <a:moveTo>
                      <a:pt x="2561" y="3445"/>
                    </a:moveTo>
                    <a:lnTo>
                      <a:pt x="2561" y="3445"/>
                    </a:lnTo>
                    <a:cubicBezTo>
                      <a:pt x="2595" y="3483"/>
                      <a:pt x="2628" y="3522"/>
                      <a:pt x="2661" y="3561"/>
                    </a:cubicBezTo>
                    <a:lnTo>
                      <a:pt x="2661" y="3561"/>
                    </a:lnTo>
                    <a:cubicBezTo>
                      <a:pt x="2810" y="3901"/>
                      <a:pt x="3055" y="4195"/>
                      <a:pt x="3341" y="4429"/>
                    </a:cubicBezTo>
                    <a:lnTo>
                      <a:pt x="3341" y="4429"/>
                    </a:lnTo>
                    <a:cubicBezTo>
                      <a:pt x="3326" y="4522"/>
                      <a:pt x="3310" y="4614"/>
                      <a:pt x="3292" y="4705"/>
                    </a:cubicBezTo>
                    <a:lnTo>
                      <a:pt x="3292" y="4705"/>
                    </a:lnTo>
                    <a:cubicBezTo>
                      <a:pt x="2915" y="4451"/>
                      <a:pt x="2565" y="4135"/>
                      <a:pt x="2289" y="3821"/>
                    </a:cubicBezTo>
                    <a:lnTo>
                      <a:pt x="2289" y="3821"/>
                    </a:lnTo>
                    <a:cubicBezTo>
                      <a:pt x="2371" y="3689"/>
                      <a:pt x="2463" y="3562"/>
                      <a:pt x="2561" y="3445"/>
                    </a:cubicBezTo>
                    <a:close/>
                    <a:moveTo>
                      <a:pt x="5013" y="1677"/>
                    </a:moveTo>
                    <a:cubicBezTo>
                      <a:pt x="5613" y="2544"/>
                      <a:pt x="6163" y="4177"/>
                      <a:pt x="5305" y="4736"/>
                    </a:cubicBezTo>
                    <a:lnTo>
                      <a:pt x="5305" y="4736"/>
                    </a:lnTo>
                    <a:cubicBezTo>
                      <a:pt x="5218" y="4572"/>
                      <a:pt x="5132" y="4409"/>
                      <a:pt x="5041" y="4248"/>
                    </a:cubicBezTo>
                    <a:lnTo>
                      <a:pt x="5041" y="4248"/>
                    </a:lnTo>
                    <a:cubicBezTo>
                      <a:pt x="5296" y="4158"/>
                      <a:pt x="5498" y="3941"/>
                      <a:pt x="5559" y="3649"/>
                    </a:cubicBezTo>
                    <a:cubicBezTo>
                      <a:pt x="5718" y="2958"/>
                      <a:pt x="5391" y="2191"/>
                      <a:pt x="4800" y="1812"/>
                    </a:cubicBezTo>
                    <a:lnTo>
                      <a:pt x="4800" y="1812"/>
                    </a:lnTo>
                    <a:cubicBezTo>
                      <a:pt x="4869" y="1763"/>
                      <a:pt x="4940" y="1718"/>
                      <a:pt x="5013" y="1677"/>
                    </a:cubicBezTo>
                    <a:close/>
                    <a:moveTo>
                      <a:pt x="3563" y="3616"/>
                    </a:moveTo>
                    <a:cubicBezTo>
                      <a:pt x="3591" y="3666"/>
                      <a:pt x="3622" y="3715"/>
                      <a:pt x="3656" y="3763"/>
                    </a:cubicBezTo>
                    <a:lnTo>
                      <a:pt x="3656" y="3763"/>
                    </a:lnTo>
                    <a:cubicBezTo>
                      <a:pt x="3674" y="4100"/>
                      <a:pt x="3788" y="4432"/>
                      <a:pt x="4026" y="4726"/>
                    </a:cubicBezTo>
                    <a:cubicBezTo>
                      <a:pt x="4049" y="4755"/>
                      <a:pt x="4072" y="4784"/>
                      <a:pt x="4096" y="4813"/>
                    </a:cubicBezTo>
                    <a:lnTo>
                      <a:pt x="4096" y="4813"/>
                    </a:lnTo>
                    <a:cubicBezTo>
                      <a:pt x="3955" y="4766"/>
                      <a:pt x="3821" y="4699"/>
                      <a:pt x="3705" y="4609"/>
                    </a:cubicBezTo>
                    <a:cubicBezTo>
                      <a:pt x="3615" y="4541"/>
                      <a:pt x="3530" y="4461"/>
                      <a:pt x="3448" y="4374"/>
                    </a:cubicBezTo>
                    <a:lnTo>
                      <a:pt x="3448" y="4374"/>
                    </a:lnTo>
                    <a:cubicBezTo>
                      <a:pt x="3491" y="4112"/>
                      <a:pt x="3527" y="3854"/>
                      <a:pt x="3563" y="3616"/>
                    </a:cubicBezTo>
                    <a:close/>
                    <a:moveTo>
                      <a:pt x="5688" y="1423"/>
                    </a:moveTo>
                    <a:cubicBezTo>
                      <a:pt x="5961" y="1792"/>
                      <a:pt x="6138" y="2240"/>
                      <a:pt x="6173" y="2759"/>
                    </a:cubicBezTo>
                    <a:cubicBezTo>
                      <a:pt x="6206" y="3438"/>
                      <a:pt x="6160" y="4188"/>
                      <a:pt x="5756" y="4759"/>
                    </a:cubicBezTo>
                    <a:cubicBezTo>
                      <a:pt x="5736" y="4783"/>
                      <a:pt x="5715" y="4807"/>
                      <a:pt x="5694" y="4829"/>
                    </a:cubicBezTo>
                    <a:lnTo>
                      <a:pt x="5694" y="4829"/>
                    </a:lnTo>
                    <a:cubicBezTo>
                      <a:pt x="5618" y="4825"/>
                      <a:pt x="5541" y="4823"/>
                      <a:pt x="5464" y="4823"/>
                    </a:cubicBezTo>
                    <a:cubicBezTo>
                      <a:pt x="5441" y="4823"/>
                      <a:pt x="5418" y="4823"/>
                      <a:pt x="5394" y="4823"/>
                    </a:cubicBezTo>
                    <a:lnTo>
                      <a:pt x="5394" y="4823"/>
                    </a:lnTo>
                    <a:cubicBezTo>
                      <a:pt x="6087" y="4347"/>
                      <a:pt x="5886" y="3157"/>
                      <a:pt x="5577" y="2455"/>
                    </a:cubicBezTo>
                    <a:cubicBezTo>
                      <a:pt x="5462" y="2178"/>
                      <a:pt x="5307" y="1890"/>
                      <a:pt x="5119" y="1621"/>
                    </a:cubicBezTo>
                    <a:lnTo>
                      <a:pt x="5119" y="1621"/>
                    </a:lnTo>
                    <a:cubicBezTo>
                      <a:pt x="5301" y="1530"/>
                      <a:pt x="5492" y="1462"/>
                      <a:pt x="5688" y="1423"/>
                    </a:cubicBezTo>
                    <a:close/>
                    <a:moveTo>
                      <a:pt x="3771" y="3890"/>
                    </a:moveTo>
                    <a:cubicBezTo>
                      <a:pt x="3994" y="4078"/>
                      <a:pt x="4290" y="4204"/>
                      <a:pt x="4572" y="4270"/>
                    </a:cubicBezTo>
                    <a:cubicBezTo>
                      <a:pt x="4639" y="4286"/>
                      <a:pt x="4706" y="4294"/>
                      <a:pt x="4771" y="4294"/>
                    </a:cubicBezTo>
                    <a:cubicBezTo>
                      <a:pt x="4823" y="4294"/>
                      <a:pt x="4873" y="4289"/>
                      <a:pt x="4922" y="4280"/>
                    </a:cubicBezTo>
                    <a:lnTo>
                      <a:pt x="4922" y="4280"/>
                    </a:lnTo>
                    <a:cubicBezTo>
                      <a:pt x="5018" y="4449"/>
                      <a:pt x="5110" y="4623"/>
                      <a:pt x="5201" y="4794"/>
                    </a:cubicBezTo>
                    <a:lnTo>
                      <a:pt x="5201" y="4794"/>
                    </a:lnTo>
                    <a:cubicBezTo>
                      <a:pt x="5170" y="4810"/>
                      <a:pt x="5137" y="4824"/>
                      <a:pt x="5103" y="4837"/>
                    </a:cubicBezTo>
                    <a:lnTo>
                      <a:pt x="5103" y="4837"/>
                    </a:lnTo>
                    <a:cubicBezTo>
                      <a:pt x="4924" y="4850"/>
                      <a:pt x="4744" y="4872"/>
                      <a:pt x="4565" y="4897"/>
                    </a:cubicBezTo>
                    <a:lnTo>
                      <a:pt x="4565" y="4897"/>
                    </a:lnTo>
                    <a:cubicBezTo>
                      <a:pt x="4464" y="4893"/>
                      <a:pt x="4362" y="4880"/>
                      <a:pt x="4262" y="4858"/>
                    </a:cubicBezTo>
                    <a:lnTo>
                      <a:pt x="4262" y="4858"/>
                    </a:lnTo>
                    <a:cubicBezTo>
                      <a:pt x="4049" y="4623"/>
                      <a:pt x="3874" y="4355"/>
                      <a:pt x="3800" y="4051"/>
                    </a:cubicBezTo>
                    <a:cubicBezTo>
                      <a:pt x="3788" y="3997"/>
                      <a:pt x="3778" y="3943"/>
                      <a:pt x="3771" y="3890"/>
                    </a:cubicBezTo>
                    <a:close/>
                    <a:moveTo>
                      <a:pt x="6075" y="1384"/>
                    </a:moveTo>
                    <a:cubicBezTo>
                      <a:pt x="6142" y="1384"/>
                      <a:pt x="6210" y="1388"/>
                      <a:pt x="6277" y="1395"/>
                    </a:cubicBezTo>
                    <a:cubicBezTo>
                      <a:pt x="6409" y="1409"/>
                      <a:pt x="6530" y="1437"/>
                      <a:pt x="6643" y="1478"/>
                    </a:cubicBezTo>
                    <a:lnTo>
                      <a:pt x="6643" y="1478"/>
                    </a:lnTo>
                    <a:cubicBezTo>
                      <a:pt x="6857" y="1931"/>
                      <a:pt x="6954" y="2445"/>
                      <a:pt x="6942" y="2950"/>
                    </a:cubicBezTo>
                    <a:cubicBezTo>
                      <a:pt x="6916" y="3634"/>
                      <a:pt x="6766" y="4420"/>
                      <a:pt x="6330" y="4971"/>
                    </a:cubicBezTo>
                    <a:lnTo>
                      <a:pt x="6330" y="4971"/>
                    </a:lnTo>
                    <a:cubicBezTo>
                      <a:pt x="6243" y="4923"/>
                      <a:pt x="6149" y="4887"/>
                      <a:pt x="6050" y="4869"/>
                    </a:cubicBezTo>
                    <a:cubicBezTo>
                      <a:pt x="5987" y="4858"/>
                      <a:pt x="5924" y="4850"/>
                      <a:pt x="5861" y="4843"/>
                    </a:cubicBezTo>
                    <a:lnTo>
                      <a:pt x="5861" y="4843"/>
                    </a:lnTo>
                    <a:cubicBezTo>
                      <a:pt x="6179" y="4427"/>
                      <a:pt x="6334" y="3806"/>
                      <a:pt x="6331" y="3109"/>
                    </a:cubicBezTo>
                    <a:cubicBezTo>
                      <a:pt x="6359" y="2499"/>
                      <a:pt x="6180" y="1896"/>
                      <a:pt x="5845" y="1398"/>
                    </a:cubicBezTo>
                    <a:lnTo>
                      <a:pt x="5845" y="1398"/>
                    </a:lnTo>
                    <a:cubicBezTo>
                      <a:pt x="5921" y="1389"/>
                      <a:pt x="5998" y="1384"/>
                      <a:pt x="6075" y="1384"/>
                    </a:cubicBezTo>
                    <a:close/>
                    <a:moveTo>
                      <a:pt x="1551" y="2920"/>
                    </a:moveTo>
                    <a:cubicBezTo>
                      <a:pt x="1625" y="3086"/>
                      <a:pt x="1715" y="3250"/>
                      <a:pt x="1819" y="3412"/>
                    </a:cubicBezTo>
                    <a:lnTo>
                      <a:pt x="1819" y="3412"/>
                    </a:lnTo>
                    <a:cubicBezTo>
                      <a:pt x="1858" y="3611"/>
                      <a:pt x="1936" y="3809"/>
                      <a:pt x="2041" y="3993"/>
                    </a:cubicBezTo>
                    <a:lnTo>
                      <a:pt x="2041" y="3993"/>
                    </a:lnTo>
                    <a:cubicBezTo>
                      <a:pt x="1863" y="4309"/>
                      <a:pt x="1727" y="4657"/>
                      <a:pt x="1706" y="5011"/>
                    </a:cubicBezTo>
                    <a:lnTo>
                      <a:pt x="1706" y="5011"/>
                    </a:lnTo>
                    <a:cubicBezTo>
                      <a:pt x="1522" y="4956"/>
                      <a:pt x="1347" y="4878"/>
                      <a:pt x="1188" y="4770"/>
                    </a:cubicBezTo>
                    <a:cubicBezTo>
                      <a:pt x="826" y="4524"/>
                      <a:pt x="576" y="4156"/>
                      <a:pt x="421" y="3744"/>
                    </a:cubicBezTo>
                    <a:lnTo>
                      <a:pt x="421" y="3744"/>
                    </a:lnTo>
                    <a:cubicBezTo>
                      <a:pt x="608" y="3308"/>
                      <a:pt x="978" y="2978"/>
                      <a:pt x="1551" y="2920"/>
                    </a:cubicBezTo>
                    <a:close/>
                    <a:moveTo>
                      <a:pt x="3425" y="4516"/>
                    </a:moveTo>
                    <a:cubicBezTo>
                      <a:pt x="3491" y="4583"/>
                      <a:pt x="3561" y="4645"/>
                      <a:pt x="3634" y="4699"/>
                    </a:cubicBezTo>
                    <a:cubicBezTo>
                      <a:pt x="3796" y="4823"/>
                      <a:pt x="3983" y="4907"/>
                      <a:pt x="4180" y="4958"/>
                    </a:cubicBezTo>
                    <a:lnTo>
                      <a:pt x="4180" y="4958"/>
                    </a:lnTo>
                    <a:cubicBezTo>
                      <a:pt x="4066" y="4976"/>
                      <a:pt x="3951" y="4995"/>
                      <a:pt x="3837" y="5014"/>
                    </a:cubicBezTo>
                    <a:lnTo>
                      <a:pt x="3837" y="5014"/>
                    </a:lnTo>
                    <a:cubicBezTo>
                      <a:pt x="3683" y="4943"/>
                      <a:pt x="3530" y="4858"/>
                      <a:pt x="3380" y="4763"/>
                    </a:cubicBezTo>
                    <a:lnTo>
                      <a:pt x="3380" y="4763"/>
                    </a:lnTo>
                    <a:cubicBezTo>
                      <a:pt x="3396" y="4681"/>
                      <a:pt x="3411" y="4598"/>
                      <a:pt x="3425" y="4516"/>
                    </a:cubicBezTo>
                    <a:close/>
                    <a:moveTo>
                      <a:pt x="5550" y="4959"/>
                    </a:moveTo>
                    <a:cubicBezTo>
                      <a:pt x="5552" y="4959"/>
                      <a:pt x="5554" y="4959"/>
                      <a:pt x="5556" y="4959"/>
                    </a:cubicBezTo>
                    <a:lnTo>
                      <a:pt x="5556" y="4959"/>
                    </a:lnTo>
                    <a:cubicBezTo>
                      <a:pt x="5525" y="4985"/>
                      <a:pt x="5493" y="5008"/>
                      <a:pt x="5462" y="5029"/>
                    </a:cubicBezTo>
                    <a:lnTo>
                      <a:pt x="5462" y="5029"/>
                    </a:lnTo>
                    <a:cubicBezTo>
                      <a:pt x="5449" y="5007"/>
                      <a:pt x="5437" y="4984"/>
                      <a:pt x="5425" y="4962"/>
                    </a:cubicBezTo>
                    <a:lnTo>
                      <a:pt x="5425" y="4962"/>
                    </a:lnTo>
                    <a:cubicBezTo>
                      <a:pt x="5466" y="4960"/>
                      <a:pt x="5508" y="4959"/>
                      <a:pt x="5550" y="4959"/>
                    </a:cubicBezTo>
                    <a:close/>
                    <a:moveTo>
                      <a:pt x="3351" y="4912"/>
                    </a:moveTo>
                    <a:lnTo>
                      <a:pt x="3351" y="4912"/>
                    </a:lnTo>
                    <a:cubicBezTo>
                      <a:pt x="3433" y="4962"/>
                      <a:pt x="3516" y="5009"/>
                      <a:pt x="3598" y="5051"/>
                    </a:cubicBezTo>
                    <a:lnTo>
                      <a:pt x="3598" y="5051"/>
                    </a:lnTo>
                    <a:cubicBezTo>
                      <a:pt x="3503" y="5065"/>
                      <a:pt x="3408" y="5077"/>
                      <a:pt x="3312" y="5088"/>
                    </a:cubicBezTo>
                    <a:lnTo>
                      <a:pt x="3312" y="5088"/>
                    </a:lnTo>
                    <a:cubicBezTo>
                      <a:pt x="3326" y="5030"/>
                      <a:pt x="3338" y="4971"/>
                      <a:pt x="3351" y="4912"/>
                    </a:cubicBezTo>
                    <a:close/>
                    <a:moveTo>
                      <a:pt x="2216" y="3941"/>
                    </a:moveTo>
                    <a:cubicBezTo>
                      <a:pt x="2525" y="4298"/>
                      <a:pt x="2888" y="4616"/>
                      <a:pt x="3262" y="4857"/>
                    </a:cubicBezTo>
                    <a:lnTo>
                      <a:pt x="3262" y="4857"/>
                    </a:lnTo>
                    <a:cubicBezTo>
                      <a:pt x="3246" y="4939"/>
                      <a:pt x="3228" y="5019"/>
                      <a:pt x="3208" y="5100"/>
                    </a:cubicBezTo>
                    <a:lnTo>
                      <a:pt x="3208" y="5100"/>
                    </a:lnTo>
                    <a:cubicBezTo>
                      <a:pt x="3033" y="5118"/>
                      <a:pt x="2858" y="5129"/>
                      <a:pt x="2684" y="5129"/>
                    </a:cubicBezTo>
                    <a:cubicBezTo>
                      <a:pt x="2623" y="5129"/>
                      <a:pt x="2563" y="5127"/>
                      <a:pt x="2502" y="5124"/>
                    </a:cubicBezTo>
                    <a:cubicBezTo>
                      <a:pt x="2279" y="5120"/>
                      <a:pt x="2054" y="5097"/>
                      <a:pt x="1839" y="5046"/>
                    </a:cubicBezTo>
                    <a:lnTo>
                      <a:pt x="1839" y="5046"/>
                    </a:lnTo>
                    <a:cubicBezTo>
                      <a:pt x="1840" y="5000"/>
                      <a:pt x="1842" y="4953"/>
                      <a:pt x="1847" y="4904"/>
                    </a:cubicBezTo>
                    <a:cubicBezTo>
                      <a:pt x="1875" y="4689"/>
                      <a:pt x="1973" y="4406"/>
                      <a:pt x="2119" y="4120"/>
                    </a:cubicBezTo>
                    <a:lnTo>
                      <a:pt x="2119" y="4120"/>
                    </a:lnTo>
                    <a:cubicBezTo>
                      <a:pt x="2255" y="4325"/>
                      <a:pt x="2422" y="4507"/>
                      <a:pt x="2599" y="4643"/>
                    </a:cubicBezTo>
                    <a:cubicBezTo>
                      <a:pt x="2606" y="4649"/>
                      <a:pt x="2613" y="4652"/>
                      <a:pt x="2621" y="4652"/>
                    </a:cubicBezTo>
                    <a:cubicBezTo>
                      <a:pt x="2652" y="4652"/>
                      <a:pt x="2677" y="4605"/>
                      <a:pt x="2643" y="4583"/>
                    </a:cubicBezTo>
                    <a:cubicBezTo>
                      <a:pt x="2455" y="4437"/>
                      <a:pt x="2289" y="4252"/>
                      <a:pt x="2159" y="4044"/>
                    </a:cubicBezTo>
                    <a:lnTo>
                      <a:pt x="2159" y="4044"/>
                    </a:lnTo>
                    <a:cubicBezTo>
                      <a:pt x="2177" y="4010"/>
                      <a:pt x="2196" y="3975"/>
                      <a:pt x="2216" y="3941"/>
                    </a:cubicBezTo>
                    <a:close/>
                    <a:moveTo>
                      <a:pt x="4347" y="5086"/>
                    </a:moveTo>
                    <a:cubicBezTo>
                      <a:pt x="4394" y="5132"/>
                      <a:pt x="4442" y="5177"/>
                      <a:pt x="4493" y="5219"/>
                    </a:cubicBezTo>
                    <a:lnTo>
                      <a:pt x="4493" y="5219"/>
                    </a:lnTo>
                    <a:cubicBezTo>
                      <a:pt x="4366" y="5200"/>
                      <a:pt x="4237" y="5167"/>
                      <a:pt x="4108" y="5123"/>
                    </a:cubicBezTo>
                    <a:lnTo>
                      <a:pt x="4108" y="5123"/>
                    </a:lnTo>
                    <a:cubicBezTo>
                      <a:pt x="4188" y="5111"/>
                      <a:pt x="4267" y="5098"/>
                      <a:pt x="4347" y="5086"/>
                    </a:cubicBezTo>
                    <a:close/>
                    <a:moveTo>
                      <a:pt x="5293" y="4968"/>
                    </a:moveTo>
                    <a:cubicBezTo>
                      <a:pt x="5315" y="5010"/>
                      <a:pt x="5337" y="5051"/>
                      <a:pt x="5359" y="5092"/>
                    </a:cubicBezTo>
                    <a:lnTo>
                      <a:pt x="5359" y="5092"/>
                    </a:lnTo>
                    <a:cubicBezTo>
                      <a:pt x="5169" y="5194"/>
                      <a:pt x="4962" y="5239"/>
                      <a:pt x="4747" y="5239"/>
                    </a:cubicBezTo>
                    <a:cubicBezTo>
                      <a:pt x="4722" y="5239"/>
                      <a:pt x="4696" y="5239"/>
                      <a:pt x="4670" y="5237"/>
                    </a:cubicBezTo>
                    <a:lnTo>
                      <a:pt x="4670" y="5237"/>
                    </a:lnTo>
                    <a:cubicBezTo>
                      <a:pt x="4641" y="5216"/>
                      <a:pt x="4614" y="5193"/>
                      <a:pt x="4587" y="5170"/>
                    </a:cubicBezTo>
                    <a:cubicBezTo>
                      <a:pt x="4548" y="5136"/>
                      <a:pt x="4509" y="5102"/>
                      <a:pt x="4471" y="5067"/>
                    </a:cubicBezTo>
                    <a:lnTo>
                      <a:pt x="4471" y="5067"/>
                    </a:lnTo>
                    <a:cubicBezTo>
                      <a:pt x="4745" y="5026"/>
                      <a:pt x="5019" y="4989"/>
                      <a:pt x="5293" y="4968"/>
                    </a:cubicBezTo>
                    <a:close/>
                    <a:moveTo>
                      <a:pt x="5755" y="4967"/>
                    </a:moveTo>
                    <a:lnTo>
                      <a:pt x="5755" y="4967"/>
                    </a:lnTo>
                    <a:cubicBezTo>
                      <a:pt x="5924" y="4980"/>
                      <a:pt x="6090" y="5013"/>
                      <a:pt x="6235" y="5082"/>
                    </a:cubicBezTo>
                    <a:lnTo>
                      <a:pt x="6235" y="5082"/>
                    </a:lnTo>
                    <a:cubicBezTo>
                      <a:pt x="6124" y="5204"/>
                      <a:pt x="5995" y="5311"/>
                      <a:pt x="5849" y="5400"/>
                    </a:cubicBezTo>
                    <a:cubicBezTo>
                      <a:pt x="5803" y="5425"/>
                      <a:pt x="5756" y="5446"/>
                      <a:pt x="5708" y="5462"/>
                    </a:cubicBezTo>
                    <a:lnTo>
                      <a:pt x="5708" y="5462"/>
                    </a:lnTo>
                    <a:cubicBezTo>
                      <a:pt x="5704" y="5456"/>
                      <a:pt x="5701" y="5450"/>
                      <a:pt x="5697" y="5444"/>
                    </a:cubicBezTo>
                    <a:cubicBezTo>
                      <a:pt x="5640" y="5350"/>
                      <a:pt x="5585" y="5254"/>
                      <a:pt x="5531" y="5157"/>
                    </a:cubicBezTo>
                    <a:lnTo>
                      <a:pt x="5531" y="5157"/>
                    </a:lnTo>
                    <a:cubicBezTo>
                      <a:pt x="5612" y="5102"/>
                      <a:pt x="5687" y="5039"/>
                      <a:pt x="5755" y="4967"/>
                    </a:cubicBezTo>
                    <a:close/>
                    <a:moveTo>
                      <a:pt x="5428" y="5220"/>
                    </a:moveTo>
                    <a:cubicBezTo>
                      <a:pt x="5480" y="5315"/>
                      <a:pt x="5531" y="5407"/>
                      <a:pt x="5582" y="5495"/>
                    </a:cubicBezTo>
                    <a:lnTo>
                      <a:pt x="5582" y="5495"/>
                    </a:lnTo>
                    <a:cubicBezTo>
                      <a:pt x="5528" y="5505"/>
                      <a:pt x="5473" y="5510"/>
                      <a:pt x="5418" y="5510"/>
                    </a:cubicBezTo>
                    <a:cubicBezTo>
                      <a:pt x="5236" y="5510"/>
                      <a:pt x="5054" y="5459"/>
                      <a:pt x="4888" y="5374"/>
                    </a:cubicBezTo>
                    <a:lnTo>
                      <a:pt x="4888" y="5374"/>
                    </a:lnTo>
                    <a:cubicBezTo>
                      <a:pt x="5089" y="5359"/>
                      <a:pt x="5269" y="5306"/>
                      <a:pt x="5428" y="5220"/>
                    </a:cubicBezTo>
                    <a:close/>
                    <a:moveTo>
                      <a:pt x="6768" y="1529"/>
                    </a:moveTo>
                    <a:cubicBezTo>
                      <a:pt x="7450" y="1849"/>
                      <a:pt x="7755" y="2648"/>
                      <a:pt x="7873" y="3403"/>
                    </a:cubicBezTo>
                    <a:cubicBezTo>
                      <a:pt x="7976" y="4090"/>
                      <a:pt x="7976" y="4824"/>
                      <a:pt x="7699" y="5469"/>
                    </a:cubicBezTo>
                    <a:cubicBezTo>
                      <a:pt x="7540" y="5882"/>
                      <a:pt x="7161" y="6194"/>
                      <a:pt x="6734" y="6246"/>
                    </a:cubicBezTo>
                    <a:lnTo>
                      <a:pt x="6734" y="6246"/>
                    </a:lnTo>
                    <a:cubicBezTo>
                      <a:pt x="6782" y="6175"/>
                      <a:pt x="6819" y="6096"/>
                      <a:pt x="6841" y="6009"/>
                    </a:cubicBezTo>
                    <a:cubicBezTo>
                      <a:pt x="6918" y="5623"/>
                      <a:pt x="6721" y="5235"/>
                      <a:pt x="6411" y="5021"/>
                    </a:cubicBezTo>
                    <a:lnTo>
                      <a:pt x="6411" y="5021"/>
                    </a:lnTo>
                    <a:cubicBezTo>
                      <a:pt x="6568" y="4818"/>
                      <a:pt x="6691" y="4584"/>
                      <a:pt x="6770" y="4359"/>
                    </a:cubicBezTo>
                    <a:cubicBezTo>
                      <a:pt x="7103" y="3463"/>
                      <a:pt x="7138" y="2434"/>
                      <a:pt x="6774" y="1543"/>
                    </a:cubicBezTo>
                    <a:cubicBezTo>
                      <a:pt x="6772" y="1538"/>
                      <a:pt x="6770" y="1534"/>
                      <a:pt x="6768" y="1529"/>
                    </a:cubicBezTo>
                    <a:close/>
                    <a:moveTo>
                      <a:pt x="6321" y="5129"/>
                    </a:moveTo>
                    <a:cubicBezTo>
                      <a:pt x="6411" y="5186"/>
                      <a:pt x="6490" y="5260"/>
                      <a:pt x="6552" y="5358"/>
                    </a:cubicBezTo>
                    <a:cubicBezTo>
                      <a:pt x="6802" y="5736"/>
                      <a:pt x="6751" y="6031"/>
                      <a:pt x="6548" y="6253"/>
                    </a:cubicBezTo>
                    <a:lnTo>
                      <a:pt x="6548" y="6253"/>
                    </a:lnTo>
                    <a:cubicBezTo>
                      <a:pt x="6482" y="6249"/>
                      <a:pt x="6415" y="6238"/>
                      <a:pt x="6348" y="6221"/>
                    </a:cubicBezTo>
                    <a:cubicBezTo>
                      <a:pt x="6080" y="6081"/>
                      <a:pt x="5915" y="5802"/>
                      <a:pt x="5756" y="5541"/>
                    </a:cubicBezTo>
                    <a:lnTo>
                      <a:pt x="5756" y="5541"/>
                    </a:lnTo>
                    <a:cubicBezTo>
                      <a:pt x="5968" y="5459"/>
                      <a:pt x="6159" y="5311"/>
                      <a:pt x="6321" y="5129"/>
                    </a:cubicBezTo>
                    <a:close/>
                    <a:moveTo>
                      <a:pt x="1844" y="5200"/>
                    </a:moveTo>
                    <a:lnTo>
                      <a:pt x="1844" y="5200"/>
                    </a:lnTo>
                    <a:cubicBezTo>
                      <a:pt x="2060" y="5248"/>
                      <a:pt x="2282" y="5269"/>
                      <a:pt x="2498" y="5274"/>
                    </a:cubicBezTo>
                    <a:cubicBezTo>
                      <a:pt x="2531" y="5274"/>
                      <a:pt x="2564" y="5275"/>
                      <a:pt x="2596" y="5275"/>
                    </a:cubicBezTo>
                    <a:cubicBezTo>
                      <a:pt x="2789" y="5275"/>
                      <a:pt x="2980" y="5264"/>
                      <a:pt x="3171" y="5247"/>
                    </a:cubicBezTo>
                    <a:lnTo>
                      <a:pt x="3171" y="5247"/>
                    </a:lnTo>
                    <a:cubicBezTo>
                      <a:pt x="3083" y="5576"/>
                      <a:pt x="2966" y="5895"/>
                      <a:pt x="2800" y="6197"/>
                    </a:cubicBezTo>
                    <a:cubicBezTo>
                      <a:pt x="2760" y="6264"/>
                      <a:pt x="2718" y="6323"/>
                      <a:pt x="2673" y="6372"/>
                    </a:cubicBezTo>
                    <a:lnTo>
                      <a:pt x="2673" y="6372"/>
                    </a:lnTo>
                    <a:cubicBezTo>
                      <a:pt x="2220" y="6119"/>
                      <a:pt x="1889" y="5741"/>
                      <a:pt x="1844" y="5200"/>
                    </a:cubicBezTo>
                    <a:close/>
                    <a:moveTo>
                      <a:pt x="345" y="3963"/>
                    </a:moveTo>
                    <a:cubicBezTo>
                      <a:pt x="512" y="4333"/>
                      <a:pt x="761" y="4660"/>
                      <a:pt x="1104" y="4896"/>
                    </a:cubicBezTo>
                    <a:cubicBezTo>
                      <a:pt x="1290" y="5020"/>
                      <a:pt x="1493" y="5107"/>
                      <a:pt x="1704" y="5166"/>
                    </a:cubicBezTo>
                    <a:lnTo>
                      <a:pt x="1704" y="5166"/>
                    </a:lnTo>
                    <a:cubicBezTo>
                      <a:pt x="1710" y="5317"/>
                      <a:pt x="1739" y="5469"/>
                      <a:pt x="1796" y="5619"/>
                    </a:cubicBezTo>
                    <a:cubicBezTo>
                      <a:pt x="1947" y="5974"/>
                      <a:pt x="2225" y="6254"/>
                      <a:pt x="2578" y="6464"/>
                    </a:cubicBezTo>
                    <a:lnTo>
                      <a:pt x="2578" y="6464"/>
                    </a:lnTo>
                    <a:cubicBezTo>
                      <a:pt x="2440" y="6574"/>
                      <a:pt x="2285" y="6620"/>
                      <a:pt x="2124" y="6620"/>
                    </a:cubicBezTo>
                    <a:cubicBezTo>
                      <a:pt x="1754" y="6620"/>
                      <a:pt x="1349" y="6381"/>
                      <a:pt x="1042" y="6127"/>
                    </a:cubicBezTo>
                    <a:cubicBezTo>
                      <a:pt x="399" y="5661"/>
                      <a:pt x="140" y="4710"/>
                      <a:pt x="345" y="3963"/>
                    </a:cubicBezTo>
                    <a:close/>
                    <a:moveTo>
                      <a:pt x="3845" y="5163"/>
                    </a:moveTo>
                    <a:cubicBezTo>
                      <a:pt x="4162" y="5299"/>
                      <a:pt x="4448" y="5367"/>
                      <a:pt x="4704" y="5377"/>
                    </a:cubicBezTo>
                    <a:lnTo>
                      <a:pt x="4704" y="5377"/>
                    </a:lnTo>
                    <a:cubicBezTo>
                      <a:pt x="4795" y="5436"/>
                      <a:pt x="4891" y="5487"/>
                      <a:pt x="4993" y="5528"/>
                    </a:cubicBezTo>
                    <a:cubicBezTo>
                      <a:pt x="5130" y="5585"/>
                      <a:pt x="5264" y="5611"/>
                      <a:pt x="5393" y="5611"/>
                    </a:cubicBezTo>
                    <a:cubicBezTo>
                      <a:pt x="5475" y="5611"/>
                      <a:pt x="5555" y="5600"/>
                      <a:pt x="5633" y="5581"/>
                    </a:cubicBezTo>
                    <a:lnTo>
                      <a:pt x="5633" y="5581"/>
                    </a:lnTo>
                    <a:cubicBezTo>
                      <a:pt x="5756" y="5786"/>
                      <a:pt x="5879" y="5965"/>
                      <a:pt x="6005" y="6099"/>
                    </a:cubicBezTo>
                    <a:cubicBezTo>
                      <a:pt x="6085" y="6191"/>
                      <a:pt x="6183" y="6274"/>
                      <a:pt x="6304" y="6330"/>
                    </a:cubicBezTo>
                    <a:cubicBezTo>
                      <a:pt x="6346" y="6343"/>
                      <a:pt x="6389" y="6353"/>
                      <a:pt x="6433" y="6359"/>
                    </a:cubicBezTo>
                    <a:lnTo>
                      <a:pt x="6433" y="6359"/>
                    </a:lnTo>
                    <a:cubicBezTo>
                      <a:pt x="6056" y="6658"/>
                      <a:pt x="5390" y="6795"/>
                      <a:pt x="4956" y="6809"/>
                    </a:cubicBezTo>
                    <a:cubicBezTo>
                      <a:pt x="4865" y="6814"/>
                      <a:pt x="4768" y="6817"/>
                      <a:pt x="4668" y="6817"/>
                    </a:cubicBezTo>
                    <a:cubicBezTo>
                      <a:pt x="4058" y="6817"/>
                      <a:pt x="3322" y="6706"/>
                      <a:pt x="2753" y="6415"/>
                    </a:cubicBezTo>
                    <a:lnTo>
                      <a:pt x="2753" y="6415"/>
                    </a:lnTo>
                    <a:cubicBezTo>
                      <a:pt x="2996" y="6139"/>
                      <a:pt x="3158" y="5711"/>
                      <a:pt x="3277" y="5237"/>
                    </a:cubicBezTo>
                    <a:lnTo>
                      <a:pt x="3277" y="5237"/>
                    </a:lnTo>
                    <a:cubicBezTo>
                      <a:pt x="3467" y="5217"/>
                      <a:pt x="3657" y="5191"/>
                      <a:pt x="3845" y="5163"/>
                    </a:cubicBezTo>
                    <a:close/>
                    <a:moveTo>
                      <a:pt x="4702" y="0"/>
                    </a:moveTo>
                    <a:cubicBezTo>
                      <a:pt x="4645" y="0"/>
                      <a:pt x="4588" y="3"/>
                      <a:pt x="4530" y="9"/>
                    </a:cubicBezTo>
                    <a:cubicBezTo>
                      <a:pt x="4340" y="36"/>
                      <a:pt x="4160" y="88"/>
                      <a:pt x="3990" y="163"/>
                    </a:cubicBezTo>
                    <a:lnTo>
                      <a:pt x="3990" y="163"/>
                    </a:lnTo>
                    <a:cubicBezTo>
                      <a:pt x="3696" y="92"/>
                      <a:pt x="3388" y="57"/>
                      <a:pt x="3079" y="57"/>
                    </a:cubicBezTo>
                    <a:cubicBezTo>
                      <a:pt x="1672" y="57"/>
                      <a:pt x="250" y="792"/>
                      <a:pt x="78" y="2292"/>
                    </a:cubicBezTo>
                    <a:cubicBezTo>
                      <a:pt x="40" y="2792"/>
                      <a:pt x="98" y="3330"/>
                      <a:pt x="281" y="3809"/>
                    </a:cubicBezTo>
                    <a:lnTo>
                      <a:pt x="281" y="3809"/>
                    </a:lnTo>
                    <a:cubicBezTo>
                      <a:pt x="1" y="4612"/>
                      <a:pt x="261" y="5686"/>
                      <a:pt x="979" y="6207"/>
                    </a:cubicBezTo>
                    <a:cubicBezTo>
                      <a:pt x="1307" y="6454"/>
                      <a:pt x="1689" y="6725"/>
                      <a:pt x="2114" y="6725"/>
                    </a:cubicBezTo>
                    <a:cubicBezTo>
                      <a:pt x="2178" y="6725"/>
                      <a:pt x="2244" y="6719"/>
                      <a:pt x="2311" y="6705"/>
                    </a:cubicBezTo>
                    <a:cubicBezTo>
                      <a:pt x="2441" y="6669"/>
                      <a:pt x="2557" y="6602"/>
                      <a:pt x="2659" y="6510"/>
                    </a:cubicBezTo>
                    <a:lnTo>
                      <a:pt x="2659" y="6510"/>
                    </a:lnTo>
                    <a:cubicBezTo>
                      <a:pt x="3214" y="6815"/>
                      <a:pt x="3932" y="6957"/>
                      <a:pt x="4623" y="6957"/>
                    </a:cubicBezTo>
                    <a:cubicBezTo>
                      <a:pt x="5284" y="6957"/>
                      <a:pt x="5919" y="6827"/>
                      <a:pt x="6361" y="6582"/>
                    </a:cubicBezTo>
                    <a:cubicBezTo>
                      <a:pt x="6459" y="6525"/>
                      <a:pt x="6555" y="6453"/>
                      <a:pt x="6637" y="6367"/>
                    </a:cubicBezTo>
                    <a:lnTo>
                      <a:pt x="6637" y="6367"/>
                    </a:lnTo>
                    <a:cubicBezTo>
                      <a:pt x="6652" y="6367"/>
                      <a:pt x="6667" y="6366"/>
                      <a:pt x="6683" y="6364"/>
                    </a:cubicBezTo>
                    <a:cubicBezTo>
                      <a:pt x="7482" y="6340"/>
                      <a:pt x="7912" y="5525"/>
                      <a:pt x="8001" y="4820"/>
                    </a:cubicBezTo>
                    <a:cubicBezTo>
                      <a:pt x="8128" y="3789"/>
                      <a:pt x="7994" y="2546"/>
                      <a:pt x="7275" y="1745"/>
                    </a:cubicBezTo>
                    <a:cubicBezTo>
                      <a:pt x="7106" y="1584"/>
                      <a:pt x="6911" y="1468"/>
                      <a:pt x="6703" y="1392"/>
                    </a:cubicBezTo>
                    <a:lnTo>
                      <a:pt x="6703" y="1392"/>
                    </a:lnTo>
                    <a:cubicBezTo>
                      <a:pt x="6320" y="641"/>
                      <a:pt x="5563" y="0"/>
                      <a:pt x="47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5" name="Google Shape;825;p47"/>
            <p:cNvGrpSpPr/>
            <p:nvPr/>
          </p:nvGrpSpPr>
          <p:grpSpPr>
            <a:xfrm>
              <a:off x="517125" y="664281"/>
              <a:ext cx="136575" cy="134183"/>
              <a:chOff x="5397687" y="2595834"/>
              <a:chExt cx="157527" cy="154767"/>
            </a:xfrm>
          </p:grpSpPr>
          <p:sp>
            <p:nvSpPr>
              <p:cNvPr id="826" name="Google Shape;826;p47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47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48"/>
          <p:cNvSpPr/>
          <p:nvPr/>
        </p:nvSpPr>
        <p:spPr>
          <a:xfrm flipH="1" rot="-9876559">
            <a:off x="6585010" y="-2023554"/>
            <a:ext cx="3585063" cy="251684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48"/>
          <p:cNvSpPr/>
          <p:nvPr/>
        </p:nvSpPr>
        <p:spPr>
          <a:xfrm rot="4976521">
            <a:off x="-2324959" y="3204451"/>
            <a:ext cx="3240311" cy="227481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4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49"/>
          <p:cNvSpPr/>
          <p:nvPr/>
        </p:nvSpPr>
        <p:spPr>
          <a:xfrm>
            <a:off x="6355354" y="4460950"/>
            <a:ext cx="2276613" cy="682554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49"/>
          <p:cNvSpPr/>
          <p:nvPr/>
        </p:nvSpPr>
        <p:spPr>
          <a:xfrm rot="10800000">
            <a:off x="34" y="23"/>
            <a:ext cx="2072813" cy="1466029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4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836" name="Google Shape;836;p49"/>
          <p:cNvGrpSpPr/>
          <p:nvPr/>
        </p:nvGrpSpPr>
        <p:grpSpPr>
          <a:xfrm>
            <a:off x="191583" y="2761006"/>
            <a:ext cx="463740" cy="638707"/>
            <a:chOff x="130108" y="2774256"/>
            <a:chExt cx="463740" cy="638707"/>
          </a:xfrm>
        </p:grpSpPr>
        <p:grpSp>
          <p:nvGrpSpPr>
            <p:cNvPr id="837" name="Google Shape;837;p49"/>
            <p:cNvGrpSpPr/>
            <p:nvPr/>
          </p:nvGrpSpPr>
          <p:grpSpPr>
            <a:xfrm rot="-2308731">
              <a:off x="228945" y="2790649"/>
              <a:ext cx="92600" cy="253132"/>
              <a:chOff x="2187550" y="-667000"/>
              <a:chExt cx="135700" cy="370950"/>
            </a:xfrm>
          </p:grpSpPr>
          <p:sp>
            <p:nvSpPr>
              <p:cNvPr id="838" name="Google Shape;838;p49"/>
              <p:cNvSpPr/>
              <p:nvPr/>
            </p:nvSpPr>
            <p:spPr>
              <a:xfrm>
                <a:off x="2187550" y="-667000"/>
                <a:ext cx="135700" cy="299650"/>
              </a:xfrm>
              <a:custGeom>
                <a:rect b="b" l="l" r="r" t="t"/>
                <a:pathLst>
                  <a:path extrusionOk="0" h="11986" w="5428">
                    <a:moveTo>
                      <a:pt x="244" y="1"/>
                    </a:moveTo>
                    <a:cubicBezTo>
                      <a:pt x="241" y="1"/>
                      <a:pt x="237" y="1"/>
                      <a:pt x="235" y="2"/>
                    </a:cubicBezTo>
                    <a:cubicBezTo>
                      <a:pt x="1" y="55"/>
                      <a:pt x="2223" y="2491"/>
                      <a:pt x="2782" y="5293"/>
                    </a:cubicBezTo>
                    <a:cubicBezTo>
                      <a:pt x="3341" y="8081"/>
                      <a:pt x="2987" y="11986"/>
                      <a:pt x="3274" y="11986"/>
                    </a:cubicBezTo>
                    <a:cubicBezTo>
                      <a:pt x="3275" y="11986"/>
                      <a:pt x="3277" y="11986"/>
                      <a:pt x="3278" y="11985"/>
                    </a:cubicBezTo>
                    <a:cubicBezTo>
                      <a:pt x="3560" y="11945"/>
                      <a:pt x="5427" y="7910"/>
                      <a:pt x="4554" y="5006"/>
                    </a:cubicBezTo>
                    <a:cubicBezTo>
                      <a:pt x="3691" y="2135"/>
                      <a:pt x="544" y="1"/>
                      <a:pt x="2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49"/>
              <p:cNvSpPr/>
              <p:nvPr/>
            </p:nvSpPr>
            <p:spPr>
              <a:xfrm>
                <a:off x="2246900" y="-583625"/>
                <a:ext cx="25825" cy="93475"/>
              </a:xfrm>
              <a:custGeom>
                <a:rect b="b" l="l" r="r" t="t"/>
                <a:pathLst>
                  <a:path extrusionOk="0" h="3739" w="1033">
                    <a:moveTo>
                      <a:pt x="81" y="0"/>
                    </a:moveTo>
                    <a:lnTo>
                      <a:pt x="1" y="36"/>
                    </a:lnTo>
                    <a:cubicBezTo>
                      <a:pt x="1" y="36"/>
                      <a:pt x="82" y="262"/>
                      <a:pt x="204" y="603"/>
                    </a:cubicBezTo>
                    <a:cubicBezTo>
                      <a:pt x="236" y="687"/>
                      <a:pt x="271" y="777"/>
                      <a:pt x="307" y="874"/>
                    </a:cubicBezTo>
                    <a:cubicBezTo>
                      <a:pt x="346" y="969"/>
                      <a:pt x="369" y="1077"/>
                      <a:pt x="405" y="1182"/>
                    </a:cubicBezTo>
                    <a:cubicBezTo>
                      <a:pt x="472" y="1396"/>
                      <a:pt x="544" y="1625"/>
                      <a:pt x="615" y="1853"/>
                    </a:cubicBezTo>
                    <a:cubicBezTo>
                      <a:pt x="668" y="2084"/>
                      <a:pt x="719" y="2316"/>
                      <a:pt x="768" y="2533"/>
                    </a:cubicBezTo>
                    <a:cubicBezTo>
                      <a:pt x="788" y="2643"/>
                      <a:pt x="827" y="2744"/>
                      <a:pt x="834" y="2848"/>
                    </a:cubicBezTo>
                    <a:cubicBezTo>
                      <a:pt x="846" y="2951"/>
                      <a:pt x="856" y="3049"/>
                      <a:pt x="867" y="3139"/>
                    </a:cubicBezTo>
                    <a:cubicBezTo>
                      <a:pt x="914" y="3498"/>
                      <a:pt x="945" y="3738"/>
                      <a:pt x="945" y="3738"/>
                    </a:cubicBezTo>
                    <a:lnTo>
                      <a:pt x="1033" y="3730"/>
                    </a:lnTo>
                    <a:cubicBezTo>
                      <a:pt x="1033" y="3730"/>
                      <a:pt x="1024" y="3489"/>
                      <a:pt x="1010" y="3127"/>
                    </a:cubicBezTo>
                    <a:cubicBezTo>
                      <a:pt x="1006" y="3037"/>
                      <a:pt x="1000" y="2938"/>
                      <a:pt x="993" y="2835"/>
                    </a:cubicBezTo>
                    <a:cubicBezTo>
                      <a:pt x="993" y="2731"/>
                      <a:pt x="960" y="2623"/>
                      <a:pt x="940" y="2511"/>
                    </a:cubicBezTo>
                    <a:cubicBezTo>
                      <a:pt x="894" y="2285"/>
                      <a:pt x="845" y="2044"/>
                      <a:pt x="795" y="1804"/>
                    </a:cubicBezTo>
                    <a:cubicBezTo>
                      <a:pt x="718" y="1574"/>
                      <a:pt x="642" y="1342"/>
                      <a:pt x="569" y="1127"/>
                    </a:cubicBezTo>
                    <a:cubicBezTo>
                      <a:pt x="532" y="1018"/>
                      <a:pt x="501" y="912"/>
                      <a:pt x="456" y="818"/>
                    </a:cubicBezTo>
                    <a:cubicBezTo>
                      <a:pt x="414" y="722"/>
                      <a:pt x="374" y="632"/>
                      <a:pt x="337" y="549"/>
                    </a:cubicBezTo>
                    <a:cubicBezTo>
                      <a:pt x="183" y="219"/>
                      <a:pt x="81" y="0"/>
                      <a:pt x="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49"/>
              <p:cNvSpPr/>
              <p:nvPr/>
            </p:nvSpPr>
            <p:spPr>
              <a:xfrm>
                <a:off x="2241900" y="-334675"/>
                <a:ext cx="41850" cy="38625"/>
              </a:xfrm>
              <a:custGeom>
                <a:rect b="b" l="l" r="r" t="t"/>
                <a:pathLst>
                  <a:path extrusionOk="0" h="1545" w="1674">
                    <a:moveTo>
                      <a:pt x="924" y="0"/>
                    </a:moveTo>
                    <a:cubicBezTo>
                      <a:pt x="297" y="0"/>
                      <a:pt x="0" y="1190"/>
                      <a:pt x="767" y="1501"/>
                    </a:cubicBezTo>
                    <a:cubicBezTo>
                      <a:pt x="839" y="1531"/>
                      <a:pt x="906" y="1544"/>
                      <a:pt x="968" y="1544"/>
                    </a:cubicBezTo>
                    <a:cubicBezTo>
                      <a:pt x="1598" y="1544"/>
                      <a:pt x="1673" y="150"/>
                      <a:pt x="1035" y="13"/>
                    </a:cubicBezTo>
                    <a:cubicBezTo>
                      <a:pt x="997" y="4"/>
                      <a:pt x="960" y="0"/>
                      <a:pt x="9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1" name="Google Shape;841;p49"/>
            <p:cNvGrpSpPr/>
            <p:nvPr/>
          </p:nvGrpSpPr>
          <p:grpSpPr>
            <a:xfrm rot="-147251">
              <a:off x="362884" y="2776250"/>
              <a:ext cx="95953" cy="132382"/>
              <a:chOff x="2916600" y="-617325"/>
              <a:chExt cx="184250" cy="254300"/>
            </a:xfrm>
          </p:grpSpPr>
          <p:sp>
            <p:nvSpPr>
              <p:cNvPr id="842" name="Google Shape;842;p49"/>
              <p:cNvSpPr/>
              <p:nvPr/>
            </p:nvSpPr>
            <p:spPr>
              <a:xfrm>
                <a:off x="2916600" y="-617325"/>
                <a:ext cx="184250" cy="254300"/>
              </a:xfrm>
              <a:custGeom>
                <a:rect b="b" l="l" r="r" t="t"/>
                <a:pathLst>
                  <a:path extrusionOk="0" h="10172" w="7370">
                    <a:moveTo>
                      <a:pt x="3449" y="1"/>
                    </a:moveTo>
                    <a:cubicBezTo>
                      <a:pt x="1" y="1"/>
                      <a:pt x="1027" y="10171"/>
                      <a:pt x="1490" y="10171"/>
                    </a:cubicBezTo>
                    <a:cubicBezTo>
                      <a:pt x="1502" y="10171"/>
                      <a:pt x="1514" y="10165"/>
                      <a:pt x="1525" y="10150"/>
                    </a:cubicBezTo>
                    <a:cubicBezTo>
                      <a:pt x="2090" y="9433"/>
                      <a:pt x="7370" y="362"/>
                      <a:pt x="3622" y="9"/>
                    </a:cubicBezTo>
                    <a:cubicBezTo>
                      <a:pt x="3563" y="3"/>
                      <a:pt x="3505" y="1"/>
                      <a:pt x="34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49"/>
              <p:cNvSpPr/>
              <p:nvPr/>
            </p:nvSpPr>
            <p:spPr>
              <a:xfrm>
                <a:off x="2965150" y="-602650"/>
                <a:ext cx="62000" cy="205775"/>
              </a:xfrm>
              <a:custGeom>
                <a:rect b="b" l="l" r="r" t="t"/>
                <a:pathLst>
                  <a:path extrusionOk="0" h="8231" w="2480">
                    <a:moveTo>
                      <a:pt x="2233" y="1"/>
                    </a:moveTo>
                    <a:cubicBezTo>
                      <a:pt x="2233" y="1"/>
                      <a:pt x="2223" y="134"/>
                      <a:pt x="2208" y="369"/>
                    </a:cubicBezTo>
                    <a:cubicBezTo>
                      <a:pt x="2185" y="601"/>
                      <a:pt x="2196" y="945"/>
                      <a:pt x="2131" y="1334"/>
                    </a:cubicBezTo>
                    <a:cubicBezTo>
                      <a:pt x="2105" y="1530"/>
                      <a:pt x="2077" y="1742"/>
                      <a:pt x="2047" y="1965"/>
                    </a:cubicBezTo>
                    <a:cubicBezTo>
                      <a:pt x="2020" y="2190"/>
                      <a:pt x="1954" y="2424"/>
                      <a:pt x="1914" y="2669"/>
                    </a:cubicBezTo>
                    <a:cubicBezTo>
                      <a:pt x="1865" y="2912"/>
                      <a:pt x="1826" y="3166"/>
                      <a:pt x="1752" y="3416"/>
                    </a:cubicBezTo>
                    <a:cubicBezTo>
                      <a:pt x="1685" y="3669"/>
                      <a:pt x="1617" y="3926"/>
                      <a:pt x="1550" y="4182"/>
                    </a:cubicBezTo>
                    <a:cubicBezTo>
                      <a:pt x="1389" y="4687"/>
                      <a:pt x="1251" y="5202"/>
                      <a:pt x="1061" y="5663"/>
                    </a:cubicBezTo>
                    <a:cubicBezTo>
                      <a:pt x="974" y="5896"/>
                      <a:pt x="890" y="6121"/>
                      <a:pt x="811" y="6336"/>
                    </a:cubicBezTo>
                    <a:cubicBezTo>
                      <a:pt x="721" y="6546"/>
                      <a:pt x="636" y="6745"/>
                      <a:pt x="557" y="6928"/>
                    </a:cubicBezTo>
                    <a:cubicBezTo>
                      <a:pt x="409" y="7299"/>
                      <a:pt x="253" y="7594"/>
                      <a:pt x="156" y="7806"/>
                    </a:cubicBezTo>
                    <a:cubicBezTo>
                      <a:pt x="56" y="8018"/>
                      <a:pt x="0" y="8138"/>
                      <a:pt x="0" y="8138"/>
                    </a:cubicBezTo>
                    <a:lnTo>
                      <a:pt x="159" y="8230"/>
                    </a:lnTo>
                    <a:cubicBezTo>
                      <a:pt x="159" y="8230"/>
                      <a:pt x="230" y="8115"/>
                      <a:pt x="351" y="7912"/>
                    </a:cubicBezTo>
                    <a:cubicBezTo>
                      <a:pt x="466" y="7705"/>
                      <a:pt x="659" y="7424"/>
                      <a:pt x="828" y="7056"/>
                    </a:cubicBezTo>
                    <a:cubicBezTo>
                      <a:pt x="1009" y="6692"/>
                      <a:pt x="1219" y="6267"/>
                      <a:pt x="1399" y="5792"/>
                    </a:cubicBezTo>
                    <a:cubicBezTo>
                      <a:pt x="1601" y="5325"/>
                      <a:pt x="1750" y="4803"/>
                      <a:pt x="1923" y="4290"/>
                    </a:cubicBezTo>
                    <a:cubicBezTo>
                      <a:pt x="2050" y="3762"/>
                      <a:pt x="2199" y="3239"/>
                      <a:pt x="2270" y="2735"/>
                    </a:cubicBezTo>
                    <a:cubicBezTo>
                      <a:pt x="2311" y="2483"/>
                      <a:pt x="2364" y="2244"/>
                      <a:pt x="2379" y="2008"/>
                    </a:cubicBezTo>
                    <a:cubicBezTo>
                      <a:pt x="2397" y="1774"/>
                      <a:pt x="2414" y="1552"/>
                      <a:pt x="2430" y="1348"/>
                    </a:cubicBezTo>
                    <a:cubicBezTo>
                      <a:pt x="2479" y="938"/>
                      <a:pt x="2426" y="608"/>
                      <a:pt x="2431" y="372"/>
                    </a:cubicBezTo>
                    <a:cubicBezTo>
                      <a:pt x="2421" y="137"/>
                      <a:pt x="2416" y="3"/>
                      <a:pt x="2416" y="3"/>
                    </a:cubicBezTo>
                    <a:lnTo>
                      <a:pt x="2233" y="1"/>
                    </a:ln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4" name="Google Shape;844;p49"/>
            <p:cNvGrpSpPr/>
            <p:nvPr/>
          </p:nvGrpSpPr>
          <p:grpSpPr>
            <a:xfrm flipH="1" rot="-3612477">
              <a:off x="186006" y="2930569"/>
              <a:ext cx="90467" cy="181271"/>
              <a:chOff x="2523825" y="-685025"/>
              <a:chExt cx="214450" cy="429700"/>
            </a:xfrm>
          </p:grpSpPr>
          <p:sp>
            <p:nvSpPr>
              <p:cNvPr id="845" name="Google Shape;845;p49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49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49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8" name="Google Shape;848;p49"/>
            <p:cNvGrpSpPr/>
            <p:nvPr/>
          </p:nvGrpSpPr>
          <p:grpSpPr>
            <a:xfrm>
              <a:off x="275141" y="3120956"/>
              <a:ext cx="271176" cy="292008"/>
              <a:chOff x="5937634" y="3212099"/>
              <a:chExt cx="281975" cy="303637"/>
            </a:xfrm>
          </p:grpSpPr>
          <p:sp>
            <p:nvSpPr>
              <p:cNvPr id="849" name="Google Shape;849;p49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49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49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49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49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49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49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49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49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49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49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49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" name="Google Shape;861;p49"/>
            <p:cNvGrpSpPr/>
            <p:nvPr/>
          </p:nvGrpSpPr>
          <p:grpSpPr>
            <a:xfrm>
              <a:off x="493914" y="2855626"/>
              <a:ext cx="99935" cy="98199"/>
              <a:chOff x="5397687" y="2595834"/>
              <a:chExt cx="157527" cy="154767"/>
            </a:xfrm>
          </p:grpSpPr>
          <p:sp>
            <p:nvSpPr>
              <p:cNvPr id="862" name="Google Shape;862;p49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49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4" name="Google Shape;864;p49"/>
            <p:cNvGrpSpPr/>
            <p:nvPr/>
          </p:nvGrpSpPr>
          <p:grpSpPr>
            <a:xfrm rot="-1473678">
              <a:off x="428845" y="2972113"/>
              <a:ext cx="99935" cy="98205"/>
              <a:chOff x="5397687" y="2595834"/>
              <a:chExt cx="157527" cy="154767"/>
            </a:xfrm>
          </p:grpSpPr>
          <p:sp>
            <p:nvSpPr>
              <p:cNvPr id="865" name="Google Shape;865;p49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49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50"/>
          <p:cNvSpPr/>
          <p:nvPr/>
        </p:nvSpPr>
        <p:spPr>
          <a:xfrm rot="5400000">
            <a:off x="-1032226" y="1359944"/>
            <a:ext cx="2948444" cy="88400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50"/>
          <p:cNvSpPr/>
          <p:nvPr/>
        </p:nvSpPr>
        <p:spPr>
          <a:xfrm flipH="1" rot="5400000">
            <a:off x="7381922" y="3169519"/>
            <a:ext cx="2852088" cy="1095872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5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_1"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51"/>
          <p:cNvSpPr/>
          <p:nvPr/>
        </p:nvSpPr>
        <p:spPr>
          <a:xfrm>
            <a:off x="-572451" y="-205874"/>
            <a:ext cx="2778493" cy="1067594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51"/>
          <p:cNvSpPr/>
          <p:nvPr/>
        </p:nvSpPr>
        <p:spPr>
          <a:xfrm rot="-4489178">
            <a:off x="8082895" y="89577"/>
            <a:ext cx="1713949" cy="1212216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51"/>
          <p:cNvSpPr/>
          <p:nvPr/>
        </p:nvSpPr>
        <p:spPr>
          <a:xfrm rot="-9699706">
            <a:off x="3631638" y="4637085"/>
            <a:ext cx="2957485" cy="1136369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5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6"/>
          <p:cNvGrpSpPr/>
          <p:nvPr/>
        </p:nvGrpSpPr>
        <p:grpSpPr>
          <a:xfrm>
            <a:off x="-175362" y="340212"/>
            <a:ext cx="9307497" cy="4861179"/>
            <a:chOff x="-175362" y="340212"/>
            <a:chExt cx="9307497" cy="4861179"/>
          </a:xfrm>
        </p:grpSpPr>
        <p:grpSp>
          <p:nvGrpSpPr>
            <p:cNvPr id="95" name="Google Shape;95;p6"/>
            <p:cNvGrpSpPr/>
            <p:nvPr/>
          </p:nvGrpSpPr>
          <p:grpSpPr>
            <a:xfrm rot="9806967">
              <a:off x="8585911" y="4520466"/>
              <a:ext cx="488904" cy="473541"/>
              <a:chOff x="3103563" y="2976000"/>
              <a:chExt cx="397800" cy="385300"/>
            </a:xfrm>
          </p:grpSpPr>
          <p:sp>
            <p:nvSpPr>
              <p:cNvPr id="96" name="Google Shape;96;p6"/>
              <p:cNvSpPr/>
              <p:nvPr/>
            </p:nvSpPr>
            <p:spPr>
              <a:xfrm>
                <a:off x="3141088" y="3272875"/>
                <a:ext cx="9200" cy="70900"/>
              </a:xfrm>
              <a:custGeom>
                <a:rect b="b" l="l" r="r" t="t"/>
                <a:pathLst>
                  <a:path extrusionOk="0" fill="none" h="2836" w="368">
                    <a:moveTo>
                      <a:pt x="1" y="0"/>
                    </a:moveTo>
                    <a:cubicBezTo>
                      <a:pt x="101" y="968"/>
                      <a:pt x="234" y="1902"/>
                      <a:pt x="367" y="2836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6"/>
              <p:cNvSpPr/>
              <p:nvPr/>
            </p:nvSpPr>
            <p:spPr>
              <a:xfrm>
                <a:off x="3103563" y="2976000"/>
                <a:ext cx="32550" cy="256025"/>
              </a:xfrm>
              <a:custGeom>
                <a:rect b="b" l="l" r="r" t="t"/>
                <a:pathLst>
                  <a:path extrusionOk="0" fill="none" h="10241" w="1302">
                    <a:moveTo>
                      <a:pt x="0" y="0"/>
                    </a:moveTo>
                    <a:lnTo>
                      <a:pt x="1301" y="10241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6"/>
              <p:cNvSpPr/>
              <p:nvPr/>
            </p:nvSpPr>
            <p:spPr>
              <a:xfrm>
                <a:off x="3257013" y="3029350"/>
                <a:ext cx="72575" cy="329425"/>
              </a:xfrm>
              <a:custGeom>
                <a:rect b="b" l="l" r="r" t="t"/>
                <a:pathLst>
                  <a:path extrusionOk="0" fill="none" h="13177" w="2903">
                    <a:moveTo>
                      <a:pt x="2902" y="1"/>
                    </a:moveTo>
                    <a:cubicBezTo>
                      <a:pt x="1935" y="4404"/>
                      <a:pt x="968" y="8774"/>
                      <a:pt x="0" y="13177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6"/>
              <p:cNvSpPr/>
              <p:nvPr/>
            </p:nvSpPr>
            <p:spPr>
              <a:xfrm>
                <a:off x="3365413" y="3255350"/>
                <a:ext cx="53400" cy="105950"/>
              </a:xfrm>
              <a:custGeom>
                <a:rect b="b" l="l" r="r" t="t"/>
                <a:pathLst>
                  <a:path extrusionOk="0" fill="none" h="4238" w="2136">
                    <a:moveTo>
                      <a:pt x="2135" y="1"/>
                    </a:moveTo>
                    <a:lnTo>
                      <a:pt x="1" y="4237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" name="Google Shape;100;p6"/>
              <p:cNvSpPr/>
              <p:nvPr/>
            </p:nvSpPr>
            <p:spPr>
              <a:xfrm>
                <a:off x="3440463" y="3091900"/>
                <a:ext cx="60900" cy="121775"/>
              </a:xfrm>
              <a:custGeom>
                <a:rect b="b" l="l" r="r" t="t"/>
                <a:pathLst>
                  <a:path extrusionOk="0" fill="none" h="4871" w="2436">
                    <a:moveTo>
                      <a:pt x="2436" y="1"/>
                    </a:moveTo>
                    <a:lnTo>
                      <a:pt x="1" y="4871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" name="Google Shape;101;p6"/>
            <p:cNvGrpSpPr/>
            <p:nvPr/>
          </p:nvGrpSpPr>
          <p:grpSpPr>
            <a:xfrm>
              <a:off x="529730" y="340212"/>
              <a:ext cx="802548" cy="757672"/>
              <a:chOff x="5091638" y="5657900"/>
              <a:chExt cx="402825" cy="380300"/>
            </a:xfrm>
          </p:grpSpPr>
          <p:sp>
            <p:nvSpPr>
              <p:cNvPr id="102" name="Google Shape;102;p6"/>
              <p:cNvSpPr/>
              <p:nvPr/>
            </p:nvSpPr>
            <p:spPr>
              <a:xfrm>
                <a:off x="5091638" y="5717950"/>
                <a:ext cx="402825" cy="320250"/>
              </a:xfrm>
              <a:custGeom>
                <a:rect b="b" l="l" r="r" t="t"/>
                <a:pathLst>
                  <a:path extrusionOk="0" fill="none" h="12810" w="16113">
                    <a:moveTo>
                      <a:pt x="12510" y="1"/>
                    </a:moveTo>
                    <a:cubicBezTo>
                      <a:pt x="13777" y="1035"/>
                      <a:pt x="16112" y="3203"/>
                      <a:pt x="14678" y="4971"/>
                    </a:cubicBezTo>
                    <a:cubicBezTo>
                      <a:pt x="13677" y="6205"/>
                      <a:pt x="11576" y="6472"/>
                      <a:pt x="10108" y="6705"/>
                    </a:cubicBezTo>
                    <a:cubicBezTo>
                      <a:pt x="7339" y="7172"/>
                      <a:pt x="3904" y="7172"/>
                      <a:pt x="1535" y="8840"/>
                    </a:cubicBezTo>
                    <a:cubicBezTo>
                      <a:pt x="1" y="9908"/>
                      <a:pt x="234" y="11442"/>
                      <a:pt x="1335" y="1281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" name="Google Shape;103;p6"/>
              <p:cNvSpPr/>
              <p:nvPr/>
            </p:nvSpPr>
            <p:spPr>
              <a:xfrm>
                <a:off x="5314313" y="5657900"/>
                <a:ext cx="47550" cy="28375"/>
              </a:xfrm>
              <a:custGeom>
                <a:rect b="b" l="l" r="r" t="t"/>
                <a:pathLst>
                  <a:path extrusionOk="0" fill="none" h="1135" w="1902">
                    <a:moveTo>
                      <a:pt x="0" y="1"/>
                    </a:moveTo>
                    <a:cubicBezTo>
                      <a:pt x="634" y="368"/>
                      <a:pt x="1268" y="735"/>
                      <a:pt x="1902" y="1135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" name="Google Shape;104;p6"/>
            <p:cNvGrpSpPr/>
            <p:nvPr/>
          </p:nvGrpSpPr>
          <p:grpSpPr>
            <a:xfrm rot="-9254136">
              <a:off x="310885" y="4556508"/>
              <a:ext cx="544220" cy="401782"/>
              <a:chOff x="3525538" y="7232375"/>
              <a:chExt cx="442825" cy="326925"/>
            </a:xfrm>
          </p:grpSpPr>
          <p:sp>
            <p:nvSpPr>
              <p:cNvPr id="105" name="Google Shape;105;p6"/>
              <p:cNvSpPr/>
              <p:nvPr/>
            </p:nvSpPr>
            <p:spPr>
              <a:xfrm>
                <a:off x="3940838" y="7344950"/>
                <a:ext cx="27525" cy="37550"/>
              </a:xfrm>
              <a:custGeom>
                <a:rect b="b" l="l" r="r" t="t"/>
                <a:pathLst>
                  <a:path extrusionOk="0" fill="none" h="1502" w="1101">
                    <a:moveTo>
                      <a:pt x="0" y="0"/>
                    </a:moveTo>
                    <a:cubicBezTo>
                      <a:pt x="367" y="501"/>
                      <a:pt x="734" y="1001"/>
                      <a:pt x="1101" y="1502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6"/>
              <p:cNvSpPr/>
              <p:nvPr/>
            </p:nvSpPr>
            <p:spPr>
              <a:xfrm>
                <a:off x="3859113" y="7232375"/>
                <a:ext cx="53375" cy="73400"/>
              </a:xfrm>
              <a:custGeom>
                <a:rect b="b" l="l" r="r" t="t"/>
                <a:pathLst>
                  <a:path extrusionOk="0" fill="none" h="2936" w="2135">
                    <a:moveTo>
                      <a:pt x="0" y="0"/>
                    </a:moveTo>
                    <a:lnTo>
                      <a:pt x="2135" y="2936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6"/>
              <p:cNvSpPr/>
              <p:nvPr/>
            </p:nvSpPr>
            <p:spPr>
              <a:xfrm>
                <a:off x="3744013" y="7307425"/>
                <a:ext cx="25" cy="251875"/>
              </a:xfrm>
              <a:custGeom>
                <a:rect b="b" l="l" r="r" t="t"/>
                <a:pathLst>
                  <a:path extrusionOk="0" fill="none" h="10075" w="1">
                    <a:moveTo>
                      <a:pt x="1" y="0"/>
                    </a:moveTo>
                    <a:lnTo>
                      <a:pt x="1" y="10074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6"/>
              <p:cNvSpPr/>
              <p:nvPr/>
            </p:nvSpPr>
            <p:spPr>
              <a:xfrm>
                <a:off x="3525538" y="7470875"/>
                <a:ext cx="25875" cy="88425"/>
              </a:xfrm>
              <a:custGeom>
                <a:rect b="b" l="l" r="r" t="t"/>
                <a:pathLst>
                  <a:path extrusionOk="0" fill="none" h="3537" w="1035">
                    <a:moveTo>
                      <a:pt x="1034" y="0"/>
                    </a:moveTo>
                    <a:cubicBezTo>
                      <a:pt x="701" y="1168"/>
                      <a:pt x="334" y="2335"/>
                      <a:pt x="0" y="3536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6"/>
              <p:cNvSpPr/>
              <p:nvPr/>
            </p:nvSpPr>
            <p:spPr>
              <a:xfrm>
                <a:off x="3563888" y="7382475"/>
                <a:ext cx="14200" cy="47550"/>
              </a:xfrm>
              <a:custGeom>
                <a:rect b="b" l="l" r="r" t="t"/>
                <a:pathLst>
                  <a:path extrusionOk="0" fill="none" h="1902" w="568">
                    <a:moveTo>
                      <a:pt x="568" y="1"/>
                    </a:moveTo>
                    <a:lnTo>
                      <a:pt x="1" y="1902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0" name="Google Shape;110;p6"/>
            <p:cNvSpPr/>
            <p:nvPr/>
          </p:nvSpPr>
          <p:spPr>
            <a:xfrm rot="5400000">
              <a:off x="8173959" y="528752"/>
              <a:ext cx="490480" cy="380610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6"/>
            <p:cNvSpPr/>
            <p:nvPr/>
          </p:nvSpPr>
          <p:spPr>
            <a:xfrm rot="1799971">
              <a:off x="4441040" y="4712374"/>
              <a:ext cx="502065" cy="389600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6"/>
            <p:cNvSpPr/>
            <p:nvPr/>
          </p:nvSpPr>
          <p:spPr>
            <a:xfrm>
              <a:off x="-175362" y="2454500"/>
              <a:ext cx="487800" cy="487800"/>
            </a:xfrm>
            <a:prstGeom prst="ellipse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3" name="Google Shape;113;p6"/>
            <p:cNvGrpSpPr/>
            <p:nvPr/>
          </p:nvGrpSpPr>
          <p:grpSpPr>
            <a:xfrm rot="2118701">
              <a:off x="8264928" y="2135954"/>
              <a:ext cx="677494" cy="678539"/>
              <a:chOff x="2208158" y="4777747"/>
              <a:chExt cx="551250" cy="552100"/>
            </a:xfrm>
          </p:grpSpPr>
          <p:sp>
            <p:nvSpPr>
              <p:cNvPr id="114" name="Google Shape;114;p6"/>
              <p:cNvSpPr/>
              <p:nvPr/>
            </p:nvSpPr>
            <p:spPr>
              <a:xfrm>
                <a:off x="2208158" y="5316472"/>
                <a:ext cx="54225" cy="5025"/>
              </a:xfrm>
              <a:custGeom>
                <a:rect b="b" l="l" r="r" t="t"/>
                <a:pathLst>
                  <a:path extrusionOk="0" fill="none" h="201" w="2169">
                    <a:moveTo>
                      <a:pt x="2168" y="201"/>
                    </a:moveTo>
                    <a:cubicBezTo>
                      <a:pt x="1434" y="134"/>
                      <a:pt x="701" y="67"/>
                      <a:pt x="0" y="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6"/>
              <p:cNvSpPr/>
              <p:nvPr/>
            </p:nvSpPr>
            <p:spPr>
              <a:xfrm>
                <a:off x="2304058" y="4798597"/>
                <a:ext cx="351100" cy="531250"/>
              </a:xfrm>
              <a:custGeom>
                <a:rect b="b" l="l" r="r" t="t"/>
                <a:pathLst>
                  <a:path extrusionOk="0" fill="none" h="21250" w="14044">
                    <a:moveTo>
                      <a:pt x="14044" y="1"/>
                    </a:moveTo>
                    <a:cubicBezTo>
                      <a:pt x="10474" y="1035"/>
                      <a:pt x="4670" y="2803"/>
                      <a:pt x="5171" y="7606"/>
                    </a:cubicBezTo>
                    <a:cubicBezTo>
                      <a:pt x="5437" y="10175"/>
                      <a:pt x="7672" y="12109"/>
                      <a:pt x="9407" y="13844"/>
                    </a:cubicBezTo>
                    <a:cubicBezTo>
                      <a:pt x="11008" y="15445"/>
                      <a:pt x="13310" y="18047"/>
                      <a:pt x="10841" y="20048"/>
                    </a:cubicBezTo>
                    <a:cubicBezTo>
                      <a:pt x="9540" y="21082"/>
                      <a:pt x="7405" y="21049"/>
                      <a:pt x="5838" y="21149"/>
                    </a:cubicBezTo>
                    <a:cubicBezTo>
                      <a:pt x="3870" y="21249"/>
                      <a:pt x="1935" y="21216"/>
                      <a:pt x="0" y="21049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6"/>
              <p:cNvSpPr/>
              <p:nvPr/>
            </p:nvSpPr>
            <p:spPr>
              <a:xfrm>
                <a:off x="2700158" y="4777747"/>
                <a:ext cx="59250" cy="10875"/>
              </a:xfrm>
              <a:custGeom>
                <a:rect b="b" l="l" r="r" t="t"/>
                <a:pathLst>
                  <a:path extrusionOk="0" fill="none" h="435" w="2370">
                    <a:moveTo>
                      <a:pt x="2369" y="1"/>
                    </a:moveTo>
                    <a:cubicBezTo>
                      <a:pt x="1569" y="134"/>
                      <a:pt x="768" y="267"/>
                      <a:pt x="1" y="434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7" name="Google Shape;117;p6"/>
          <p:cNvSpPr txBox="1"/>
          <p:nvPr>
            <p:ph type="title"/>
          </p:nvPr>
        </p:nvSpPr>
        <p:spPr>
          <a:xfrm>
            <a:off x="724800" y="489659"/>
            <a:ext cx="76944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1_1_1_1_1_1"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52"/>
          <p:cNvSpPr/>
          <p:nvPr/>
        </p:nvSpPr>
        <p:spPr>
          <a:xfrm flipH="1" rot="10800000">
            <a:off x="6362006" y="24"/>
            <a:ext cx="2782035" cy="196758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52"/>
          <p:cNvSpPr/>
          <p:nvPr/>
        </p:nvSpPr>
        <p:spPr>
          <a:xfrm rot="8966446">
            <a:off x="-537464" y="-899233"/>
            <a:ext cx="2615001" cy="183582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52"/>
          <p:cNvSpPr/>
          <p:nvPr/>
        </p:nvSpPr>
        <p:spPr>
          <a:xfrm rot="10454287">
            <a:off x="-182969" y="4632929"/>
            <a:ext cx="2591297" cy="181918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5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1_1_1_1_1_1_1"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53"/>
          <p:cNvSpPr/>
          <p:nvPr/>
        </p:nvSpPr>
        <p:spPr>
          <a:xfrm>
            <a:off x="7071877" y="3931302"/>
            <a:ext cx="2072105" cy="1465528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p53"/>
          <p:cNvSpPr/>
          <p:nvPr/>
        </p:nvSpPr>
        <p:spPr>
          <a:xfrm flipH="1" rot="-5400000">
            <a:off x="-447102" y="1392940"/>
            <a:ext cx="1749017" cy="854826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5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1_1_1_1_1_1_1_1"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54"/>
          <p:cNvSpPr/>
          <p:nvPr/>
        </p:nvSpPr>
        <p:spPr>
          <a:xfrm rot="10633865">
            <a:off x="169188" y="-3339077"/>
            <a:ext cx="5258266" cy="369149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p54"/>
          <p:cNvSpPr/>
          <p:nvPr/>
        </p:nvSpPr>
        <p:spPr>
          <a:xfrm flipH="1" rot="10800000">
            <a:off x="-7" y="4250952"/>
            <a:ext cx="2322948" cy="892558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54"/>
          <p:cNvSpPr/>
          <p:nvPr/>
        </p:nvSpPr>
        <p:spPr>
          <a:xfrm flipH="1" rot="10800000">
            <a:off x="7880480" y="3902021"/>
            <a:ext cx="2540126" cy="1241478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9" name="Google Shape;889;p54"/>
          <p:cNvGrpSpPr/>
          <p:nvPr/>
        </p:nvGrpSpPr>
        <p:grpSpPr>
          <a:xfrm>
            <a:off x="8020748" y="315454"/>
            <a:ext cx="626282" cy="702282"/>
            <a:chOff x="7783773" y="-4896"/>
            <a:chExt cx="626282" cy="702282"/>
          </a:xfrm>
        </p:grpSpPr>
        <p:grpSp>
          <p:nvGrpSpPr>
            <p:cNvPr id="890" name="Google Shape;890;p54"/>
            <p:cNvGrpSpPr/>
            <p:nvPr/>
          </p:nvGrpSpPr>
          <p:grpSpPr>
            <a:xfrm>
              <a:off x="8039167" y="402585"/>
              <a:ext cx="273770" cy="294801"/>
              <a:chOff x="5937634" y="3212099"/>
              <a:chExt cx="281975" cy="303637"/>
            </a:xfrm>
          </p:grpSpPr>
          <p:sp>
            <p:nvSpPr>
              <p:cNvPr id="891" name="Google Shape;891;p54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54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54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54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54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54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54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54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54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54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54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54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3" name="Google Shape;903;p54"/>
            <p:cNvGrpSpPr/>
            <p:nvPr/>
          </p:nvGrpSpPr>
          <p:grpSpPr>
            <a:xfrm>
              <a:off x="7847325" y="343081"/>
              <a:ext cx="136575" cy="134183"/>
              <a:chOff x="5397687" y="2595834"/>
              <a:chExt cx="157527" cy="154767"/>
            </a:xfrm>
          </p:grpSpPr>
          <p:sp>
            <p:nvSpPr>
              <p:cNvPr id="904" name="Google Shape;904;p54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54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6" name="Google Shape;906;p54"/>
            <p:cNvGrpSpPr/>
            <p:nvPr/>
          </p:nvGrpSpPr>
          <p:grpSpPr>
            <a:xfrm rot="-2290952">
              <a:off x="7924384" y="93813"/>
              <a:ext cx="185942" cy="206452"/>
              <a:chOff x="5071176" y="2522737"/>
              <a:chExt cx="356745" cy="396095"/>
            </a:xfrm>
          </p:grpSpPr>
          <p:sp>
            <p:nvSpPr>
              <p:cNvPr id="907" name="Google Shape;907;p54"/>
              <p:cNvSpPr/>
              <p:nvPr/>
            </p:nvSpPr>
            <p:spPr>
              <a:xfrm>
                <a:off x="5071176" y="2522737"/>
                <a:ext cx="356745" cy="396095"/>
              </a:xfrm>
              <a:custGeom>
                <a:rect b="b" l="l" r="r" t="t"/>
                <a:pathLst>
                  <a:path extrusionOk="0" h="9472" w="8531">
                    <a:moveTo>
                      <a:pt x="2207" y="1"/>
                    </a:moveTo>
                    <a:cubicBezTo>
                      <a:pt x="2091" y="1"/>
                      <a:pt x="1965" y="19"/>
                      <a:pt x="1829" y="60"/>
                    </a:cubicBezTo>
                    <a:cubicBezTo>
                      <a:pt x="0" y="603"/>
                      <a:pt x="3040" y="9450"/>
                      <a:pt x="3217" y="9471"/>
                    </a:cubicBezTo>
                    <a:cubicBezTo>
                      <a:pt x="3217" y="9471"/>
                      <a:pt x="3218" y="9472"/>
                      <a:pt x="3219" y="9472"/>
                    </a:cubicBezTo>
                    <a:cubicBezTo>
                      <a:pt x="3530" y="9472"/>
                      <a:pt x="8531" y="1499"/>
                      <a:pt x="6410" y="400"/>
                    </a:cubicBezTo>
                    <a:cubicBezTo>
                      <a:pt x="6260" y="323"/>
                      <a:pt x="6116" y="288"/>
                      <a:pt x="5977" y="288"/>
                    </a:cubicBezTo>
                    <a:cubicBezTo>
                      <a:pt x="4764" y="288"/>
                      <a:pt x="3964" y="2934"/>
                      <a:pt x="3789" y="2934"/>
                    </a:cubicBezTo>
                    <a:cubicBezTo>
                      <a:pt x="3788" y="2934"/>
                      <a:pt x="3786" y="2934"/>
                      <a:pt x="3785" y="2933"/>
                    </a:cubicBezTo>
                    <a:cubicBezTo>
                      <a:pt x="3614" y="2888"/>
                      <a:pt x="3650" y="1"/>
                      <a:pt x="22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54"/>
              <p:cNvSpPr/>
              <p:nvPr/>
            </p:nvSpPr>
            <p:spPr>
              <a:xfrm>
                <a:off x="5212811" y="2708867"/>
                <a:ext cx="100989" cy="185628"/>
              </a:xfrm>
              <a:custGeom>
                <a:rect b="b" l="l" r="r" t="t"/>
                <a:pathLst>
                  <a:path extrusionOk="0" h="4439" w="2415">
                    <a:moveTo>
                      <a:pt x="2381" y="0"/>
                    </a:moveTo>
                    <a:cubicBezTo>
                      <a:pt x="2370" y="0"/>
                      <a:pt x="2360" y="7"/>
                      <a:pt x="2354" y="17"/>
                    </a:cubicBezTo>
                    <a:cubicBezTo>
                      <a:pt x="2177" y="391"/>
                      <a:pt x="1987" y="758"/>
                      <a:pt x="1792" y="1122"/>
                    </a:cubicBezTo>
                    <a:cubicBezTo>
                      <a:pt x="1205" y="2217"/>
                      <a:pt x="546" y="3274"/>
                      <a:pt x="12" y="4397"/>
                    </a:cubicBezTo>
                    <a:cubicBezTo>
                      <a:pt x="0" y="4420"/>
                      <a:pt x="21" y="4439"/>
                      <a:pt x="40" y="4439"/>
                    </a:cubicBezTo>
                    <a:cubicBezTo>
                      <a:pt x="50" y="4439"/>
                      <a:pt x="59" y="4435"/>
                      <a:pt x="65" y="4424"/>
                    </a:cubicBezTo>
                    <a:cubicBezTo>
                      <a:pt x="264" y="4062"/>
                      <a:pt x="471" y="3704"/>
                      <a:pt x="677" y="3345"/>
                    </a:cubicBezTo>
                    <a:cubicBezTo>
                      <a:pt x="1042" y="2712"/>
                      <a:pt x="1565" y="1817"/>
                      <a:pt x="1889" y="1173"/>
                    </a:cubicBezTo>
                    <a:cubicBezTo>
                      <a:pt x="2078" y="803"/>
                      <a:pt x="2253" y="426"/>
                      <a:pt x="2409" y="41"/>
                    </a:cubicBezTo>
                    <a:cubicBezTo>
                      <a:pt x="2414" y="26"/>
                      <a:pt x="2408" y="9"/>
                      <a:pt x="2394" y="3"/>
                    </a:cubicBezTo>
                    <a:cubicBezTo>
                      <a:pt x="2390" y="1"/>
                      <a:pt x="2386" y="0"/>
                      <a:pt x="23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9" name="Google Shape;909;p54"/>
            <p:cNvGrpSpPr/>
            <p:nvPr/>
          </p:nvGrpSpPr>
          <p:grpSpPr>
            <a:xfrm rot="2483769">
              <a:off x="8254402" y="136458"/>
              <a:ext cx="94567" cy="220479"/>
              <a:chOff x="2523825" y="-685025"/>
              <a:chExt cx="214450" cy="429700"/>
            </a:xfrm>
          </p:grpSpPr>
          <p:sp>
            <p:nvSpPr>
              <p:cNvPr id="910" name="Google Shape;910;p54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54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54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3" name="Google Shape;913;p54"/>
            <p:cNvGrpSpPr/>
            <p:nvPr/>
          </p:nvGrpSpPr>
          <p:grpSpPr>
            <a:xfrm rot="-8168941">
              <a:off x="8221932" y="-16089"/>
              <a:ext cx="76345" cy="269823"/>
              <a:chOff x="1825350" y="-685725"/>
              <a:chExt cx="102125" cy="361075"/>
            </a:xfrm>
          </p:grpSpPr>
          <p:sp>
            <p:nvSpPr>
              <p:cNvPr id="914" name="Google Shape;914;p54"/>
              <p:cNvSpPr/>
              <p:nvPr/>
            </p:nvSpPr>
            <p:spPr>
              <a:xfrm>
                <a:off x="1825350" y="-685725"/>
                <a:ext cx="102125" cy="361075"/>
              </a:xfrm>
              <a:custGeom>
                <a:rect b="b" l="l" r="r" t="t"/>
                <a:pathLst>
                  <a:path extrusionOk="0" h="14443" w="4085">
                    <a:moveTo>
                      <a:pt x="352" y="0"/>
                    </a:moveTo>
                    <a:cubicBezTo>
                      <a:pt x="350" y="0"/>
                      <a:pt x="348" y="0"/>
                      <a:pt x="346" y="1"/>
                    </a:cubicBezTo>
                    <a:cubicBezTo>
                      <a:pt x="1" y="49"/>
                      <a:pt x="1684" y="4346"/>
                      <a:pt x="1967" y="7674"/>
                    </a:cubicBezTo>
                    <a:cubicBezTo>
                      <a:pt x="2250" y="10993"/>
                      <a:pt x="556" y="14442"/>
                      <a:pt x="826" y="14442"/>
                    </a:cubicBezTo>
                    <a:cubicBezTo>
                      <a:pt x="826" y="14442"/>
                      <a:pt x="827" y="14442"/>
                      <a:pt x="828" y="14442"/>
                    </a:cubicBezTo>
                    <a:cubicBezTo>
                      <a:pt x="1106" y="14426"/>
                      <a:pt x="4013" y="10965"/>
                      <a:pt x="4049" y="7421"/>
                    </a:cubicBezTo>
                    <a:cubicBezTo>
                      <a:pt x="4084" y="3898"/>
                      <a:pt x="715" y="0"/>
                      <a:pt x="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54"/>
              <p:cNvSpPr/>
              <p:nvPr/>
            </p:nvSpPr>
            <p:spPr>
              <a:xfrm>
                <a:off x="1875075" y="-548750"/>
                <a:ext cx="11550" cy="112475"/>
              </a:xfrm>
              <a:custGeom>
                <a:rect b="b" l="l" r="r" t="t"/>
                <a:pathLst>
                  <a:path extrusionOk="0" h="4499" w="462">
                    <a:moveTo>
                      <a:pt x="101" y="1"/>
                    </a:moveTo>
                    <a:lnTo>
                      <a:pt x="1" y="24"/>
                    </a:lnTo>
                    <a:cubicBezTo>
                      <a:pt x="1" y="24"/>
                      <a:pt x="13" y="94"/>
                      <a:pt x="35" y="215"/>
                    </a:cubicBezTo>
                    <a:cubicBezTo>
                      <a:pt x="55" y="337"/>
                      <a:pt x="99" y="510"/>
                      <a:pt x="122" y="717"/>
                    </a:cubicBezTo>
                    <a:cubicBezTo>
                      <a:pt x="136" y="820"/>
                      <a:pt x="151" y="932"/>
                      <a:pt x="168" y="1051"/>
                    </a:cubicBezTo>
                    <a:cubicBezTo>
                      <a:pt x="186" y="1168"/>
                      <a:pt x="187" y="1296"/>
                      <a:pt x="202" y="1426"/>
                    </a:cubicBezTo>
                    <a:cubicBezTo>
                      <a:pt x="233" y="1686"/>
                      <a:pt x="232" y="1966"/>
                      <a:pt x="244" y="2244"/>
                    </a:cubicBezTo>
                    <a:cubicBezTo>
                      <a:pt x="243" y="2524"/>
                      <a:pt x="250" y="2804"/>
                      <a:pt x="233" y="3066"/>
                    </a:cubicBezTo>
                    <a:cubicBezTo>
                      <a:pt x="225" y="3328"/>
                      <a:pt x="210" y="3573"/>
                      <a:pt x="195" y="3784"/>
                    </a:cubicBezTo>
                    <a:cubicBezTo>
                      <a:pt x="165" y="4205"/>
                      <a:pt x="145" y="4485"/>
                      <a:pt x="145" y="4485"/>
                    </a:cubicBezTo>
                    <a:lnTo>
                      <a:pt x="246" y="4499"/>
                    </a:lnTo>
                    <a:cubicBezTo>
                      <a:pt x="246" y="4499"/>
                      <a:pt x="259" y="4429"/>
                      <a:pt x="281" y="4308"/>
                    </a:cubicBezTo>
                    <a:cubicBezTo>
                      <a:pt x="299" y="4185"/>
                      <a:pt x="340" y="4012"/>
                      <a:pt x="362" y="3800"/>
                    </a:cubicBezTo>
                    <a:cubicBezTo>
                      <a:pt x="386" y="3589"/>
                      <a:pt x="422" y="3343"/>
                      <a:pt x="435" y="3077"/>
                    </a:cubicBezTo>
                    <a:cubicBezTo>
                      <a:pt x="457" y="2811"/>
                      <a:pt x="455" y="2526"/>
                      <a:pt x="462" y="2241"/>
                    </a:cubicBezTo>
                    <a:cubicBezTo>
                      <a:pt x="446" y="1956"/>
                      <a:pt x="440" y="1672"/>
                      <a:pt x="404" y="1406"/>
                    </a:cubicBezTo>
                    <a:cubicBezTo>
                      <a:pt x="388" y="1274"/>
                      <a:pt x="379" y="1145"/>
                      <a:pt x="353" y="1024"/>
                    </a:cubicBezTo>
                    <a:cubicBezTo>
                      <a:pt x="329" y="902"/>
                      <a:pt x="307" y="789"/>
                      <a:pt x="286" y="682"/>
                    </a:cubicBezTo>
                    <a:cubicBezTo>
                      <a:pt x="251" y="470"/>
                      <a:pt x="186" y="307"/>
                      <a:pt x="157" y="187"/>
                    </a:cubicBezTo>
                    <a:cubicBezTo>
                      <a:pt x="121" y="68"/>
                      <a:pt x="101" y="1"/>
                      <a:pt x="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6" name="Google Shape;916;p54"/>
            <p:cNvGrpSpPr/>
            <p:nvPr/>
          </p:nvGrpSpPr>
          <p:grpSpPr>
            <a:xfrm rot="4135069">
              <a:off x="7796205" y="241033"/>
              <a:ext cx="89951" cy="88375"/>
              <a:chOff x="5397687" y="2595834"/>
              <a:chExt cx="157527" cy="154767"/>
            </a:xfrm>
          </p:grpSpPr>
          <p:sp>
            <p:nvSpPr>
              <p:cNvPr id="917" name="Google Shape;917;p54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54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19" name="Google Shape;919;p5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TITLE_ONLY_1_1_1_1_1_1_1_1_1"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55"/>
          <p:cNvSpPr/>
          <p:nvPr/>
        </p:nvSpPr>
        <p:spPr>
          <a:xfrm rot="5899289">
            <a:off x="-690594" y="2631876"/>
            <a:ext cx="3108700" cy="2198675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55"/>
          <p:cNvSpPr/>
          <p:nvPr/>
        </p:nvSpPr>
        <p:spPr>
          <a:xfrm rot="5400000">
            <a:off x="7338220" y="898992"/>
            <a:ext cx="2919924" cy="1121937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p55"/>
          <p:cNvSpPr txBox="1"/>
          <p:nvPr>
            <p:ph type="title"/>
          </p:nvPr>
        </p:nvSpPr>
        <p:spPr>
          <a:xfrm>
            <a:off x="717750" y="445025"/>
            <a:ext cx="77085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56"/>
          <p:cNvSpPr/>
          <p:nvPr/>
        </p:nvSpPr>
        <p:spPr>
          <a:xfrm rot="727006">
            <a:off x="-49562" y="4668511"/>
            <a:ext cx="3528411" cy="2477075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6" name="Google Shape;926;p56"/>
          <p:cNvSpPr/>
          <p:nvPr/>
        </p:nvSpPr>
        <p:spPr>
          <a:xfrm flipH="1">
            <a:off x="6667865" y="-1"/>
            <a:ext cx="3089087" cy="1186935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p56"/>
          <p:cNvSpPr txBox="1"/>
          <p:nvPr>
            <p:ph type="title"/>
          </p:nvPr>
        </p:nvSpPr>
        <p:spPr>
          <a:xfrm>
            <a:off x="715100" y="3392700"/>
            <a:ext cx="45639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28" name="Google Shape;928;p56"/>
          <p:cNvSpPr txBox="1"/>
          <p:nvPr>
            <p:ph idx="1" type="subTitle"/>
          </p:nvPr>
        </p:nvSpPr>
        <p:spPr>
          <a:xfrm>
            <a:off x="1094150" y="1061650"/>
            <a:ext cx="45639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57"/>
          <p:cNvSpPr txBox="1"/>
          <p:nvPr>
            <p:ph idx="1" type="subTitle"/>
          </p:nvPr>
        </p:nvSpPr>
        <p:spPr>
          <a:xfrm>
            <a:off x="1312325" y="1625600"/>
            <a:ext cx="3259800" cy="23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1" name="Google Shape;931;p5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32" name="Google Shape;932;p57"/>
          <p:cNvSpPr/>
          <p:nvPr/>
        </p:nvSpPr>
        <p:spPr>
          <a:xfrm>
            <a:off x="438700" y="4303072"/>
            <a:ext cx="4239629" cy="1271056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57"/>
          <p:cNvSpPr/>
          <p:nvPr/>
        </p:nvSpPr>
        <p:spPr>
          <a:xfrm flipH="1" rot="10800000">
            <a:off x="7042037" y="-413616"/>
            <a:ext cx="2567270" cy="181574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57"/>
          <p:cNvSpPr/>
          <p:nvPr/>
        </p:nvSpPr>
        <p:spPr>
          <a:xfrm rot="6115352">
            <a:off x="-2691592" y="-241449"/>
            <a:ext cx="3799962" cy="2667791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58"/>
          <p:cNvSpPr/>
          <p:nvPr/>
        </p:nvSpPr>
        <p:spPr>
          <a:xfrm rot="-9733263">
            <a:off x="-386358" y="-1058483"/>
            <a:ext cx="2770071" cy="1944669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p58"/>
          <p:cNvSpPr/>
          <p:nvPr/>
        </p:nvSpPr>
        <p:spPr>
          <a:xfrm rot="-6521171">
            <a:off x="8038558" y="-94400"/>
            <a:ext cx="3041168" cy="213501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" name="Google Shape;938;p58"/>
          <p:cNvSpPr/>
          <p:nvPr/>
        </p:nvSpPr>
        <p:spPr>
          <a:xfrm flipH="1" rot="10800000">
            <a:off x="3" y="3826645"/>
            <a:ext cx="3427199" cy="1316850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" name="Google Shape;939;p58"/>
          <p:cNvSpPr txBox="1"/>
          <p:nvPr>
            <p:ph idx="1" type="subTitle"/>
          </p:nvPr>
        </p:nvSpPr>
        <p:spPr>
          <a:xfrm>
            <a:off x="1576625" y="1948800"/>
            <a:ext cx="2311800" cy="12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0" name="Google Shape;940;p5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59"/>
          <p:cNvSpPr/>
          <p:nvPr/>
        </p:nvSpPr>
        <p:spPr>
          <a:xfrm rot="-226399">
            <a:off x="1179563" y="4667862"/>
            <a:ext cx="5090583" cy="357377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59"/>
          <p:cNvSpPr/>
          <p:nvPr/>
        </p:nvSpPr>
        <p:spPr>
          <a:xfrm rot="-6647681">
            <a:off x="7543791" y="-324493"/>
            <a:ext cx="2430395" cy="1718986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59"/>
          <p:cNvSpPr txBox="1"/>
          <p:nvPr>
            <p:ph idx="1" type="subTitle"/>
          </p:nvPr>
        </p:nvSpPr>
        <p:spPr>
          <a:xfrm>
            <a:off x="720000" y="1287975"/>
            <a:ext cx="7704000" cy="12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5" name="Google Shape;945;p5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60"/>
          <p:cNvSpPr txBox="1"/>
          <p:nvPr>
            <p:ph idx="1" type="subTitle"/>
          </p:nvPr>
        </p:nvSpPr>
        <p:spPr>
          <a:xfrm>
            <a:off x="720000" y="1287975"/>
            <a:ext cx="7704000" cy="3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8" name="Google Shape;948;p6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49" name="Google Shape;949;p60"/>
          <p:cNvSpPr/>
          <p:nvPr/>
        </p:nvSpPr>
        <p:spPr>
          <a:xfrm rot="-3149412">
            <a:off x="5643841" y="2434835"/>
            <a:ext cx="4632893" cy="3252462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60"/>
          <p:cNvSpPr/>
          <p:nvPr/>
        </p:nvSpPr>
        <p:spPr>
          <a:xfrm rot="10424085">
            <a:off x="20" y="-1779107"/>
            <a:ext cx="3136206" cy="220173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61"/>
          <p:cNvSpPr/>
          <p:nvPr/>
        </p:nvSpPr>
        <p:spPr>
          <a:xfrm rot="8779539">
            <a:off x="-1036084" y="-794496"/>
            <a:ext cx="3609455" cy="2533971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p61"/>
          <p:cNvSpPr/>
          <p:nvPr/>
        </p:nvSpPr>
        <p:spPr>
          <a:xfrm rot="-9800294">
            <a:off x="7315251" y="-154302"/>
            <a:ext cx="3609496" cy="2534000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4" name="Google Shape;954;p61"/>
          <p:cNvSpPr/>
          <p:nvPr/>
        </p:nvSpPr>
        <p:spPr>
          <a:xfrm>
            <a:off x="275473" y="4560680"/>
            <a:ext cx="3609443" cy="2533963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5" name="Google Shape;955;p61"/>
          <p:cNvSpPr txBox="1"/>
          <p:nvPr>
            <p:ph idx="1" type="subTitle"/>
          </p:nvPr>
        </p:nvSpPr>
        <p:spPr>
          <a:xfrm>
            <a:off x="2872793" y="1605163"/>
            <a:ext cx="20013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956" name="Google Shape;956;p61"/>
          <p:cNvSpPr txBox="1"/>
          <p:nvPr>
            <p:ph idx="2" type="subTitle"/>
          </p:nvPr>
        </p:nvSpPr>
        <p:spPr>
          <a:xfrm>
            <a:off x="4263925" y="3062563"/>
            <a:ext cx="20013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957" name="Google Shape;957;p61"/>
          <p:cNvSpPr txBox="1"/>
          <p:nvPr>
            <p:ph idx="3" type="subTitle"/>
          </p:nvPr>
        </p:nvSpPr>
        <p:spPr>
          <a:xfrm>
            <a:off x="2872793" y="2000788"/>
            <a:ext cx="3825900" cy="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8" name="Google Shape;958;p61"/>
          <p:cNvSpPr txBox="1"/>
          <p:nvPr>
            <p:ph idx="4" type="subTitle"/>
          </p:nvPr>
        </p:nvSpPr>
        <p:spPr>
          <a:xfrm>
            <a:off x="2439450" y="3458188"/>
            <a:ext cx="3825900" cy="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9" name="Google Shape;959;p6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7"/>
          <p:cNvGrpSpPr/>
          <p:nvPr/>
        </p:nvGrpSpPr>
        <p:grpSpPr>
          <a:xfrm>
            <a:off x="-223662" y="-217675"/>
            <a:ext cx="9795072" cy="5753003"/>
            <a:chOff x="-223662" y="-217675"/>
            <a:chExt cx="9795072" cy="5753003"/>
          </a:xfrm>
        </p:grpSpPr>
        <p:grpSp>
          <p:nvGrpSpPr>
            <p:cNvPr id="120" name="Google Shape;120;p7"/>
            <p:cNvGrpSpPr/>
            <p:nvPr/>
          </p:nvGrpSpPr>
          <p:grpSpPr>
            <a:xfrm rot="2118701">
              <a:off x="-74510" y="4723404"/>
              <a:ext cx="677494" cy="678539"/>
              <a:chOff x="1176363" y="5022450"/>
              <a:chExt cx="551250" cy="552100"/>
            </a:xfrm>
          </p:grpSpPr>
          <p:sp>
            <p:nvSpPr>
              <p:cNvPr id="121" name="Google Shape;121;p7"/>
              <p:cNvSpPr/>
              <p:nvPr/>
            </p:nvSpPr>
            <p:spPr>
              <a:xfrm>
                <a:off x="1176363" y="5561175"/>
                <a:ext cx="54225" cy="5025"/>
              </a:xfrm>
              <a:custGeom>
                <a:rect b="b" l="l" r="r" t="t"/>
                <a:pathLst>
                  <a:path extrusionOk="0" fill="none" h="201" w="2169">
                    <a:moveTo>
                      <a:pt x="2168" y="201"/>
                    </a:moveTo>
                    <a:cubicBezTo>
                      <a:pt x="1434" y="134"/>
                      <a:pt x="701" y="67"/>
                      <a:pt x="0" y="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7"/>
              <p:cNvSpPr/>
              <p:nvPr/>
            </p:nvSpPr>
            <p:spPr>
              <a:xfrm>
                <a:off x="1272263" y="5043300"/>
                <a:ext cx="351100" cy="531250"/>
              </a:xfrm>
              <a:custGeom>
                <a:rect b="b" l="l" r="r" t="t"/>
                <a:pathLst>
                  <a:path extrusionOk="0" fill="none" h="21250" w="14044">
                    <a:moveTo>
                      <a:pt x="14044" y="1"/>
                    </a:moveTo>
                    <a:cubicBezTo>
                      <a:pt x="10474" y="1035"/>
                      <a:pt x="4670" y="2803"/>
                      <a:pt x="5171" y="7606"/>
                    </a:cubicBezTo>
                    <a:cubicBezTo>
                      <a:pt x="5437" y="10175"/>
                      <a:pt x="7672" y="12109"/>
                      <a:pt x="9407" y="13844"/>
                    </a:cubicBezTo>
                    <a:cubicBezTo>
                      <a:pt x="11008" y="15445"/>
                      <a:pt x="13310" y="18047"/>
                      <a:pt x="10841" y="20048"/>
                    </a:cubicBezTo>
                    <a:cubicBezTo>
                      <a:pt x="9540" y="21082"/>
                      <a:pt x="7405" y="21049"/>
                      <a:pt x="5838" y="21149"/>
                    </a:cubicBezTo>
                    <a:cubicBezTo>
                      <a:pt x="3870" y="21249"/>
                      <a:pt x="1935" y="21216"/>
                      <a:pt x="0" y="21049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7"/>
              <p:cNvSpPr/>
              <p:nvPr/>
            </p:nvSpPr>
            <p:spPr>
              <a:xfrm>
                <a:off x="1668363" y="5022450"/>
                <a:ext cx="59250" cy="10875"/>
              </a:xfrm>
              <a:custGeom>
                <a:rect b="b" l="l" r="r" t="t"/>
                <a:pathLst>
                  <a:path extrusionOk="0" fill="none" h="435" w="2370">
                    <a:moveTo>
                      <a:pt x="2369" y="1"/>
                    </a:moveTo>
                    <a:cubicBezTo>
                      <a:pt x="1569" y="134"/>
                      <a:pt x="768" y="267"/>
                      <a:pt x="1" y="434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" name="Google Shape;124;p7"/>
            <p:cNvGrpSpPr/>
            <p:nvPr/>
          </p:nvGrpSpPr>
          <p:grpSpPr>
            <a:xfrm>
              <a:off x="4279080" y="-217675"/>
              <a:ext cx="802548" cy="757672"/>
              <a:chOff x="5091638" y="5657900"/>
              <a:chExt cx="402825" cy="380300"/>
            </a:xfrm>
          </p:grpSpPr>
          <p:sp>
            <p:nvSpPr>
              <p:cNvPr id="125" name="Google Shape;125;p7"/>
              <p:cNvSpPr/>
              <p:nvPr/>
            </p:nvSpPr>
            <p:spPr>
              <a:xfrm>
                <a:off x="5091638" y="5717950"/>
                <a:ext cx="402825" cy="320250"/>
              </a:xfrm>
              <a:custGeom>
                <a:rect b="b" l="l" r="r" t="t"/>
                <a:pathLst>
                  <a:path extrusionOk="0" fill="none" h="12810" w="16113">
                    <a:moveTo>
                      <a:pt x="12510" y="1"/>
                    </a:moveTo>
                    <a:cubicBezTo>
                      <a:pt x="13777" y="1035"/>
                      <a:pt x="16112" y="3203"/>
                      <a:pt x="14678" y="4971"/>
                    </a:cubicBezTo>
                    <a:cubicBezTo>
                      <a:pt x="13677" y="6205"/>
                      <a:pt x="11576" y="6472"/>
                      <a:pt x="10108" y="6705"/>
                    </a:cubicBezTo>
                    <a:cubicBezTo>
                      <a:pt x="7339" y="7172"/>
                      <a:pt x="3904" y="7172"/>
                      <a:pt x="1535" y="8840"/>
                    </a:cubicBezTo>
                    <a:cubicBezTo>
                      <a:pt x="1" y="9908"/>
                      <a:pt x="234" y="11442"/>
                      <a:pt x="1335" y="1281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7"/>
              <p:cNvSpPr/>
              <p:nvPr/>
            </p:nvSpPr>
            <p:spPr>
              <a:xfrm>
                <a:off x="5314313" y="5657900"/>
                <a:ext cx="47550" cy="28375"/>
              </a:xfrm>
              <a:custGeom>
                <a:rect b="b" l="l" r="r" t="t"/>
                <a:pathLst>
                  <a:path extrusionOk="0" fill="none" h="1135" w="1902">
                    <a:moveTo>
                      <a:pt x="0" y="1"/>
                    </a:moveTo>
                    <a:cubicBezTo>
                      <a:pt x="634" y="368"/>
                      <a:pt x="1268" y="735"/>
                      <a:pt x="1902" y="1135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" name="Google Shape;127;p7"/>
            <p:cNvGrpSpPr/>
            <p:nvPr/>
          </p:nvGrpSpPr>
          <p:grpSpPr>
            <a:xfrm rot="-2700000">
              <a:off x="-7871" y="120906"/>
              <a:ext cx="544210" cy="401775"/>
              <a:chOff x="3525538" y="7232375"/>
              <a:chExt cx="442825" cy="326925"/>
            </a:xfrm>
          </p:grpSpPr>
          <p:sp>
            <p:nvSpPr>
              <p:cNvPr id="128" name="Google Shape;128;p7"/>
              <p:cNvSpPr/>
              <p:nvPr/>
            </p:nvSpPr>
            <p:spPr>
              <a:xfrm>
                <a:off x="3940838" y="7344950"/>
                <a:ext cx="27525" cy="37550"/>
              </a:xfrm>
              <a:custGeom>
                <a:rect b="b" l="l" r="r" t="t"/>
                <a:pathLst>
                  <a:path extrusionOk="0" fill="none" h="1502" w="1101">
                    <a:moveTo>
                      <a:pt x="0" y="0"/>
                    </a:moveTo>
                    <a:cubicBezTo>
                      <a:pt x="367" y="501"/>
                      <a:pt x="734" y="1001"/>
                      <a:pt x="1101" y="1502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7"/>
              <p:cNvSpPr/>
              <p:nvPr/>
            </p:nvSpPr>
            <p:spPr>
              <a:xfrm>
                <a:off x="3859113" y="7232375"/>
                <a:ext cx="53375" cy="73400"/>
              </a:xfrm>
              <a:custGeom>
                <a:rect b="b" l="l" r="r" t="t"/>
                <a:pathLst>
                  <a:path extrusionOk="0" fill="none" h="2936" w="2135">
                    <a:moveTo>
                      <a:pt x="0" y="0"/>
                    </a:moveTo>
                    <a:lnTo>
                      <a:pt x="2135" y="2936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7"/>
              <p:cNvSpPr/>
              <p:nvPr/>
            </p:nvSpPr>
            <p:spPr>
              <a:xfrm>
                <a:off x="3744013" y="7307425"/>
                <a:ext cx="25" cy="251875"/>
              </a:xfrm>
              <a:custGeom>
                <a:rect b="b" l="l" r="r" t="t"/>
                <a:pathLst>
                  <a:path extrusionOk="0" fill="none" h="10075" w="1">
                    <a:moveTo>
                      <a:pt x="1" y="0"/>
                    </a:moveTo>
                    <a:lnTo>
                      <a:pt x="1" y="10074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7"/>
              <p:cNvSpPr/>
              <p:nvPr/>
            </p:nvSpPr>
            <p:spPr>
              <a:xfrm>
                <a:off x="3525538" y="7470875"/>
                <a:ext cx="25875" cy="88425"/>
              </a:xfrm>
              <a:custGeom>
                <a:rect b="b" l="l" r="r" t="t"/>
                <a:pathLst>
                  <a:path extrusionOk="0" fill="none" h="3537" w="1035">
                    <a:moveTo>
                      <a:pt x="1034" y="0"/>
                    </a:moveTo>
                    <a:cubicBezTo>
                      <a:pt x="701" y="1168"/>
                      <a:pt x="334" y="2335"/>
                      <a:pt x="0" y="3536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7"/>
              <p:cNvSpPr/>
              <p:nvPr/>
            </p:nvSpPr>
            <p:spPr>
              <a:xfrm>
                <a:off x="3563888" y="7382475"/>
                <a:ext cx="14200" cy="47550"/>
              </a:xfrm>
              <a:custGeom>
                <a:rect b="b" l="l" r="r" t="t"/>
                <a:pathLst>
                  <a:path extrusionOk="0" fill="none" h="1902" w="568">
                    <a:moveTo>
                      <a:pt x="568" y="1"/>
                    </a:moveTo>
                    <a:lnTo>
                      <a:pt x="1" y="1902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3" name="Google Shape;133;p7"/>
            <p:cNvSpPr/>
            <p:nvPr/>
          </p:nvSpPr>
          <p:spPr>
            <a:xfrm rot="-1970022">
              <a:off x="9016916" y="1566753"/>
              <a:ext cx="490487" cy="380615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>
              <a:off x="8797663" y="4874375"/>
              <a:ext cx="487800" cy="487800"/>
            </a:xfrm>
            <a:prstGeom prst="ellipse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7"/>
            <p:cNvSpPr/>
            <p:nvPr/>
          </p:nvSpPr>
          <p:spPr>
            <a:xfrm>
              <a:off x="-223662" y="3085975"/>
              <a:ext cx="487800" cy="487800"/>
            </a:xfrm>
            <a:prstGeom prst="ellipse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 rot="2700000">
              <a:off x="4320976" y="4395218"/>
              <a:ext cx="502055" cy="389592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" name="Google Shape;137;p7"/>
          <p:cNvSpPr txBox="1"/>
          <p:nvPr>
            <p:ph type="title"/>
          </p:nvPr>
        </p:nvSpPr>
        <p:spPr>
          <a:xfrm>
            <a:off x="724800" y="470534"/>
            <a:ext cx="3847200" cy="9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8" name="Google Shape;138;p7"/>
          <p:cNvSpPr txBox="1"/>
          <p:nvPr>
            <p:ph idx="1" type="body"/>
          </p:nvPr>
        </p:nvSpPr>
        <p:spPr>
          <a:xfrm>
            <a:off x="724800" y="1974037"/>
            <a:ext cx="3847200" cy="26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245595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62"/>
          <p:cNvSpPr/>
          <p:nvPr/>
        </p:nvSpPr>
        <p:spPr>
          <a:xfrm rot="10800000">
            <a:off x="24" y="8"/>
            <a:ext cx="3547624" cy="106361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p62"/>
          <p:cNvSpPr/>
          <p:nvPr/>
        </p:nvSpPr>
        <p:spPr>
          <a:xfrm rot="-410113">
            <a:off x="5235641" y="4470585"/>
            <a:ext cx="4634238" cy="325340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3" name="Google Shape;963;p62"/>
          <p:cNvSpPr txBox="1"/>
          <p:nvPr>
            <p:ph idx="1" type="subTitle"/>
          </p:nvPr>
        </p:nvSpPr>
        <p:spPr>
          <a:xfrm>
            <a:off x="1100038" y="1649375"/>
            <a:ext cx="3298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964" name="Google Shape;964;p62"/>
          <p:cNvSpPr txBox="1"/>
          <p:nvPr>
            <p:ph idx="2" type="subTitle"/>
          </p:nvPr>
        </p:nvSpPr>
        <p:spPr>
          <a:xfrm>
            <a:off x="4783538" y="1649375"/>
            <a:ext cx="3298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965" name="Google Shape;965;p62"/>
          <p:cNvSpPr txBox="1"/>
          <p:nvPr>
            <p:ph idx="3" type="subTitle"/>
          </p:nvPr>
        </p:nvSpPr>
        <p:spPr>
          <a:xfrm>
            <a:off x="1100038" y="2165700"/>
            <a:ext cx="3298500" cy="19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6" name="Google Shape;966;p62"/>
          <p:cNvSpPr txBox="1"/>
          <p:nvPr>
            <p:ph idx="4" type="subTitle"/>
          </p:nvPr>
        </p:nvSpPr>
        <p:spPr>
          <a:xfrm>
            <a:off x="4783536" y="2165700"/>
            <a:ext cx="3298500" cy="19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7" name="Google Shape;967;p6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63"/>
          <p:cNvSpPr/>
          <p:nvPr/>
        </p:nvSpPr>
        <p:spPr>
          <a:xfrm flipH="1" rot="-5155880">
            <a:off x="8158077" y="2846003"/>
            <a:ext cx="3224776" cy="2263912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63"/>
          <p:cNvSpPr/>
          <p:nvPr/>
        </p:nvSpPr>
        <p:spPr>
          <a:xfrm flipH="1" rot="-5400000">
            <a:off x="-752682" y="322557"/>
            <a:ext cx="2399990" cy="89462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63"/>
          <p:cNvSpPr txBox="1"/>
          <p:nvPr>
            <p:ph idx="1" type="subTitle"/>
          </p:nvPr>
        </p:nvSpPr>
        <p:spPr>
          <a:xfrm>
            <a:off x="7200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sp>
        <p:nvSpPr>
          <p:cNvPr id="972" name="Google Shape;972;p63"/>
          <p:cNvSpPr txBox="1"/>
          <p:nvPr>
            <p:ph idx="2" type="subTitle"/>
          </p:nvPr>
        </p:nvSpPr>
        <p:spPr>
          <a:xfrm>
            <a:off x="7200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3" name="Google Shape;973;p63"/>
          <p:cNvSpPr txBox="1"/>
          <p:nvPr>
            <p:ph idx="3" type="subTitle"/>
          </p:nvPr>
        </p:nvSpPr>
        <p:spPr>
          <a:xfrm>
            <a:off x="34038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4" name="Google Shape;974;p63"/>
          <p:cNvSpPr txBox="1"/>
          <p:nvPr>
            <p:ph idx="4" type="subTitle"/>
          </p:nvPr>
        </p:nvSpPr>
        <p:spPr>
          <a:xfrm>
            <a:off x="60876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5" name="Google Shape;975;p6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76" name="Google Shape;976;p63"/>
          <p:cNvSpPr txBox="1"/>
          <p:nvPr>
            <p:ph idx="5" type="subTitle"/>
          </p:nvPr>
        </p:nvSpPr>
        <p:spPr>
          <a:xfrm>
            <a:off x="34038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sp>
        <p:nvSpPr>
          <p:cNvPr id="977" name="Google Shape;977;p63"/>
          <p:cNvSpPr txBox="1"/>
          <p:nvPr>
            <p:ph idx="6" type="subTitle"/>
          </p:nvPr>
        </p:nvSpPr>
        <p:spPr>
          <a:xfrm>
            <a:off x="60876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grpSp>
        <p:nvGrpSpPr>
          <p:cNvPr id="978" name="Google Shape;978;p63"/>
          <p:cNvGrpSpPr/>
          <p:nvPr/>
        </p:nvGrpSpPr>
        <p:grpSpPr>
          <a:xfrm>
            <a:off x="253725" y="644768"/>
            <a:ext cx="687614" cy="897916"/>
            <a:chOff x="253725" y="644768"/>
            <a:chExt cx="687614" cy="897916"/>
          </a:xfrm>
        </p:grpSpPr>
        <p:sp>
          <p:nvSpPr>
            <p:cNvPr id="979" name="Google Shape;979;p63"/>
            <p:cNvSpPr/>
            <p:nvPr/>
          </p:nvSpPr>
          <p:spPr>
            <a:xfrm rot="-2043320">
              <a:off x="284850" y="1013957"/>
              <a:ext cx="172854" cy="164101"/>
            </a:xfrm>
            <a:custGeom>
              <a:rect b="b" l="l" r="r" t="t"/>
              <a:pathLst>
                <a:path extrusionOk="0" h="9430" w="9933">
                  <a:moveTo>
                    <a:pt x="8342" y="4852"/>
                  </a:moveTo>
                  <a:lnTo>
                    <a:pt x="8342" y="4853"/>
                  </a:lnTo>
                  <a:lnTo>
                    <a:pt x="8342" y="4853"/>
                  </a:lnTo>
                  <a:lnTo>
                    <a:pt x="8342" y="4853"/>
                  </a:lnTo>
                  <a:cubicBezTo>
                    <a:pt x="8342" y="4853"/>
                    <a:pt x="8342" y="4852"/>
                    <a:pt x="8342" y="4852"/>
                  </a:cubicBezTo>
                  <a:close/>
                  <a:moveTo>
                    <a:pt x="2797" y="6438"/>
                  </a:moveTo>
                  <a:cubicBezTo>
                    <a:pt x="2797" y="6441"/>
                    <a:pt x="2797" y="6443"/>
                    <a:pt x="2797" y="6443"/>
                  </a:cubicBezTo>
                  <a:cubicBezTo>
                    <a:pt x="2797" y="6443"/>
                    <a:pt x="2797" y="6443"/>
                    <a:pt x="2797" y="6442"/>
                  </a:cubicBezTo>
                  <a:lnTo>
                    <a:pt x="2797" y="6438"/>
                  </a:lnTo>
                  <a:close/>
                  <a:moveTo>
                    <a:pt x="4291" y="0"/>
                  </a:moveTo>
                  <a:cubicBezTo>
                    <a:pt x="2927" y="0"/>
                    <a:pt x="1798" y="452"/>
                    <a:pt x="1122" y="954"/>
                  </a:cubicBezTo>
                  <a:cubicBezTo>
                    <a:pt x="730" y="1225"/>
                    <a:pt x="478" y="1536"/>
                    <a:pt x="308" y="1742"/>
                  </a:cubicBezTo>
                  <a:cubicBezTo>
                    <a:pt x="178" y="1931"/>
                    <a:pt x="108" y="2032"/>
                    <a:pt x="108" y="2032"/>
                  </a:cubicBezTo>
                  <a:cubicBezTo>
                    <a:pt x="1" y="2188"/>
                    <a:pt x="22" y="2403"/>
                    <a:pt x="166" y="2532"/>
                  </a:cubicBezTo>
                  <a:cubicBezTo>
                    <a:pt x="239" y="2598"/>
                    <a:pt x="331" y="2630"/>
                    <a:pt x="422" y="2630"/>
                  </a:cubicBezTo>
                  <a:cubicBezTo>
                    <a:pt x="526" y="2630"/>
                    <a:pt x="630" y="2588"/>
                    <a:pt x="705" y="2505"/>
                  </a:cubicBezTo>
                  <a:cubicBezTo>
                    <a:pt x="705" y="2505"/>
                    <a:pt x="788" y="2414"/>
                    <a:pt x="942" y="2243"/>
                  </a:cubicBezTo>
                  <a:cubicBezTo>
                    <a:pt x="1085" y="2114"/>
                    <a:pt x="1296" y="1921"/>
                    <a:pt x="1632" y="1730"/>
                  </a:cubicBezTo>
                  <a:cubicBezTo>
                    <a:pt x="1958" y="1541"/>
                    <a:pt x="2392" y="1366"/>
                    <a:pt x="2919" y="1272"/>
                  </a:cubicBezTo>
                  <a:cubicBezTo>
                    <a:pt x="3189" y="1226"/>
                    <a:pt x="3483" y="1201"/>
                    <a:pt x="3793" y="1201"/>
                  </a:cubicBezTo>
                  <a:cubicBezTo>
                    <a:pt x="4089" y="1201"/>
                    <a:pt x="4399" y="1224"/>
                    <a:pt x="4719" y="1272"/>
                  </a:cubicBezTo>
                  <a:cubicBezTo>
                    <a:pt x="5373" y="1379"/>
                    <a:pt x="6071" y="1601"/>
                    <a:pt x="6706" y="1974"/>
                  </a:cubicBezTo>
                  <a:cubicBezTo>
                    <a:pt x="7340" y="2343"/>
                    <a:pt x="7902" y="2884"/>
                    <a:pt x="8179" y="3532"/>
                  </a:cubicBezTo>
                  <a:cubicBezTo>
                    <a:pt x="8317" y="3855"/>
                    <a:pt x="8382" y="4205"/>
                    <a:pt x="8366" y="4567"/>
                  </a:cubicBezTo>
                  <a:cubicBezTo>
                    <a:pt x="8364" y="4657"/>
                    <a:pt x="8346" y="4750"/>
                    <a:pt x="8339" y="4840"/>
                  </a:cubicBezTo>
                  <a:lnTo>
                    <a:pt x="8335" y="4875"/>
                  </a:lnTo>
                  <a:lnTo>
                    <a:pt x="8335" y="4880"/>
                  </a:lnTo>
                  <a:lnTo>
                    <a:pt x="8321" y="4940"/>
                  </a:lnTo>
                  <a:lnTo>
                    <a:pt x="8280" y="5115"/>
                  </a:lnTo>
                  <a:lnTo>
                    <a:pt x="8199" y="5466"/>
                  </a:lnTo>
                  <a:cubicBezTo>
                    <a:pt x="8172" y="5582"/>
                    <a:pt x="8149" y="5710"/>
                    <a:pt x="8106" y="5778"/>
                  </a:cubicBezTo>
                  <a:cubicBezTo>
                    <a:pt x="8023" y="5942"/>
                    <a:pt x="7976" y="6113"/>
                    <a:pt x="7884" y="6278"/>
                  </a:cubicBezTo>
                  <a:cubicBezTo>
                    <a:pt x="7771" y="6436"/>
                    <a:pt x="7686" y="6617"/>
                    <a:pt x="7560" y="6761"/>
                  </a:cubicBezTo>
                  <a:cubicBezTo>
                    <a:pt x="7308" y="7048"/>
                    <a:pt x="7025" y="7307"/>
                    <a:pt x="6680" y="7473"/>
                  </a:cubicBezTo>
                  <a:cubicBezTo>
                    <a:pt x="6240" y="7707"/>
                    <a:pt x="5721" y="7835"/>
                    <a:pt x="5204" y="7835"/>
                  </a:cubicBezTo>
                  <a:cubicBezTo>
                    <a:pt x="4937" y="7835"/>
                    <a:pt x="4670" y="7800"/>
                    <a:pt x="4414" y="7729"/>
                  </a:cubicBezTo>
                  <a:lnTo>
                    <a:pt x="4137" y="7651"/>
                  </a:lnTo>
                  <a:cubicBezTo>
                    <a:pt x="4046" y="7621"/>
                    <a:pt x="3966" y="7573"/>
                    <a:pt x="3880" y="7539"/>
                  </a:cubicBezTo>
                  <a:cubicBezTo>
                    <a:pt x="3697" y="7477"/>
                    <a:pt x="3564" y="7361"/>
                    <a:pt x="3410" y="7269"/>
                  </a:cubicBezTo>
                  <a:cubicBezTo>
                    <a:pt x="3154" y="7048"/>
                    <a:pt x="2913" y="6809"/>
                    <a:pt x="2842" y="6522"/>
                  </a:cubicBezTo>
                  <a:lnTo>
                    <a:pt x="2797" y="6420"/>
                  </a:lnTo>
                  <a:lnTo>
                    <a:pt x="2792" y="6408"/>
                  </a:lnTo>
                  <a:cubicBezTo>
                    <a:pt x="2790" y="6400"/>
                    <a:pt x="2790" y="6397"/>
                    <a:pt x="2789" y="6397"/>
                  </a:cubicBezTo>
                  <a:lnTo>
                    <a:pt x="2789" y="6397"/>
                  </a:lnTo>
                  <a:cubicBezTo>
                    <a:pt x="2789" y="6397"/>
                    <a:pt x="2790" y="6399"/>
                    <a:pt x="2790" y="6403"/>
                  </a:cubicBezTo>
                  <a:lnTo>
                    <a:pt x="2790" y="6403"/>
                  </a:lnTo>
                  <a:lnTo>
                    <a:pt x="2788" y="6388"/>
                  </a:lnTo>
                  <a:lnTo>
                    <a:pt x="2772" y="6305"/>
                  </a:lnTo>
                  <a:cubicBezTo>
                    <a:pt x="2755" y="6201"/>
                    <a:pt x="2720" y="6063"/>
                    <a:pt x="2719" y="5988"/>
                  </a:cubicBezTo>
                  <a:cubicBezTo>
                    <a:pt x="2717" y="5914"/>
                    <a:pt x="2712" y="5843"/>
                    <a:pt x="2704" y="5769"/>
                  </a:cubicBezTo>
                  <a:lnTo>
                    <a:pt x="2716" y="5531"/>
                  </a:lnTo>
                  <a:cubicBezTo>
                    <a:pt x="2752" y="5225"/>
                    <a:pt x="2862" y="4963"/>
                    <a:pt x="3049" y="4756"/>
                  </a:cubicBezTo>
                  <a:cubicBezTo>
                    <a:pt x="3403" y="4362"/>
                    <a:pt x="4010" y="4158"/>
                    <a:pt x="4570" y="4158"/>
                  </a:cubicBezTo>
                  <a:cubicBezTo>
                    <a:pt x="4606" y="4158"/>
                    <a:pt x="4642" y="4158"/>
                    <a:pt x="4677" y="4160"/>
                  </a:cubicBezTo>
                  <a:lnTo>
                    <a:pt x="4894" y="4179"/>
                  </a:lnTo>
                  <a:lnTo>
                    <a:pt x="4922" y="4181"/>
                  </a:lnTo>
                  <a:lnTo>
                    <a:pt x="4927" y="4181"/>
                  </a:lnTo>
                  <a:lnTo>
                    <a:pt x="4957" y="4189"/>
                  </a:lnTo>
                  <a:lnTo>
                    <a:pt x="5086" y="4221"/>
                  </a:lnTo>
                  <a:lnTo>
                    <a:pt x="5214" y="4254"/>
                  </a:lnTo>
                  <a:lnTo>
                    <a:pt x="5258" y="4283"/>
                  </a:lnTo>
                  <a:cubicBezTo>
                    <a:pt x="5285" y="4306"/>
                    <a:pt x="5321" y="4294"/>
                    <a:pt x="5355" y="4332"/>
                  </a:cubicBezTo>
                  <a:cubicBezTo>
                    <a:pt x="5510" y="4426"/>
                    <a:pt x="5603" y="4568"/>
                    <a:pt x="5632" y="4737"/>
                  </a:cubicBezTo>
                  <a:cubicBezTo>
                    <a:pt x="5663" y="4905"/>
                    <a:pt x="5630" y="5079"/>
                    <a:pt x="5563" y="5214"/>
                  </a:cubicBezTo>
                  <a:cubicBezTo>
                    <a:pt x="5496" y="5353"/>
                    <a:pt x="5385" y="5428"/>
                    <a:pt x="5281" y="5494"/>
                  </a:cubicBezTo>
                  <a:cubicBezTo>
                    <a:pt x="5180" y="5547"/>
                    <a:pt x="5068" y="5564"/>
                    <a:pt x="4960" y="5564"/>
                  </a:cubicBezTo>
                  <a:cubicBezTo>
                    <a:pt x="4829" y="5564"/>
                    <a:pt x="4703" y="5538"/>
                    <a:pt x="4607" y="5517"/>
                  </a:cubicBezTo>
                  <a:cubicBezTo>
                    <a:pt x="4426" y="5454"/>
                    <a:pt x="4329" y="5421"/>
                    <a:pt x="4329" y="5421"/>
                  </a:cubicBezTo>
                  <a:lnTo>
                    <a:pt x="4261" y="5398"/>
                  </a:lnTo>
                  <a:cubicBezTo>
                    <a:pt x="4221" y="5384"/>
                    <a:pt x="4180" y="5378"/>
                    <a:pt x="4139" y="5378"/>
                  </a:cubicBezTo>
                  <a:cubicBezTo>
                    <a:pt x="4001" y="5378"/>
                    <a:pt x="3868" y="5454"/>
                    <a:pt x="3801" y="5585"/>
                  </a:cubicBezTo>
                  <a:cubicBezTo>
                    <a:pt x="3707" y="5771"/>
                    <a:pt x="3783" y="5998"/>
                    <a:pt x="3969" y="6092"/>
                  </a:cubicBezTo>
                  <a:cubicBezTo>
                    <a:pt x="3969" y="6092"/>
                    <a:pt x="4097" y="6157"/>
                    <a:pt x="4336" y="6278"/>
                  </a:cubicBezTo>
                  <a:cubicBezTo>
                    <a:pt x="4508" y="6334"/>
                    <a:pt x="4761" y="6445"/>
                    <a:pt x="5097" y="6445"/>
                  </a:cubicBezTo>
                  <a:cubicBezTo>
                    <a:pt x="5252" y="6445"/>
                    <a:pt x="5423" y="6422"/>
                    <a:pt x="5612" y="6359"/>
                  </a:cubicBezTo>
                  <a:cubicBezTo>
                    <a:pt x="5896" y="6249"/>
                    <a:pt x="6201" y="6056"/>
                    <a:pt x="6404" y="5745"/>
                  </a:cubicBezTo>
                  <a:cubicBezTo>
                    <a:pt x="6605" y="5439"/>
                    <a:pt x="6730" y="5050"/>
                    <a:pt x="6701" y="4620"/>
                  </a:cubicBezTo>
                  <a:cubicBezTo>
                    <a:pt x="6681" y="4195"/>
                    <a:pt x="6459" y="3719"/>
                    <a:pt x="6072" y="3412"/>
                  </a:cubicBezTo>
                  <a:cubicBezTo>
                    <a:pt x="5990" y="3325"/>
                    <a:pt x="5857" y="3262"/>
                    <a:pt x="5739" y="3194"/>
                  </a:cubicBezTo>
                  <a:lnTo>
                    <a:pt x="5553" y="3103"/>
                  </a:lnTo>
                  <a:lnTo>
                    <a:pt x="5428" y="3062"/>
                  </a:lnTo>
                  <a:lnTo>
                    <a:pt x="5302" y="3021"/>
                  </a:lnTo>
                  <a:lnTo>
                    <a:pt x="5238" y="3000"/>
                  </a:lnTo>
                  <a:lnTo>
                    <a:pt x="5222" y="2994"/>
                  </a:lnTo>
                  <a:lnTo>
                    <a:pt x="5143" y="2976"/>
                  </a:lnTo>
                  <a:lnTo>
                    <a:pt x="5103" y="2969"/>
                  </a:lnTo>
                  <a:cubicBezTo>
                    <a:pt x="4997" y="2952"/>
                    <a:pt x="4889" y="2935"/>
                    <a:pt x="4780" y="2918"/>
                  </a:cubicBezTo>
                  <a:cubicBezTo>
                    <a:pt x="4642" y="2903"/>
                    <a:pt x="4499" y="2895"/>
                    <a:pt x="4353" y="2895"/>
                  </a:cubicBezTo>
                  <a:cubicBezTo>
                    <a:pt x="3589" y="2895"/>
                    <a:pt x="2737" y="3118"/>
                    <a:pt x="2045" y="3791"/>
                  </a:cubicBezTo>
                  <a:cubicBezTo>
                    <a:pt x="1640" y="4186"/>
                    <a:pt x="1366" y="4749"/>
                    <a:pt x="1274" y="5317"/>
                  </a:cubicBezTo>
                  <a:lnTo>
                    <a:pt x="1229" y="5744"/>
                  </a:lnTo>
                  <a:cubicBezTo>
                    <a:pt x="1231" y="5894"/>
                    <a:pt x="1237" y="6047"/>
                    <a:pt x="1246" y="6199"/>
                  </a:cubicBezTo>
                  <a:cubicBezTo>
                    <a:pt x="1256" y="6350"/>
                    <a:pt x="1279" y="6434"/>
                    <a:pt x="1294" y="6555"/>
                  </a:cubicBezTo>
                  <a:lnTo>
                    <a:pt x="1308" y="6640"/>
                  </a:lnTo>
                  <a:lnTo>
                    <a:pt x="1315" y="6682"/>
                  </a:lnTo>
                  <a:lnTo>
                    <a:pt x="1316" y="6692"/>
                  </a:lnTo>
                  <a:cubicBezTo>
                    <a:pt x="1316" y="6692"/>
                    <a:pt x="1316" y="6692"/>
                    <a:pt x="1316" y="6692"/>
                  </a:cubicBezTo>
                  <a:lnTo>
                    <a:pt x="1316" y="6692"/>
                  </a:lnTo>
                  <a:cubicBezTo>
                    <a:pt x="1316" y="6692"/>
                    <a:pt x="1328" y="6754"/>
                    <a:pt x="1329" y="6754"/>
                  </a:cubicBezTo>
                  <a:cubicBezTo>
                    <a:pt x="1329" y="6754"/>
                    <a:pt x="1329" y="6752"/>
                    <a:pt x="1328" y="6747"/>
                  </a:cubicBezTo>
                  <a:lnTo>
                    <a:pt x="1328" y="6747"/>
                  </a:lnTo>
                  <a:lnTo>
                    <a:pt x="1336" y="6775"/>
                  </a:lnTo>
                  <a:lnTo>
                    <a:pt x="1410" y="6996"/>
                  </a:lnTo>
                  <a:cubicBezTo>
                    <a:pt x="1577" y="7613"/>
                    <a:pt x="2003" y="8096"/>
                    <a:pt x="2450" y="8487"/>
                  </a:cubicBezTo>
                  <a:cubicBezTo>
                    <a:pt x="2691" y="8657"/>
                    <a:pt x="2930" y="8845"/>
                    <a:pt x="3198" y="8956"/>
                  </a:cubicBezTo>
                  <a:cubicBezTo>
                    <a:pt x="3458" y="9098"/>
                    <a:pt x="3734" y="9184"/>
                    <a:pt x="4013" y="9261"/>
                  </a:cubicBezTo>
                  <a:cubicBezTo>
                    <a:pt x="4414" y="9373"/>
                    <a:pt x="4830" y="9429"/>
                    <a:pt x="5248" y="9429"/>
                  </a:cubicBezTo>
                  <a:cubicBezTo>
                    <a:pt x="5994" y="9429"/>
                    <a:pt x="6748" y="9252"/>
                    <a:pt x="7432" y="8900"/>
                  </a:cubicBezTo>
                  <a:cubicBezTo>
                    <a:pt x="7971" y="8634"/>
                    <a:pt x="8426" y="8219"/>
                    <a:pt x="8808" y="7765"/>
                  </a:cubicBezTo>
                  <a:cubicBezTo>
                    <a:pt x="8996" y="7537"/>
                    <a:pt x="9131" y="7276"/>
                    <a:pt x="9289" y="7030"/>
                  </a:cubicBezTo>
                  <a:cubicBezTo>
                    <a:pt x="9429" y="6771"/>
                    <a:pt x="9526" y="6473"/>
                    <a:pt x="9636" y="6195"/>
                  </a:cubicBezTo>
                  <a:cubicBezTo>
                    <a:pt x="9699" y="6043"/>
                    <a:pt x="9716" y="5933"/>
                    <a:pt x="9742" y="5815"/>
                  </a:cubicBezTo>
                  <a:lnTo>
                    <a:pt x="9819" y="5463"/>
                  </a:lnTo>
                  <a:lnTo>
                    <a:pt x="9856" y="5288"/>
                  </a:lnTo>
                  <a:lnTo>
                    <a:pt x="9875" y="5200"/>
                  </a:lnTo>
                  <a:lnTo>
                    <a:pt x="9877" y="5190"/>
                  </a:lnTo>
                  <a:lnTo>
                    <a:pt x="9890" y="5116"/>
                  </a:lnTo>
                  <a:lnTo>
                    <a:pt x="9892" y="5089"/>
                  </a:lnTo>
                  <a:lnTo>
                    <a:pt x="9897" y="5035"/>
                  </a:lnTo>
                  <a:cubicBezTo>
                    <a:pt x="9906" y="4889"/>
                    <a:pt x="9925" y="4745"/>
                    <a:pt x="9924" y="4599"/>
                  </a:cubicBezTo>
                  <a:cubicBezTo>
                    <a:pt x="9932" y="4015"/>
                    <a:pt x="9802" y="3425"/>
                    <a:pt x="9560" y="2911"/>
                  </a:cubicBezTo>
                  <a:cubicBezTo>
                    <a:pt x="9075" y="1866"/>
                    <a:pt x="8218" y="1179"/>
                    <a:pt x="7383" y="747"/>
                  </a:cubicBezTo>
                  <a:cubicBezTo>
                    <a:pt x="6539" y="304"/>
                    <a:pt x="5671" y="97"/>
                    <a:pt x="4866" y="27"/>
                  </a:cubicBezTo>
                  <a:cubicBezTo>
                    <a:pt x="4671" y="9"/>
                    <a:pt x="4479" y="0"/>
                    <a:pt x="4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0" name="Google Shape;980;p63"/>
            <p:cNvGrpSpPr/>
            <p:nvPr/>
          </p:nvGrpSpPr>
          <p:grpSpPr>
            <a:xfrm flipH="1" rot="4974716">
              <a:off x="333891" y="632924"/>
              <a:ext cx="449064" cy="535384"/>
              <a:chOff x="527713" y="768579"/>
              <a:chExt cx="449044" cy="535361"/>
            </a:xfrm>
          </p:grpSpPr>
          <p:grpSp>
            <p:nvGrpSpPr>
              <p:cNvPr id="981" name="Google Shape;981;p63"/>
              <p:cNvGrpSpPr/>
              <p:nvPr/>
            </p:nvGrpSpPr>
            <p:grpSpPr>
              <a:xfrm rot="4290869">
                <a:off x="797316" y="845780"/>
                <a:ext cx="76852" cy="271673"/>
                <a:chOff x="1825350" y="-685725"/>
                <a:chExt cx="102125" cy="361075"/>
              </a:xfrm>
            </p:grpSpPr>
            <p:sp>
              <p:nvSpPr>
                <p:cNvPr id="982" name="Google Shape;982;p63"/>
                <p:cNvSpPr/>
                <p:nvPr/>
              </p:nvSpPr>
              <p:spPr>
                <a:xfrm>
                  <a:off x="1825350" y="-685725"/>
                  <a:ext cx="102125" cy="361075"/>
                </a:xfrm>
                <a:custGeom>
                  <a:rect b="b" l="l" r="r" t="t"/>
                  <a:pathLst>
                    <a:path extrusionOk="0" h="14443" w="4085">
                      <a:moveTo>
                        <a:pt x="352" y="0"/>
                      </a:moveTo>
                      <a:cubicBezTo>
                        <a:pt x="350" y="0"/>
                        <a:pt x="348" y="0"/>
                        <a:pt x="346" y="1"/>
                      </a:cubicBezTo>
                      <a:cubicBezTo>
                        <a:pt x="1" y="49"/>
                        <a:pt x="1684" y="4346"/>
                        <a:pt x="1967" y="7674"/>
                      </a:cubicBezTo>
                      <a:cubicBezTo>
                        <a:pt x="2250" y="10993"/>
                        <a:pt x="556" y="14442"/>
                        <a:pt x="826" y="14442"/>
                      </a:cubicBezTo>
                      <a:cubicBezTo>
                        <a:pt x="826" y="14442"/>
                        <a:pt x="827" y="14442"/>
                        <a:pt x="828" y="14442"/>
                      </a:cubicBezTo>
                      <a:cubicBezTo>
                        <a:pt x="1106" y="14426"/>
                        <a:pt x="4013" y="10965"/>
                        <a:pt x="4049" y="7421"/>
                      </a:cubicBezTo>
                      <a:cubicBezTo>
                        <a:pt x="4084" y="3898"/>
                        <a:pt x="715" y="0"/>
                        <a:pt x="3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3" name="Google Shape;983;p63"/>
                <p:cNvSpPr/>
                <p:nvPr/>
              </p:nvSpPr>
              <p:spPr>
                <a:xfrm>
                  <a:off x="1875075" y="-548750"/>
                  <a:ext cx="11550" cy="112475"/>
                </a:xfrm>
                <a:custGeom>
                  <a:rect b="b" l="l" r="r" t="t"/>
                  <a:pathLst>
                    <a:path extrusionOk="0" h="4499" w="462">
                      <a:moveTo>
                        <a:pt x="101" y="1"/>
                      </a:moveTo>
                      <a:lnTo>
                        <a:pt x="1" y="24"/>
                      </a:lnTo>
                      <a:cubicBezTo>
                        <a:pt x="1" y="24"/>
                        <a:pt x="13" y="94"/>
                        <a:pt x="35" y="215"/>
                      </a:cubicBezTo>
                      <a:cubicBezTo>
                        <a:pt x="55" y="337"/>
                        <a:pt x="99" y="510"/>
                        <a:pt x="122" y="717"/>
                      </a:cubicBezTo>
                      <a:cubicBezTo>
                        <a:pt x="136" y="820"/>
                        <a:pt x="151" y="932"/>
                        <a:pt x="168" y="1051"/>
                      </a:cubicBezTo>
                      <a:cubicBezTo>
                        <a:pt x="186" y="1168"/>
                        <a:pt x="187" y="1296"/>
                        <a:pt x="202" y="1426"/>
                      </a:cubicBezTo>
                      <a:cubicBezTo>
                        <a:pt x="233" y="1686"/>
                        <a:pt x="232" y="1966"/>
                        <a:pt x="244" y="2244"/>
                      </a:cubicBezTo>
                      <a:cubicBezTo>
                        <a:pt x="243" y="2524"/>
                        <a:pt x="250" y="2804"/>
                        <a:pt x="233" y="3066"/>
                      </a:cubicBezTo>
                      <a:cubicBezTo>
                        <a:pt x="225" y="3328"/>
                        <a:pt x="210" y="3573"/>
                        <a:pt x="195" y="3784"/>
                      </a:cubicBezTo>
                      <a:cubicBezTo>
                        <a:pt x="165" y="4205"/>
                        <a:pt x="145" y="4485"/>
                        <a:pt x="145" y="4485"/>
                      </a:cubicBezTo>
                      <a:lnTo>
                        <a:pt x="246" y="4499"/>
                      </a:lnTo>
                      <a:cubicBezTo>
                        <a:pt x="246" y="4499"/>
                        <a:pt x="259" y="4429"/>
                        <a:pt x="281" y="4308"/>
                      </a:cubicBezTo>
                      <a:cubicBezTo>
                        <a:pt x="299" y="4185"/>
                        <a:pt x="340" y="4012"/>
                        <a:pt x="362" y="3800"/>
                      </a:cubicBezTo>
                      <a:cubicBezTo>
                        <a:pt x="386" y="3589"/>
                        <a:pt x="422" y="3343"/>
                        <a:pt x="435" y="3077"/>
                      </a:cubicBezTo>
                      <a:cubicBezTo>
                        <a:pt x="457" y="2811"/>
                        <a:pt x="455" y="2526"/>
                        <a:pt x="462" y="2241"/>
                      </a:cubicBezTo>
                      <a:cubicBezTo>
                        <a:pt x="446" y="1956"/>
                        <a:pt x="440" y="1672"/>
                        <a:pt x="404" y="1406"/>
                      </a:cubicBezTo>
                      <a:cubicBezTo>
                        <a:pt x="388" y="1274"/>
                        <a:pt x="379" y="1145"/>
                        <a:pt x="353" y="1024"/>
                      </a:cubicBezTo>
                      <a:cubicBezTo>
                        <a:pt x="329" y="902"/>
                        <a:pt x="307" y="789"/>
                        <a:pt x="286" y="682"/>
                      </a:cubicBezTo>
                      <a:cubicBezTo>
                        <a:pt x="251" y="470"/>
                        <a:pt x="186" y="307"/>
                        <a:pt x="157" y="187"/>
                      </a:cubicBezTo>
                      <a:cubicBezTo>
                        <a:pt x="121" y="68"/>
                        <a:pt x="101" y="1"/>
                        <a:pt x="10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84" name="Google Shape;984;p63"/>
              <p:cNvGrpSpPr/>
              <p:nvPr/>
            </p:nvGrpSpPr>
            <p:grpSpPr>
              <a:xfrm rot="1354541">
                <a:off x="647299" y="794142"/>
                <a:ext cx="183816" cy="253701"/>
                <a:chOff x="2916600" y="-617325"/>
                <a:chExt cx="184250" cy="254300"/>
              </a:xfrm>
            </p:grpSpPr>
            <p:sp>
              <p:nvSpPr>
                <p:cNvPr id="985" name="Google Shape;985;p63"/>
                <p:cNvSpPr/>
                <p:nvPr/>
              </p:nvSpPr>
              <p:spPr>
                <a:xfrm>
                  <a:off x="2916600" y="-617325"/>
                  <a:ext cx="184250" cy="254300"/>
                </a:xfrm>
                <a:custGeom>
                  <a:rect b="b" l="l" r="r" t="t"/>
                  <a:pathLst>
                    <a:path extrusionOk="0" h="10172" w="7370">
                      <a:moveTo>
                        <a:pt x="3449" y="1"/>
                      </a:moveTo>
                      <a:cubicBezTo>
                        <a:pt x="1" y="1"/>
                        <a:pt x="1027" y="10171"/>
                        <a:pt x="1490" y="10171"/>
                      </a:cubicBezTo>
                      <a:cubicBezTo>
                        <a:pt x="1502" y="10171"/>
                        <a:pt x="1514" y="10165"/>
                        <a:pt x="1525" y="10150"/>
                      </a:cubicBezTo>
                      <a:cubicBezTo>
                        <a:pt x="2090" y="9433"/>
                        <a:pt x="7370" y="362"/>
                        <a:pt x="3622" y="9"/>
                      </a:cubicBezTo>
                      <a:cubicBezTo>
                        <a:pt x="3563" y="3"/>
                        <a:pt x="3505" y="1"/>
                        <a:pt x="344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6" name="Google Shape;986;p63"/>
                <p:cNvSpPr/>
                <p:nvPr/>
              </p:nvSpPr>
              <p:spPr>
                <a:xfrm>
                  <a:off x="2965150" y="-602650"/>
                  <a:ext cx="62000" cy="205775"/>
                </a:xfrm>
                <a:custGeom>
                  <a:rect b="b" l="l" r="r" t="t"/>
                  <a:pathLst>
                    <a:path extrusionOk="0" h="8231" w="2480">
                      <a:moveTo>
                        <a:pt x="2233" y="1"/>
                      </a:moveTo>
                      <a:cubicBezTo>
                        <a:pt x="2233" y="1"/>
                        <a:pt x="2223" y="134"/>
                        <a:pt x="2208" y="369"/>
                      </a:cubicBezTo>
                      <a:cubicBezTo>
                        <a:pt x="2185" y="601"/>
                        <a:pt x="2196" y="945"/>
                        <a:pt x="2131" y="1334"/>
                      </a:cubicBezTo>
                      <a:cubicBezTo>
                        <a:pt x="2105" y="1530"/>
                        <a:pt x="2077" y="1742"/>
                        <a:pt x="2047" y="1965"/>
                      </a:cubicBezTo>
                      <a:cubicBezTo>
                        <a:pt x="2020" y="2190"/>
                        <a:pt x="1954" y="2424"/>
                        <a:pt x="1914" y="2669"/>
                      </a:cubicBezTo>
                      <a:cubicBezTo>
                        <a:pt x="1865" y="2912"/>
                        <a:pt x="1826" y="3166"/>
                        <a:pt x="1752" y="3416"/>
                      </a:cubicBezTo>
                      <a:cubicBezTo>
                        <a:pt x="1685" y="3669"/>
                        <a:pt x="1617" y="3926"/>
                        <a:pt x="1550" y="4182"/>
                      </a:cubicBezTo>
                      <a:cubicBezTo>
                        <a:pt x="1389" y="4687"/>
                        <a:pt x="1251" y="5202"/>
                        <a:pt x="1061" y="5663"/>
                      </a:cubicBezTo>
                      <a:cubicBezTo>
                        <a:pt x="974" y="5896"/>
                        <a:pt x="890" y="6121"/>
                        <a:pt x="811" y="6336"/>
                      </a:cubicBezTo>
                      <a:cubicBezTo>
                        <a:pt x="721" y="6546"/>
                        <a:pt x="636" y="6745"/>
                        <a:pt x="557" y="6928"/>
                      </a:cubicBezTo>
                      <a:cubicBezTo>
                        <a:pt x="409" y="7299"/>
                        <a:pt x="253" y="7594"/>
                        <a:pt x="156" y="7806"/>
                      </a:cubicBezTo>
                      <a:cubicBezTo>
                        <a:pt x="56" y="8018"/>
                        <a:pt x="0" y="8138"/>
                        <a:pt x="0" y="8138"/>
                      </a:cubicBezTo>
                      <a:lnTo>
                        <a:pt x="159" y="8230"/>
                      </a:lnTo>
                      <a:cubicBezTo>
                        <a:pt x="159" y="8230"/>
                        <a:pt x="230" y="8115"/>
                        <a:pt x="351" y="7912"/>
                      </a:cubicBezTo>
                      <a:cubicBezTo>
                        <a:pt x="466" y="7705"/>
                        <a:pt x="659" y="7424"/>
                        <a:pt x="828" y="7056"/>
                      </a:cubicBezTo>
                      <a:cubicBezTo>
                        <a:pt x="1009" y="6692"/>
                        <a:pt x="1219" y="6267"/>
                        <a:pt x="1399" y="5792"/>
                      </a:cubicBezTo>
                      <a:cubicBezTo>
                        <a:pt x="1601" y="5325"/>
                        <a:pt x="1750" y="4803"/>
                        <a:pt x="1923" y="4290"/>
                      </a:cubicBezTo>
                      <a:cubicBezTo>
                        <a:pt x="2050" y="3762"/>
                        <a:pt x="2199" y="3239"/>
                        <a:pt x="2270" y="2735"/>
                      </a:cubicBezTo>
                      <a:cubicBezTo>
                        <a:pt x="2311" y="2483"/>
                        <a:pt x="2364" y="2244"/>
                        <a:pt x="2379" y="2008"/>
                      </a:cubicBezTo>
                      <a:cubicBezTo>
                        <a:pt x="2397" y="1774"/>
                        <a:pt x="2414" y="1552"/>
                        <a:pt x="2430" y="1348"/>
                      </a:cubicBezTo>
                      <a:cubicBezTo>
                        <a:pt x="2479" y="938"/>
                        <a:pt x="2426" y="608"/>
                        <a:pt x="2431" y="372"/>
                      </a:cubicBezTo>
                      <a:cubicBezTo>
                        <a:pt x="2421" y="137"/>
                        <a:pt x="2416" y="3"/>
                        <a:pt x="2416" y="3"/>
                      </a:cubicBezTo>
                      <a:lnTo>
                        <a:pt x="2233" y="1"/>
                      </a:lnTo>
                      <a:close/>
                    </a:path>
                  </a:pathLst>
                </a:custGeom>
                <a:solidFill>
                  <a:srgbClr val="3C354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87" name="Google Shape;987;p63"/>
              <p:cNvGrpSpPr/>
              <p:nvPr/>
            </p:nvGrpSpPr>
            <p:grpSpPr>
              <a:xfrm rot="7251019">
                <a:off x="629630" y="982427"/>
                <a:ext cx="165313" cy="331243"/>
                <a:chOff x="2523825" y="-685025"/>
                <a:chExt cx="214450" cy="429700"/>
              </a:xfrm>
            </p:grpSpPr>
            <p:sp>
              <p:nvSpPr>
                <p:cNvPr id="988" name="Google Shape;988;p63"/>
                <p:cNvSpPr/>
                <p:nvPr/>
              </p:nvSpPr>
              <p:spPr>
                <a:xfrm>
                  <a:off x="2523825" y="-685025"/>
                  <a:ext cx="214450" cy="429700"/>
                </a:xfrm>
                <a:custGeom>
                  <a:rect b="b" l="l" r="r" t="t"/>
                  <a:pathLst>
                    <a:path extrusionOk="0" h="17188" w="8578">
                      <a:moveTo>
                        <a:pt x="5865" y="1"/>
                      </a:moveTo>
                      <a:cubicBezTo>
                        <a:pt x="3874" y="1"/>
                        <a:pt x="1160" y="3325"/>
                        <a:pt x="683" y="6656"/>
                      </a:cubicBezTo>
                      <a:cubicBezTo>
                        <a:pt x="1" y="11412"/>
                        <a:pt x="4331" y="17188"/>
                        <a:pt x="4921" y="17188"/>
                      </a:cubicBezTo>
                      <a:cubicBezTo>
                        <a:pt x="4929" y="17188"/>
                        <a:pt x="4936" y="17187"/>
                        <a:pt x="4943" y="17185"/>
                      </a:cubicBezTo>
                      <a:cubicBezTo>
                        <a:pt x="4943" y="17185"/>
                        <a:pt x="2597" y="11715"/>
                        <a:pt x="3742" y="7505"/>
                      </a:cubicBezTo>
                      <a:cubicBezTo>
                        <a:pt x="4341" y="5296"/>
                        <a:pt x="8577" y="1210"/>
                        <a:pt x="6596" y="175"/>
                      </a:cubicBezTo>
                      <a:cubicBezTo>
                        <a:pt x="6369" y="57"/>
                        <a:pt x="6123" y="1"/>
                        <a:pt x="586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9" name="Google Shape;989;p63"/>
                <p:cNvSpPr/>
                <p:nvPr/>
              </p:nvSpPr>
              <p:spPr>
                <a:xfrm>
                  <a:off x="2644975" y="-677100"/>
                  <a:ext cx="45350" cy="106150"/>
                </a:xfrm>
                <a:custGeom>
                  <a:rect b="b" l="l" r="r" t="t"/>
                  <a:pathLst>
                    <a:path extrusionOk="0" h="4246" w="1814">
                      <a:moveTo>
                        <a:pt x="1347" y="0"/>
                      </a:moveTo>
                      <a:lnTo>
                        <a:pt x="1259" y="62"/>
                      </a:lnTo>
                      <a:cubicBezTo>
                        <a:pt x="1259" y="62"/>
                        <a:pt x="1299" y="124"/>
                        <a:pt x="1367" y="234"/>
                      </a:cubicBezTo>
                      <a:cubicBezTo>
                        <a:pt x="1405" y="289"/>
                        <a:pt x="1447" y="356"/>
                        <a:pt x="1473" y="435"/>
                      </a:cubicBezTo>
                      <a:cubicBezTo>
                        <a:pt x="1504" y="515"/>
                        <a:pt x="1547" y="598"/>
                        <a:pt x="1563" y="704"/>
                      </a:cubicBezTo>
                      <a:cubicBezTo>
                        <a:pt x="1574" y="755"/>
                        <a:pt x="1588" y="808"/>
                        <a:pt x="1598" y="863"/>
                      </a:cubicBezTo>
                      <a:cubicBezTo>
                        <a:pt x="1600" y="920"/>
                        <a:pt x="1602" y="978"/>
                        <a:pt x="1604" y="1038"/>
                      </a:cubicBezTo>
                      <a:cubicBezTo>
                        <a:pt x="1610" y="1097"/>
                        <a:pt x="1602" y="1159"/>
                        <a:pt x="1593" y="1222"/>
                      </a:cubicBezTo>
                      <a:cubicBezTo>
                        <a:pt x="1582" y="1284"/>
                        <a:pt x="1585" y="1349"/>
                        <a:pt x="1566" y="1413"/>
                      </a:cubicBezTo>
                      <a:cubicBezTo>
                        <a:pt x="1536" y="1542"/>
                        <a:pt x="1501" y="1674"/>
                        <a:pt x="1445" y="1804"/>
                      </a:cubicBezTo>
                      <a:cubicBezTo>
                        <a:pt x="1400" y="1937"/>
                        <a:pt x="1328" y="2065"/>
                        <a:pt x="1265" y="2194"/>
                      </a:cubicBezTo>
                      <a:cubicBezTo>
                        <a:pt x="1132" y="2451"/>
                        <a:pt x="972" y="2697"/>
                        <a:pt x="817" y="2925"/>
                      </a:cubicBezTo>
                      <a:cubicBezTo>
                        <a:pt x="661" y="3155"/>
                        <a:pt x="515" y="3369"/>
                        <a:pt x="390" y="3553"/>
                      </a:cubicBezTo>
                      <a:cubicBezTo>
                        <a:pt x="139" y="3923"/>
                        <a:pt x="0" y="4191"/>
                        <a:pt x="0" y="4191"/>
                      </a:cubicBezTo>
                      <a:lnTo>
                        <a:pt x="91" y="4246"/>
                      </a:lnTo>
                      <a:cubicBezTo>
                        <a:pt x="91" y="4246"/>
                        <a:pt x="259" y="4004"/>
                        <a:pt x="532" y="3655"/>
                      </a:cubicBezTo>
                      <a:cubicBezTo>
                        <a:pt x="802" y="3303"/>
                        <a:pt x="1173" y="2833"/>
                        <a:pt x="1464" y="2299"/>
                      </a:cubicBezTo>
                      <a:cubicBezTo>
                        <a:pt x="1531" y="2162"/>
                        <a:pt x="1602" y="2027"/>
                        <a:pt x="1650" y="1883"/>
                      </a:cubicBezTo>
                      <a:cubicBezTo>
                        <a:pt x="1707" y="1742"/>
                        <a:pt x="1743" y="1596"/>
                        <a:pt x="1773" y="1453"/>
                      </a:cubicBezTo>
                      <a:cubicBezTo>
                        <a:pt x="1794" y="1309"/>
                        <a:pt x="1814" y="1166"/>
                        <a:pt x="1799" y="1032"/>
                      </a:cubicBezTo>
                      <a:cubicBezTo>
                        <a:pt x="1792" y="964"/>
                        <a:pt x="1786" y="899"/>
                        <a:pt x="1780" y="835"/>
                      </a:cubicBezTo>
                      <a:cubicBezTo>
                        <a:pt x="1766" y="773"/>
                        <a:pt x="1747" y="715"/>
                        <a:pt x="1732" y="658"/>
                      </a:cubicBezTo>
                      <a:cubicBezTo>
                        <a:pt x="1708" y="543"/>
                        <a:pt x="1650" y="447"/>
                        <a:pt x="1605" y="361"/>
                      </a:cubicBezTo>
                      <a:cubicBezTo>
                        <a:pt x="1564" y="272"/>
                        <a:pt x="1516" y="210"/>
                        <a:pt x="1475" y="160"/>
                      </a:cubicBezTo>
                      <a:cubicBezTo>
                        <a:pt x="1394" y="58"/>
                        <a:pt x="1347" y="0"/>
                        <a:pt x="134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0" name="Google Shape;990;p63"/>
                <p:cNvSpPr/>
                <p:nvPr/>
              </p:nvSpPr>
              <p:spPr>
                <a:xfrm>
                  <a:off x="2594325" y="-518425"/>
                  <a:ext cx="18675" cy="136625"/>
                </a:xfrm>
                <a:custGeom>
                  <a:rect b="b" l="l" r="r" t="t"/>
                  <a:pathLst>
                    <a:path extrusionOk="0" h="5465" w="747">
                      <a:moveTo>
                        <a:pt x="647" y="0"/>
                      </a:moveTo>
                      <a:cubicBezTo>
                        <a:pt x="647" y="0"/>
                        <a:pt x="612" y="80"/>
                        <a:pt x="550" y="218"/>
                      </a:cubicBezTo>
                      <a:cubicBezTo>
                        <a:pt x="518" y="287"/>
                        <a:pt x="481" y="371"/>
                        <a:pt x="438" y="467"/>
                      </a:cubicBezTo>
                      <a:cubicBezTo>
                        <a:pt x="390" y="561"/>
                        <a:pt x="352" y="675"/>
                        <a:pt x="317" y="804"/>
                      </a:cubicBezTo>
                      <a:cubicBezTo>
                        <a:pt x="281" y="931"/>
                        <a:pt x="241" y="1069"/>
                        <a:pt x="198" y="1216"/>
                      </a:cubicBezTo>
                      <a:cubicBezTo>
                        <a:pt x="159" y="1362"/>
                        <a:pt x="138" y="1519"/>
                        <a:pt x="109" y="1681"/>
                      </a:cubicBezTo>
                      <a:cubicBezTo>
                        <a:pt x="80" y="1844"/>
                        <a:pt x="50" y="2011"/>
                        <a:pt x="42" y="2183"/>
                      </a:cubicBezTo>
                      <a:cubicBezTo>
                        <a:pt x="28" y="2355"/>
                        <a:pt x="14" y="2530"/>
                        <a:pt x="0" y="2704"/>
                      </a:cubicBezTo>
                      <a:cubicBezTo>
                        <a:pt x="2" y="2879"/>
                        <a:pt x="5" y="3055"/>
                        <a:pt x="7" y="3227"/>
                      </a:cubicBezTo>
                      <a:cubicBezTo>
                        <a:pt x="3" y="3399"/>
                        <a:pt x="21" y="3568"/>
                        <a:pt x="35" y="3731"/>
                      </a:cubicBezTo>
                      <a:cubicBezTo>
                        <a:pt x="54" y="4059"/>
                        <a:pt x="110" y="4360"/>
                        <a:pt x="156" y="4618"/>
                      </a:cubicBezTo>
                      <a:cubicBezTo>
                        <a:pt x="193" y="4878"/>
                        <a:pt x="270" y="5085"/>
                        <a:pt x="305" y="5233"/>
                      </a:cubicBezTo>
                      <a:cubicBezTo>
                        <a:pt x="345" y="5380"/>
                        <a:pt x="368" y="5464"/>
                        <a:pt x="368" y="5464"/>
                      </a:cubicBezTo>
                      <a:lnTo>
                        <a:pt x="471" y="5436"/>
                      </a:lnTo>
                      <a:cubicBezTo>
                        <a:pt x="471" y="5436"/>
                        <a:pt x="455" y="5351"/>
                        <a:pt x="428" y="5203"/>
                      </a:cubicBezTo>
                      <a:cubicBezTo>
                        <a:pt x="404" y="5054"/>
                        <a:pt x="352" y="4846"/>
                        <a:pt x="328" y="4590"/>
                      </a:cubicBezTo>
                      <a:cubicBezTo>
                        <a:pt x="311" y="4462"/>
                        <a:pt x="294" y="4324"/>
                        <a:pt x="276" y="4178"/>
                      </a:cubicBezTo>
                      <a:cubicBezTo>
                        <a:pt x="259" y="4032"/>
                        <a:pt x="259" y="3876"/>
                        <a:pt x="244" y="3716"/>
                      </a:cubicBezTo>
                      <a:cubicBezTo>
                        <a:pt x="233" y="3556"/>
                        <a:pt x="219" y="3391"/>
                        <a:pt x="225" y="3222"/>
                      </a:cubicBezTo>
                      <a:cubicBezTo>
                        <a:pt x="225" y="3054"/>
                        <a:pt x="226" y="2883"/>
                        <a:pt x="227" y="2712"/>
                      </a:cubicBezTo>
                      <a:cubicBezTo>
                        <a:pt x="238" y="2541"/>
                        <a:pt x="249" y="2371"/>
                        <a:pt x="260" y="2203"/>
                      </a:cubicBezTo>
                      <a:cubicBezTo>
                        <a:pt x="265" y="2035"/>
                        <a:pt x="291" y="1871"/>
                        <a:pt x="317" y="1713"/>
                      </a:cubicBezTo>
                      <a:cubicBezTo>
                        <a:pt x="345" y="1556"/>
                        <a:pt x="358" y="1401"/>
                        <a:pt x="387" y="1259"/>
                      </a:cubicBezTo>
                      <a:cubicBezTo>
                        <a:pt x="421" y="1117"/>
                        <a:pt x="454" y="983"/>
                        <a:pt x="483" y="860"/>
                      </a:cubicBezTo>
                      <a:cubicBezTo>
                        <a:pt x="511" y="736"/>
                        <a:pt x="537" y="622"/>
                        <a:pt x="578" y="523"/>
                      </a:cubicBezTo>
                      <a:cubicBezTo>
                        <a:pt x="613" y="423"/>
                        <a:pt x="643" y="336"/>
                        <a:pt x="668" y="265"/>
                      </a:cubicBezTo>
                      <a:cubicBezTo>
                        <a:pt x="717" y="122"/>
                        <a:pt x="746" y="40"/>
                        <a:pt x="746" y="40"/>
                      </a:cubicBezTo>
                      <a:lnTo>
                        <a:pt x="64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91" name="Google Shape;991;p63"/>
            <p:cNvGrpSpPr/>
            <p:nvPr/>
          </p:nvGrpSpPr>
          <p:grpSpPr>
            <a:xfrm rot="-1028607">
              <a:off x="396206" y="1197722"/>
              <a:ext cx="324549" cy="303880"/>
              <a:chOff x="3253250" y="-606750"/>
              <a:chExt cx="249000" cy="233125"/>
            </a:xfrm>
          </p:grpSpPr>
          <p:sp>
            <p:nvSpPr>
              <p:cNvPr id="992" name="Google Shape;992;p63"/>
              <p:cNvSpPr/>
              <p:nvPr/>
            </p:nvSpPr>
            <p:spPr>
              <a:xfrm>
                <a:off x="3253250" y="-606750"/>
                <a:ext cx="249000" cy="233125"/>
              </a:xfrm>
              <a:custGeom>
                <a:rect b="b" l="l" r="r" t="t"/>
                <a:pathLst>
                  <a:path extrusionOk="0" h="9325" w="9960">
                    <a:moveTo>
                      <a:pt x="5032" y="1"/>
                    </a:moveTo>
                    <a:cubicBezTo>
                      <a:pt x="2662" y="1"/>
                      <a:pt x="1600" y="1620"/>
                      <a:pt x="1208" y="2928"/>
                    </a:cubicBezTo>
                    <a:cubicBezTo>
                      <a:pt x="767" y="4405"/>
                      <a:pt x="1" y="7191"/>
                      <a:pt x="3402" y="8811"/>
                    </a:cubicBezTo>
                    <a:cubicBezTo>
                      <a:pt x="4154" y="9169"/>
                      <a:pt x="4848" y="9324"/>
                      <a:pt x="5479" y="9324"/>
                    </a:cubicBezTo>
                    <a:cubicBezTo>
                      <a:pt x="7705" y="9324"/>
                      <a:pt x="9143" y="7397"/>
                      <a:pt x="9500" y="5677"/>
                    </a:cubicBezTo>
                    <a:cubicBezTo>
                      <a:pt x="9960" y="3469"/>
                      <a:pt x="9519" y="663"/>
                      <a:pt x="6012" y="85"/>
                    </a:cubicBezTo>
                    <a:cubicBezTo>
                      <a:pt x="5663" y="28"/>
                      <a:pt x="5337" y="1"/>
                      <a:pt x="50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63"/>
              <p:cNvSpPr/>
              <p:nvPr/>
            </p:nvSpPr>
            <p:spPr>
              <a:xfrm>
                <a:off x="3347625" y="-525925"/>
                <a:ext cx="18275" cy="28675"/>
              </a:xfrm>
              <a:custGeom>
                <a:rect b="b" l="l" r="r" t="t"/>
                <a:pathLst>
                  <a:path extrusionOk="0" h="1147" w="731">
                    <a:moveTo>
                      <a:pt x="540" y="1"/>
                    </a:moveTo>
                    <a:cubicBezTo>
                      <a:pt x="353" y="1"/>
                      <a:pt x="0" y="1081"/>
                      <a:pt x="212" y="1144"/>
                    </a:cubicBezTo>
                    <a:cubicBezTo>
                      <a:pt x="217" y="1146"/>
                      <a:pt x="223" y="1146"/>
                      <a:pt x="230" y="1146"/>
                    </a:cubicBezTo>
                    <a:cubicBezTo>
                      <a:pt x="445" y="1146"/>
                      <a:pt x="730" y="56"/>
                      <a:pt x="553" y="3"/>
                    </a:cubicBezTo>
                    <a:cubicBezTo>
                      <a:pt x="549" y="1"/>
                      <a:pt x="544" y="1"/>
                      <a:pt x="540" y="1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63"/>
              <p:cNvSpPr/>
              <p:nvPr/>
            </p:nvSpPr>
            <p:spPr>
              <a:xfrm>
                <a:off x="3403575" y="-509175"/>
                <a:ext cx="18275" cy="28650"/>
              </a:xfrm>
              <a:custGeom>
                <a:rect b="b" l="l" r="r" t="t"/>
                <a:pathLst>
                  <a:path extrusionOk="0" h="1146" w="731">
                    <a:moveTo>
                      <a:pt x="539" y="0"/>
                    </a:moveTo>
                    <a:cubicBezTo>
                      <a:pt x="352" y="0"/>
                      <a:pt x="0" y="1080"/>
                      <a:pt x="211" y="1143"/>
                    </a:cubicBezTo>
                    <a:cubicBezTo>
                      <a:pt x="217" y="1144"/>
                      <a:pt x="223" y="1145"/>
                      <a:pt x="229" y="1145"/>
                    </a:cubicBezTo>
                    <a:cubicBezTo>
                      <a:pt x="444" y="1145"/>
                      <a:pt x="730" y="55"/>
                      <a:pt x="552" y="2"/>
                    </a:cubicBezTo>
                    <a:cubicBezTo>
                      <a:pt x="548" y="1"/>
                      <a:pt x="543" y="0"/>
                      <a:pt x="539" y="0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63"/>
              <p:cNvSpPr/>
              <p:nvPr/>
            </p:nvSpPr>
            <p:spPr>
              <a:xfrm>
                <a:off x="3279675" y="-509300"/>
                <a:ext cx="20800" cy="85950"/>
              </a:xfrm>
              <a:custGeom>
                <a:rect b="b" l="l" r="r" t="t"/>
                <a:pathLst>
                  <a:path extrusionOk="0" h="3438" w="832">
                    <a:moveTo>
                      <a:pt x="234" y="0"/>
                    </a:moveTo>
                    <a:cubicBezTo>
                      <a:pt x="210" y="0"/>
                      <a:pt x="186" y="14"/>
                      <a:pt x="181" y="43"/>
                    </a:cubicBezTo>
                    <a:cubicBezTo>
                      <a:pt x="0" y="1176"/>
                      <a:pt x="96" y="2423"/>
                      <a:pt x="719" y="3413"/>
                    </a:cubicBezTo>
                    <a:cubicBezTo>
                      <a:pt x="729" y="3430"/>
                      <a:pt x="745" y="3437"/>
                      <a:pt x="761" y="3437"/>
                    </a:cubicBezTo>
                    <a:cubicBezTo>
                      <a:pt x="796" y="3437"/>
                      <a:pt x="832" y="3402"/>
                      <a:pt x="813" y="3362"/>
                    </a:cubicBezTo>
                    <a:cubicBezTo>
                      <a:pt x="351" y="2321"/>
                      <a:pt x="276" y="1177"/>
                      <a:pt x="288" y="53"/>
                    </a:cubicBezTo>
                    <a:cubicBezTo>
                      <a:pt x="289" y="19"/>
                      <a:pt x="261" y="0"/>
                      <a:pt x="234" y="0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63"/>
              <p:cNvSpPr/>
              <p:nvPr/>
            </p:nvSpPr>
            <p:spPr>
              <a:xfrm>
                <a:off x="3312650" y="-600250"/>
                <a:ext cx="118950" cy="28950"/>
              </a:xfrm>
              <a:custGeom>
                <a:rect b="b" l="l" r="r" t="t"/>
                <a:pathLst>
                  <a:path extrusionOk="0" h="1158" w="4758">
                    <a:moveTo>
                      <a:pt x="2614" y="0"/>
                    </a:moveTo>
                    <a:cubicBezTo>
                      <a:pt x="1640" y="0"/>
                      <a:pt x="675" y="334"/>
                      <a:pt x="34" y="1070"/>
                    </a:cubicBezTo>
                    <a:cubicBezTo>
                      <a:pt x="0" y="1108"/>
                      <a:pt x="38" y="1157"/>
                      <a:pt x="78" y="1157"/>
                    </a:cubicBezTo>
                    <a:cubicBezTo>
                      <a:pt x="90" y="1157"/>
                      <a:pt x="102" y="1153"/>
                      <a:pt x="112" y="1142"/>
                    </a:cubicBezTo>
                    <a:cubicBezTo>
                      <a:pt x="806" y="502"/>
                      <a:pt x="1733" y="223"/>
                      <a:pt x="2669" y="223"/>
                    </a:cubicBezTo>
                    <a:cubicBezTo>
                      <a:pt x="3356" y="223"/>
                      <a:pt x="4048" y="373"/>
                      <a:pt x="4658" y="641"/>
                    </a:cubicBezTo>
                    <a:cubicBezTo>
                      <a:pt x="4666" y="645"/>
                      <a:pt x="4674" y="646"/>
                      <a:pt x="4681" y="646"/>
                    </a:cubicBezTo>
                    <a:cubicBezTo>
                      <a:pt x="4729" y="646"/>
                      <a:pt x="4758" y="575"/>
                      <a:pt x="4709" y="546"/>
                    </a:cubicBezTo>
                    <a:cubicBezTo>
                      <a:pt x="4097" y="192"/>
                      <a:pt x="3353" y="0"/>
                      <a:pt x="2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7" name="Google Shape;997;p63"/>
            <p:cNvGrpSpPr/>
            <p:nvPr/>
          </p:nvGrpSpPr>
          <p:grpSpPr>
            <a:xfrm rot="-2043501">
              <a:off x="679197" y="1057274"/>
              <a:ext cx="213969" cy="237571"/>
              <a:chOff x="5071176" y="2522737"/>
              <a:chExt cx="356745" cy="396095"/>
            </a:xfrm>
          </p:grpSpPr>
          <p:sp>
            <p:nvSpPr>
              <p:cNvPr id="998" name="Google Shape;998;p63"/>
              <p:cNvSpPr/>
              <p:nvPr/>
            </p:nvSpPr>
            <p:spPr>
              <a:xfrm>
                <a:off x="5071176" y="2522737"/>
                <a:ext cx="356745" cy="396095"/>
              </a:xfrm>
              <a:custGeom>
                <a:rect b="b" l="l" r="r" t="t"/>
                <a:pathLst>
                  <a:path extrusionOk="0" h="9472" w="8531">
                    <a:moveTo>
                      <a:pt x="2207" y="1"/>
                    </a:moveTo>
                    <a:cubicBezTo>
                      <a:pt x="2091" y="1"/>
                      <a:pt x="1965" y="19"/>
                      <a:pt x="1829" y="60"/>
                    </a:cubicBezTo>
                    <a:cubicBezTo>
                      <a:pt x="0" y="603"/>
                      <a:pt x="3040" y="9450"/>
                      <a:pt x="3217" y="9471"/>
                    </a:cubicBezTo>
                    <a:cubicBezTo>
                      <a:pt x="3217" y="9471"/>
                      <a:pt x="3218" y="9472"/>
                      <a:pt x="3219" y="9472"/>
                    </a:cubicBezTo>
                    <a:cubicBezTo>
                      <a:pt x="3530" y="9472"/>
                      <a:pt x="8531" y="1499"/>
                      <a:pt x="6410" y="400"/>
                    </a:cubicBezTo>
                    <a:cubicBezTo>
                      <a:pt x="6260" y="323"/>
                      <a:pt x="6116" y="288"/>
                      <a:pt x="5977" y="288"/>
                    </a:cubicBezTo>
                    <a:cubicBezTo>
                      <a:pt x="4764" y="288"/>
                      <a:pt x="3964" y="2934"/>
                      <a:pt x="3789" y="2934"/>
                    </a:cubicBezTo>
                    <a:cubicBezTo>
                      <a:pt x="3788" y="2934"/>
                      <a:pt x="3786" y="2934"/>
                      <a:pt x="3785" y="2933"/>
                    </a:cubicBezTo>
                    <a:cubicBezTo>
                      <a:pt x="3614" y="2888"/>
                      <a:pt x="3650" y="1"/>
                      <a:pt x="22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63"/>
              <p:cNvSpPr/>
              <p:nvPr/>
            </p:nvSpPr>
            <p:spPr>
              <a:xfrm>
                <a:off x="5212811" y="2708867"/>
                <a:ext cx="100989" cy="185628"/>
              </a:xfrm>
              <a:custGeom>
                <a:rect b="b" l="l" r="r" t="t"/>
                <a:pathLst>
                  <a:path extrusionOk="0" h="4439" w="2415">
                    <a:moveTo>
                      <a:pt x="2381" y="0"/>
                    </a:moveTo>
                    <a:cubicBezTo>
                      <a:pt x="2370" y="0"/>
                      <a:pt x="2360" y="7"/>
                      <a:pt x="2354" y="17"/>
                    </a:cubicBezTo>
                    <a:cubicBezTo>
                      <a:pt x="2177" y="391"/>
                      <a:pt x="1987" y="758"/>
                      <a:pt x="1792" y="1122"/>
                    </a:cubicBezTo>
                    <a:cubicBezTo>
                      <a:pt x="1205" y="2217"/>
                      <a:pt x="546" y="3274"/>
                      <a:pt x="12" y="4397"/>
                    </a:cubicBezTo>
                    <a:cubicBezTo>
                      <a:pt x="0" y="4420"/>
                      <a:pt x="21" y="4439"/>
                      <a:pt x="40" y="4439"/>
                    </a:cubicBezTo>
                    <a:cubicBezTo>
                      <a:pt x="50" y="4439"/>
                      <a:pt x="59" y="4435"/>
                      <a:pt x="65" y="4424"/>
                    </a:cubicBezTo>
                    <a:cubicBezTo>
                      <a:pt x="264" y="4062"/>
                      <a:pt x="471" y="3704"/>
                      <a:pt x="677" y="3345"/>
                    </a:cubicBezTo>
                    <a:cubicBezTo>
                      <a:pt x="1042" y="2712"/>
                      <a:pt x="1565" y="1817"/>
                      <a:pt x="1889" y="1173"/>
                    </a:cubicBezTo>
                    <a:cubicBezTo>
                      <a:pt x="2078" y="803"/>
                      <a:pt x="2253" y="426"/>
                      <a:pt x="2409" y="41"/>
                    </a:cubicBezTo>
                    <a:cubicBezTo>
                      <a:pt x="2414" y="26"/>
                      <a:pt x="2408" y="9"/>
                      <a:pt x="2394" y="3"/>
                    </a:cubicBezTo>
                    <a:cubicBezTo>
                      <a:pt x="2390" y="1"/>
                      <a:pt x="2386" y="0"/>
                      <a:pt x="23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64"/>
          <p:cNvSpPr/>
          <p:nvPr/>
        </p:nvSpPr>
        <p:spPr>
          <a:xfrm flipH="1">
            <a:off x="2793792" y="4077275"/>
            <a:ext cx="3556405" cy="106618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2" name="Google Shape;1002;p64"/>
          <p:cNvSpPr/>
          <p:nvPr/>
        </p:nvSpPr>
        <p:spPr>
          <a:xfrm rot="-10097472">
            <a:off x="6877782" y="-1508120"/>
            <a:ext cx="3164696" cy="2221750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64"/>
          <p:cNvSpPr/>
          <p:nvPr/>
        </p:nvSpPr>
        <p:spPr>
          <a:xfrm flipH="1" rot="-9513020">
            <a:off x="-443039" y="-1535170"/>
            <a:ext cx="2959440" cy="2077636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4" name="Google Shape;1004;p6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05" name="Google Shape;1005;p64"/>
          <p:cNvSpPr txBox="1"/>
          <p:nvPr>
            <p:ph idx="1" type="subTitle"/>
          </p:nvPr>
        </p:nvSpPr>
        <p:spPr>
          <a:xfrm>
            <a:off x="720000" y="299301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06" name="Google Shape;1006;p64"/>
          <p:cNvSpPr txBox="1"/>
          <p:nvPr>
            <p:ph idx="2" type="subTitle"/>
          </p:nvPr>
        </p:nvSpPr>
        <p:spPr>
          <a:xfrm>
            <a:off x="858000" y="171951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7" name="Google Shape;1007;p64"/>
          <p:cNvSpPr txBox="1"/>
          <p:nvPr>
            <p:ph idx="3" type="subTitle"/>
          </p:nvPr>
        </p:nvSpPr>
        <p:spPr>
          <a:xfrm>
            <a:off x="3477900" y="240256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8" name="Google Shape;1008;p64"/>
          <p:cNvSpPr txBox="1"/>
          <p:nvPr>
            <p:ph idx="4" type="subTitle"/>
          </p:nvPr>
        </p:nvSpPr>
        <p:spPr>
          <a:xfrm>
            <a:off x="6161700" y="171951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9" name="Google Shape;1009;p64"/>
          <p:cNvSpPr txBox="1"/>
          <p:nvPr>
            <p:ph idx="5" type="subTitle"/>
          </p:nvPr>
        </p:nvSpPr>
        <p:spPr>
          <a:xfrm>
            <a:off x="3339900" y="367606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10" name="Google Shape;1010;p64"/>
          <p:cNvSpPr txBox="1"/>
          <p:nvPr>
            <p:ph idx="6" type="subTitle"/>
          </p:nvPr>
        </p:nvSpPr>
        <p:spPr>
          <a:xfrm>
            <a:off x="5959800" y="299301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65"/>
          <p:cNvSpPr/>
          <p:nvPr/>
        </p:nvSpPr>
        <p:spPr>
          <a:xfrm rot="10800000">
            <a:off x="3427615" y="3982663"/>
            <a:ext cx="2432113" cy="1188686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3" name="Google Shape;1013;p65"/>
          <p:cNvSpPr/>
          <p:nvPr/>
        </p:nvSpPr>
        <p:spPr>
          <a:xfrm>
            <a:off x="7035288" y="-813138"/>
            <a:ext cx="2429611" cy="1705677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65"/>
          <p:cNvSpPr/>
          <p:nvPr/>
        </p:nvSpPr>
        <p:spPr>
          <a:xfrm>
            <a:off x="-7" y="2"/>
            <a:ext cx="2322948" cy="892558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65"/>
          <p:cNvSpPr txBox="1"/>
          <p:nvPr>
            <p:ph idx="1" type="subTitle"/>
          </p:nvPr>
        </p:nvSpPr>
        <p:spPr>
          <a:xfrm>
            <a:off x="2576300" y="1514373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016" name="Google Shape;1016;p65"/>
          <p:cNvSpPr txBox="1"/>
          <p:nvPr>
            <p:ph idx="2" type="subTitle"/>
          </p:nvPr>
        </p:nvSpPr>
        <p:spPr>
          <a:xfrm>
            <a:off x="2576292" y="1834876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7" name="Google Shape;1017;p65"/>
          <p:cNvSpPr txBox="1"/>
          <p:nvPr>
            <p:ph idx="3" type="subTitle"/>
          </p:nvPr>
        </p:nvSpPr>
        <p:spPr>
          <a:xfrm>
            <a:off x="5000242" y="1834851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8" name="Google Shape;1018;p65"/>
          <p:cNvSpPr txBox="1"/>
          <p:nvPr>
            <p:ph idx="4" type="subTitle"/>
          </p:nvPr>
        </p:nvSpPr>
        <p:spPr>
          <a:xfrm>
            <a:off x="2576292" y="3426563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9" name="Google Shape;1019;p65"/>
          <p:cNvSpPr txBox="1"/>
          <p:nvPr>
            <p:ph idx="5" type="subTitle"/>
          </p:nvPr>
        </p:nvSpPr>
        <p:spPr>
          <a:xfrm>
            <a:off x="5000242" y="3426563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0" name="Google Shape;1020;p6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21" name="Google Shape;1021;p65"/>
          <p:cNvSpPr txBox="1"/>
          <p:nvPr>
            <p:ph idx="6" type="subTitle"/>
          </p:nvPr>
        </p:nvSpPr>
        <p:spPr>
          <a:xfrm>
            <a:off x="2576300" y="3107798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022" name="Google Shape;1022;p65"/>
          <p:cNvSpPr txBox="1"/>
          <p:nvPr>
            <p:ph idx="7" type="subTitle"/>
          </p:nvPr>
        </p:nvSpPr>
        <p:spPr>
          <a:xfrm>
            <a:off x="5000250" y="1514373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023" name="Google Shape;1023;p65"/>
          <p:cNvSpPr txBox="1"/>
          <p:nvPr>
            <p:ph idx="8" type="subTitle"/>
          </p:nvPr>
        </p:nvSpPr>
        <p:spPr>
          <a:xfrm>
            <a:off x="5000250" y="3107798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66"/>
          <p:cNvSpPr/>
          <p:nvPr/>
        </p:nvSpPr>
        <p:spPr>
          <a:xfrm rot="6483727">
            <a:off x="-2033547" y="97437"/>
            <a:ext cx="3290798" cy="231026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66"/>
          <p:cNvSpPr/>
          <p:nvPr/>
        </p:nvSpPr>
        <p:spPr>
          <a:xfrm rot="5771406">
            <a:off x="8211569" y="2586149"/>
            <a:ext cx="3475197" cy="243971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6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28" name="Google Shape;1028;p66"/>
          <p:cNvSpPr txBox="1"/>
          <p:nvPr>
            <p:ph idx="1" type="subTitle"/>
          </p:nvPr>
        </p:nvSpPr>
        <p:spPr>
          <a:xfrm>
            <a:off x="72000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9" name="Google Shape;1029;p66"/>
          <p:cNvSpPr txBox="1"/>
          <p:nvPr>
            <p:ph idx="2" type="subTitle"/>
          </p:nvPr>
        </p:nvSpPr>
        <p:spPr>
          <a:xfrm>
            <a:off x="340380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0" name="Google Shape;1030;p66"/>
          <p:cNvSpPr txBox="1"/>
          <p:nvPr>
            <p:ph idx="3" type="subTitle"/>
          </p:nvPr>
        </p:nvSpPr>
        <p:spPr>
          <a:xfrm>
            <a:off x="6090050" y="22577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1" name="Google Shape;1031;p66"/>
          <p:cNvSpPr txBox="1"/>
          <p:nvPr>
            <p:ph idx="4" type="subTitle"/>
          </p:nvPr>
        </p:nvSpPr>
        <p:spPr>
          <a:xfrm>
            <a:off x="7200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2" name="Google Shape;1032;p66"/>
          <p:cNvSpPr txBox="1"/>
          <p:nvPr>
            <p:ph idx="5" type="subTitle"/>
          </p:nvPr>
        </p:nvSpPr>
        <p:spPr>
          <a:xfrm>
            <a:off x="34038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3" name="Google Shape;1033;p66"/>
          <p:cNvSpPr txBox="1"/>
          <p:nvPr>
            <p:ph idx="6" type="subTitle"/>
          </p:nvPr>
        </p:nvSpPr>
        <p:spPr>
          <a:xfrm>
            <a:off x="6087600" y="3998899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4" name="Google Shape;1034;p66"/>
          <p:cNvSpPr txBox="1"/>
          <p:nvPr>
            <p:ph idx="7" type="subTitle"/>
          </p:nvPr>
        </p:nvSpPr>
        <p:spPr>
          <a:xfrm>
            <a:off x="71510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35" name="Google Shape;1035;p66"/>
          <p:cNvSpPr txBox="1"/>
          <p:nvPr>
            <p:ph idx="8" type="subTitle"/>
          </p:nvPr>
        </p:nvSpPr>
        <p:spPr>
          <a:xfrm>
            <a:off x="340380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36" name="Google Shape;1036;p66"/>
          <p:cNvSpPr txBox="1"/>
          <p:nvPr>
            <p:ph idx="9" type="subTitle"/>
          </p:nvPr>
        </p:nvSpPr>
        <p:spPr>
          <a:xfrm>
            <a:off x="6090050" y="1799324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37" name="Google Shape;1037;p66"/>
          <p:cNvSpPr txBox="1"/>
          <p:nvPr>
            <p:ph idx="13" type="subTitle"/>
          </p:nvPr>
        </p:nvSpPr>
        <p:spPr>
          <a:xfrm>
            <a:off x="7151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38" name="Google Shape;1038;p66"/>
          <p:cNvSpPr txBox="1"/>
          <p:nvPr>
            <p:ph idx="14" type="subTitle"/>
          </p:nvPr>
        </p:nvSpPr>
        <p:spPr>
          <a:xfrm>
            <a:off x="34038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39" name="Google Shape;1039;p66"/>
          <p:cNvSpPr txBox="1"/>
          <p:nvPr>
            <p:ph idx="15" type="subTitle"/>
          </p:nvPr>
        </p:nvSpPr>
        <p:spPr>
          <a:xfrm>
            <a:off x="6092500" y="3535947"/>
            <a:ext cx="2336400" cy="60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p67"/>
          <p:cNvSpPr/>
          <p:nvPr/>
        </p:nvSpPr>
        <p:spPr>
          <a:xfrm rot="10800000">
            <a:off x="3503578" y="-179697"/>
            <a:ext cx="3835297" cy="1149896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67"/>
          <p:cNvSpPr/>
          <p:nvPr/>
        </p:nvSpPr>
        <p:spPr>
          <a:xfrm rot="9715328">
            <a:off x="962580" y="4472327"/>
            <a:ext cx="2937868" cy="206249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67"/>
          <p:cNvSpPr txBox="1"/>
          <p:nvPr>
            <p:ph hasCustomPrompt="1" type="title"/>
          </p:nvPr>
        </p:nvSpPr>
        <p:spPr>
          <a:xfrm>
            <a:off x="715100" y="1562813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44" name="Google Shape;1044;p67"/>
          <p:cNvSpPr txBox="1"/>
          <p:nvPr>
            <p:ph idx="1" type="subTitle"/>
          </p:nvPr>
        </p:nvSpPr>
        <p:spPr>
          <a:xfrm>
            <a:off x="715100" y="3401397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5" name="Google Shape;1045;p67"/>
          <p:cNvSpPr txBox="1"/>
          <p:nvPr>
            <p:ph hasCustomPrompt="1" idx="2" type="title"/>
          </p:nvPr>
        </p:nvSpPr>
        <p:spPr>
          <a:xfrm>
            <a:off x="3402350" y="1562818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46" name="Google Shape;1046;p67"/>
          <p:cNvSpPr txBox="1"/>
          <p:nvPr>
            <p:ph idx="3" type="subTitle"/>
          </p:nvPr>
        </p:nvSpPr>
        <p:spPr>
          <a:xfrm>
            <a:off x="3402350" y="3401405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7" name="Google Shape;1047;p67"/>
          <p:cNvSpPr txBox="1"/>
          <p:nvPr>
            <p:ph hasCustomPrompt="1" idx="4" type="title"/>
          </p:nvPr>
        </p:nvSpPr>
        <p:spPr>
          <a:xfrm>
            <a:off x="6089800" y="1562810"/>
            <a:ext cx="233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48" name="Google Shape;1048;p67"/>
          <p:cNvSpPr txBox="1"/>
          <p:nvPr>
            <p:ph idx="5" type="subTitle"/>
          </p:nvPr>
        </p:nvSpPr>
        <p:spPr>
          <a:xfrm>
            <a:off x="6089800" y="3401394"/>
            <a:ext cx="2339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68"/>
          <p:cNvSpPr/>
          <p:nvPr/>
        </p:nvSpPr>
        <p:spPr>
          <a:xfrm rot="2355625">
            <a:off x="-3156866" y="2079077"/>
            <a:ext cx="6003359" cy="4214630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68"/>
          <p:cNvSpPr/>
          <p:nvPr/>
        </p:nvSpPr>
        <p:spPr>
          <a:xfrm flipH="1" rot="10800000">
            <a:off x="5663125" y="1"/>
            <a:ext cx="3480869" cy="2461897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68"/>
          <p:cNvSpPr txBox="1"/>
          <p:nvPr>
            <p:ph type="ctrTitle"/>
          </p:nvPr>
        </p:nvSpPr>
        <p:spPr>
          <a:xfrm>
            <a:off x="2429950" y="535000"/>
            <a:ext cx="4284000" cy="9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53" name="Google Shape;1053;p68"/>
          <p:cNvSpPr txBox="1"/>
          <p:nvPr>
            <p:ph idx="1" type="subTitle"/>
          </p:nvPr>
        </p:nvSpPr>
        <p:spPr>
          <a:xfrm>
            <a:off x="3160900" y="1569163"/>
            <a:ext cx="28224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54" name="Google Shape;1054;p68"/>
          <p:cNvSpPr txBox="1"/>
          <p:nvPr/>
        </p:nvSpPr>
        <p:spPr>
          <a:xfrm>
            <a:off x="2541400" y="3857925"/>
            <a:ext cx="42840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CREDITS: This presentation template was created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, including icons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/>
              </a:rPr>
              <a:t>Flaticon</a:t>
            </a: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and infographics &amp; images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/>
              </a:rPr>
              <a:t>Freepik</a:t>
            </a:r>
            <a:endParaRPr b="1" sz="1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69"/>
          <p:cNvSpPr/>
          <p:nvPr/>
        </p:nvSpPr>
        <p:spPr>
          <a:xfrm flipH="1" rot="-9512988">
            <a:off x="5411053" y="-1031429"/>
            <a:ext cx="3873019" cy="271900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69"/>
          <p:cNvSpPr/>
          <p:nvPr/>
        </p:nvSpPr>
        <p:spPr>
          <a:xfrm flipH="1" rot="-9512988">
            <a:off x="77053" y="4245421"/>
            <a:ext cx="3873019" cy="271900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69"/>
          <p:cNvSpPr/>
          <p:nvPr/>
        </p:nvSpPr>
        <p:spPr>
          <a:xfrm flipH="1" rot="10800000">
            <a:off x="6781648" y="4492733"/>
            <a:ext cx="1331418" cy="65076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70"/>
          <p:cNvSpPr/>
          <p:nvPr/>
        </p:nvSpPr>
        <p:spPr>
          <a:xfrm flipH="1" rot="5400000">
            <a:off x="6909927" y="2909427"/>
            <a:ext cx="3227852" cy="1240294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70"/>
          <p:cNvSpPr/>
          <p:nvPr/>
        </p:nvSpPr>
        <p:spPr>
          <a:xfrm flipH="1" rot="9361438">
            <a:off x="-472451" y="-590591"/>
            <a:ext cx="3547661" cy="1063628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2" name="Google Shape;1062;p70"/>
          <p:cNvGrpSpPr/>
          <p:nvPr/>
        </p:nvGrpSpPr>
        <p:grpSpPr>
          <a:xfrm>
            <a:off x="270898" y="4054182"/>
            <a:ext cx="559760" cy="781502"/>
            <a:chOff x="270898" y="4054182"/>
            <a:chExt cx="559760" cy="781502"/>
          </a:xfrm>
        </p:grpSpPr>
        <p:grpSp>
          <p:nvGrpSpPr>
            <p:cNvPr id="1063" name="Google Shape;1063;p70"/>
            <p:cNvGrpSpPr/>
            <p:nvPr/>
          </p:nvGrpSpPr>
          <p:grpSpPr>
            <a:xfrm flipH="1" rot="-2700000">
              <a:off x="398707" y="4114344"/>
              <a:ext cx="278908" cy="262536"/>
              <a:chOff x="3835427" y="2983238"/>
              <a:chExt cx="278911" cy="262539"/>
            </a:xfrm>
          </p:grpSpPr>
          <p:sp>
            <p:nvSpPr>
              <p:cNvPr id="1064" name="Google Shape;1064;p70"/>
              <p:cNvSpPr/>
              <p:nvPr/>
            </p:nvSpPr>
            <p:spPr>
              <a:xfrm>
                <a:off x="3835427" y="3033346"/>
                <a:ext cx="136176" cy="73781"/>
              </a:xfrm>
              <a:custGeom>
                <a:rect b="b" l="l" r="r" t="t"/>
                <a:pathLst>
                  <a:path extrusionOk="0" h="2294" w="4234">
                    <a:moveTo>
                      <a:pt x="2024" y="1"/>
                    </a:moveTo>
                    <a:cubicBezTo>
                      <a:pt x="948" y="1"/>
                      <a:pt x="1" y="1598"/>
                      <a:pt x="1" y="1598"/>
                    </a:cubicBezTo>
                    <a:cubicBezTo>
                      <a:pt x="1" y="1598"/>
                      <a:pt x="1261" y="2293"/>
                      <a:pt x="2023" y="2293"/>
                    </a:cubicBezTo>
                    <a:cubicBezTo>
                      <a:pt x="2109" y="2293"/>
                      <a:pt x="2189" y="2284"/>
                      <a:pt x="2260" y="2265"/>
                    </a:cubicBezTo>
                    <a:cubicBezTo>
                      <a:pt x="2957" y="2070"/>
                      <a:pt x="4234" y="1440"/>
                      <a:pt x="4234" y="1440"/>
                    </a:cubicBezTo>
                    <a:cubicBezTo>
                      <a:pt x="4234" y="1440"/>
                      <a:pt x="3147" y="35"/>
                      <a:pt x="2056" y="1"/>
                    </a:cubicBezTo>
                    <a:cubicBezTo>
                      <a:pt x="2046" y="1"/>
                      <a:pt x="2035" y="1"/>
                      <a:pt x="20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70"/>
              <p:cNvSpPr/>
              <p:nvPr/>
            </p:nvSpPr>
            <p:spPr>
              <a:xfrm>
                <a:off x="3953847" y="3155336"/>
                <a:ext cx="112794" cy="90441"/>
              </a:xfrm>
              <a:custGeom>
                <a:rect b="b" l="l" r="r" t="t"/>
                <a:pathLst>
                  <a:path extrusionOk="0" h="2812" w="3507">
                    <a:moveTo>
                      <a:pt x="2153" y="0"/>
                    </a:moveTo>
                    <a:cubicBezTo>
                      <a:pt x="1711" y="0"/>
                      <a:pt x="1246" y="73"/>
                      <a:pt x="900" y="310"/>
                    </a:cubicBezTo>
                    <a:cubicBezTo>
                      <a:pt x="1" y="927"/>
                      <a:pt x="182" y="2812"/>
                      <a:pt x="182" y="2812"/>
                    </a:cubicBezTo>
                    <a:cubicBezTo>
                      <a:pt x="182" y="2812"/>
                      <a:pt x="1951" y="2586"/>
                      <a:pt x="2399" y="2017"/>
                    </a:cubicBezTo>
                    <a:cubicBezTo>
                      <a:pt x="2847" y="1448"/>
                      <a:pt x="3506" y="187"/>
                      <a:pt x="3506" y="187"/>
                    </a:cubicBezTo>
                    <a:cubicBezTo>
                      <a:pt x="3506" y="187"/>
                      <a:pt x="2860" y="0"/>
                      <a:pt x="215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70"/>
              <p:cNvSpPr/>
              <p:nvPr/>
            </p:nvSpPr>
            <p:spPr>
              <a:xfrm>
                <a:off x="3977357" y="2983238"/>
                <a:ext cx="87000" cy="136433"/>
              </a:xfrm>
              <a:custGeom>
                <a:rect b="b" l="l" r="r" t="t"/>
                <a:pathLst>
                  <a:path extrusionOk="0" h="4242" w="2705">
                    <a:moveTo>
                      <a:pt x="1672" y="1"/>
                    </a:moveTo>
                    <a:cubicBezTo>
                      <a:pt x="1672" y="1"/>
                      <a:pt x="1" y="1049"/>
                      <a:pt x="115" y="2137"/>
                    </a:cubicBezTo>
                    <a:cubicBezTo>
                      <a:pt x="229" y="3224"/>
                      <a:pt x="1811" y="4242"/>
                      <a:pt x="1811" y="4242"/>
                    </a:cubicBezTo>
                    <a:cubicBezTo>
                      <a:pt x="1811" y="4242"/>
                      <a:pt x="2390" y="2933"/>
                      <a:pt x="2548" y="2226"/>
                    </a:cubicBezTo>
                    <a:cubicBezTo>
                      <a:pt x="2705" y="1518"/>
                      <a:pt x="1672" y="1"/>
                      <a:pt x="16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70"/>
              <p:cNvSpPr/>
              <p:nvPr/>
            </p:nvSpPr>
            <p:spPr>
              <a:xfrm>
                <a:off x="3872735" y="3061873"/>
                <a:ext cx="85198" cy="10196"/>
              </a:xfrm>
              <a:custGeom>
                <a:rect b="b" l="l" r="r" t="t"/>
                <a:pathLst>
                  <a:path extrusionOk="0" h="317" w="2649">
                    <a:moveTo>
                      <a:pt x="1505" y="0"/>
                    </a:moveTo>
                    <a:cubicBezTo>
                      <a:pt x="1007" y="0"/>
                      <a:pt x="500" y="112"/>
                      <a:pt x="34" y="259"/>
                    </a:cubicBezTo>
                    <a:cubicBezTo>
                      <a:pt x="1" y="269"/>
                      <a:pt x="12" y="317"/>
                      <a:pt x="42" y="317"/>
                    </a:cubicBezTo>
                    <a:cubicBezTo>
                      <a:pt x="44" y="317"/>
                      <a:pt x="46" y="316"/>
                      <a:pt x="48" y="316"/>
                    </a:cubicBezTo>
                    <a:cubicBezTo>
                      <a:pt x="544" y="218"/>
                      <a:pt x="1056" y="124"/>
                      <a:pt x="1564" y="124"/>
                    </a:cubicBezTo>
                    <a:cubicBezTo>
                      <a:pt x="1913" y="124"/>
                      <a:pt x="2260" y="169"/>
                      <a:pt x="2597" y="287"/>
                    </a:cubicBezTo>
                    <a:cubicBezTo>
                      <a:pt x="2601" y="288"/>
                      <a:pt x="2604" y="289"/>
                      <a:pt x="2608" y="289"/>
                    </a:cubicBezTo>
                    <a:cubicBezTo>
                      <a:pt x="2635" y="289"/>
                      <a:pt x="2649" y="246"/>
                      <a:pt x="2620" y="233"/>
                    </a:cubicBezTo>
                    <a:cubicBezTo>
                      <a:pt x="2268" y="66"/>
                      <a:pt x="1889" y="0"/>
                      <a:pt x="15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70"/>
              <p:cNvSpPr/>
              <p:nvPr/>
            </p:nvSpPr>
            <p:spPr>
              <a:xfrm>
                <a:off x="4003022" y="3025370"/>
                <a:ext cx="29879" cy="92660"/>
              </a:xfrm>
              <a:custGeom>
                <a:rect b="b" l="l" r="r" t="t"/>
                <a:pathLst>
                  <a:path extrusionOk="0" h="2881" w="929">
                    <a:moveTo>
                      <a:pt x="410" y="1"/>
                    </a:moveTo>
                    <a:cubicBezTo>
                      <a:pt x="400" y="1"/>
                      <a:pt x="389" y="6"/>
                      <a:pt x="384" y="18"/>
                    </a:cubicBezTo>
                    <a:cubicBezTo>
                      <a:pt x="1" y="960"/>
                      <a:pt x="278" y="2071"/>
                      <a:pt x="866" y="2868"/>
                    </a:cubicBezTo>
                    <a:cubicBezTo>
                      <a:pt x="872" y="2877"/>
                      <a:pt x="880" y="2880"/>
                      <a:pt x="888" y="2880"/>
                    </a:cubicBezTo>
                    <a:cubicBezTo>
                      <a:pt x="908" y="2880"/>
                      <a:pt x="929" y="2857"/>
                      <a:pt x="915" y="2836"/>
                    </a:cubicBezTo>
                    <a:cubicBezTo>
                      <a:pt x="422" y="2005"/>
                      <a:pt x="155" y="985"/>
                      <a:pt x="440" y="38"/>
                    </a:cubicBezTo>
                    <a:cubicBezTo>
                      <a:pt x="447" y="16"/>
                      <a:pt x="428" y="1"/>
                      <a:pt x="4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70"/>
              <p:cNvSpPr/>
              <p:nvPr/>
            </p:nvSpPr>
            <p:spPr>
              <a:xfrm>
                <a:off x="3990383" y="3158970"/>
                <a:ext cx="76611" cy="51074"/>
              </a:xfrm>
              <a:custGeom>
                <a:rect b="b" l="l" r="r" t="t"/>
                <a:pathLst>
                  <a:path extrusionOk="0" h="1588" w="2382">
                    <a:moveTo>
                      <a:pt x="2338" y="0"/>
                    </a:moveTo>
                    <a:cubicBezTo>
                      <a:pt x="2335" y="0"/>
                      <a:pt x="2332" y="1"/>
                      <a:pt x="2329" y="2"/>
                    </a:cubicBezTo>
                    <a:cubicBezTo>
                      <a:pt x="1458" y="315"/>
                      <a:pt x="565" y="770"/>
                      <a:pt x="16" y="1542"/>
                    </a:cubicBezTo>
                    <a:cubicBezTo>
                      <a:pt x="0" y="1564"/>
                      <a:pt x="21" y="1587"/>
                      <a:pt x="42" y="1587"/>
                    </a:cubicBezTo>
                    <a:cubicBezTo>
                      <a:pt x="50" y="1587"/>
                      <a:pt x="58" y="1584"/>
                      <a:pt x="64" y="1577"/>
                    </a:cubicBezTo>
                    <a:cubicBezTo>
                      <a:pt x="212" y="1401"/>
                      <a:pt x="381" y="1245"/>
                      <a:pt x="560" y="1102"/>
                    </a:cubicBezTo>
                    <a:cubicBezTo>
                      <a:pt x="1104" y="670"/>
                      <a:pt x="1723" y="352"/>
                      <a:pt x="2350" y="58"/>
                    </a:cubicBezTo>
                    <a:cubicBezTo>
                      <a:pt x="2381" y="44"/>
                      <a:pt x="2366" y="0"/>
                      <a:pt x="2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70"/>
              <p:cNvSpPr/>
              <p:nvPr/>
            </p:nvSpPr>
            <p:spPr>
              <a:xfrm>
                <a:off x="3949344" y="3067309"/>
                <a:ext cx="164994" cy="159301"/>
              </a:xfrm>
              <a:custGeom>
                <a:rect b="b" l="l" r="r" t="t"/>
                <a:pathLst>
                  <a:path extrusionOk="0" h="4953" w="5130">
                    <a:moveTo>
                      <a:pt x="8" y="0"/>
                    </a:moveTo>
                    <a:cubicBezTo>
                      <a:pt x="3" y="0"/>
                      <a:pt x="1" y="2"/>
                      <a:pt x="1" y="5"/>
                    </a:cubicBezTo>
                    <a:cubicBezTo>
                      <a:pt x="54" y="253"/>
                      <a:pt x="1787" y="1292"/>
                      <a:pt x="2553" y="1847"/>
                    </a:cubicBezTo>
                    <a:cubicBezTo>
                      <a:pt x="3319" y="2402"/>
                      <a:pt x="4665" y="4908"/>
                      <a:pt x="4776" y="4947"/>
                    </a:cubicBezTo>
                    <a:cubicBezTo>
                      <a:pt x="4786" y="4951"/>
                      <a:pt x="4796" y="4952"/>
                      <a:pt x="4806" y="4952"/>
                    </a:cubicBezTo>
                    <a:cubicBezTo>
                      <a:pt x="4922" y="4952"/>
                      <a:pt x="5096" y="4766"/>
                      <a:pt x="5112" y="4671"/>
                    </a:cubicBezTo>
                    <a:cubicBezTo>
                      <a:pt x="5129" y="4567"/>
                      <a:pt x="4110" y="2875"/>
                      <a:pt x="3068" y="1911"/>
                    </a:cubicBezTo>
                    <a:cubicBezTo>
                      <a:pt x="2064" y="980"/>
                      <a:pt x="134" y="0"/>
                      <a:pt x="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70"/>
              <p:cNvSpPr/>
              <p:nvPr/>
            </p:nvSpPr>
            <p:spPr>
              <a:xfrm>
                <a:off x="3887947" y="3036884"/>
                <a:ext cx="43998" cy="11546"/>
              </a:xfrm>
              <a:custGeom>
                <a:rect b="b" l="l" r="r" t="t"/>
                <a:pathLst>
                  <a:path extrusionOk="0" h="359" w="1368">
                    <a:moveTo>
                      <a:pt x="419" y="0"/>
                    </a:moveTo>
                    <a:cubicBezTo>
                      <a:pt x="288" y="0"/>
                      <a:pt x="158" y="16"/>
                      <a:pt x="33" y="49"/>
                    </a:cubicBezTo>
                    <a:cubicBezTo>
                      <a:pt x="0" y="57"/>
                      <a:pt x="7" y="108"/>
                      <a:pt x="40" y="108"/>
                    </a:cubicBezTo>
                    <a:cubicBezTo>
                      <a:pt x="41" y="108"/>
                      <a:pt x="41" y="108"/>
                      <a:pt x="42" y="108"/>
                    </a:cubicBezTo>
                    <a:cubicBezTo>
                      <a:pt x="86" y="106"/>
                      <a:pt x="130" y="105"/>
                      <a:pt x="174" y="105"/>
                    </a:cubicBezTo>
                    <a:cubicBezTo>
                      <a:pt x="571" y="105"/>
                      <a:pt x="959" y="184"/>
                      <a:pt x="1323" y="356"/>
                    </a:cubicBezTo>
                    <a:cubicBezTo>
                      <a:pt x="1326" y="358"/>
                      <a:pt x="1330" y="358"/>
                      <a:pt x="1334" y="358"/>
                    </a:cubicBezTo>
                    <a:cubicBezTo>
                      <a:pt x="1343" y="358"/>
                      <a:pt x="1352" y="354"/>
                      <a:pt x="1358" y="346"/>
                    </a:cubicBezTo>
                    <a:cubicBezTo>
                      <a:pt x="1368" y="333"/>
                      <a:pt x="1366" y="315"/>
                      <a:pt x="1352" y="304"/>
                    </a:cubicBezTo>
                    <a:cubicBezTo>
                      <a:pt x="1088" y="105"/>
                      <a:pt x="752" y="0"/>
                      <a:pt x="4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70"/>
              <p:cNvSpPr/>
              <p:nvPr/>
            </p:nvSpPr>
            <p:spPr>
              <a:xfrm>
                <a:off x="3995914" y="3161221"/>
                <a:ext cx="34382" cy="7333"/>
              </a:xfrm>
              <a:custGeom>
                <a:rect b="b" l="l" r="r" t="t"/>
                <a:pathLst>
                  <a:path extrusionOk="0" h="228" w="1069">
                    <a:moveTo>
                      <a:pt x="1039" y="1"/>
                    </a:moveTo>
                    <a:cubicBezTo>
                      <a:pt x="1038" y="1"/>
                      <a:pt x="1037" y="1"/>
                      <a:pt x="1036" y="1"/>
                    </a:cubicBezTo>
                    <a:cubicBezTo>
                      <a:pt x="696" y="30"/>
                      <a:pt x="362" y="84"/>
                      <a:pt x="32" y="168"/>
                    </a:cubicBezTo>
                    <a:cubicBezTo>
                      <a:pt x="1" y="175"/>
                      <a:pt x="6" y="226"/>
                      <a:pt x="39" y="227"/>
                    </a:cubicBezTo>
                    <a:cubicBezTo>
                      <a:pt x="58" y="227"/>
                      <a:pt x="76" y="227"/>
                      <a:pt x="95" y="227"/>
                    </a:cubicBezTo>
                    <a:cubicBezTo>
                      <a:pt x="419" y="227"/>
                      <a:pt x="743" y="170"/>
                      <a:pt x="1049" y="58"/>
                    </a:cubicBezTo>
                    <a:cubicBezTo>
                      <a:pt x="1061" y="54"/>
                      <a:pt x="1069" y="42"/>
                      <a:pt x="1068" y="29"/>
                    </a:cubicBezTo>
                    <a:cubicBezTo>
                      <a:pt x="1067" y="13"/>
                      <a:pt x="1055" y="1"/>
                      <a:pt x="10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70"/>
              <p:cNvSpPr/>
              <p:nvPr/>
            </p:nvSpPr>
            <p:spPr>
              <a:xfrm>
                <a:off x="3993470" y="3004786"/>
                <a:ext cx="23414" cy="20616"/>
              </a:xfrm>
              <a:custGeom>
                <a:rect b="b" l="l" r="r" t="t"/>
                <a:pathLst>
                  <a:path extrusionOk="0" h="641" w="728">
                    <a:moveTo>
                      <a:pt x="695" y="1"/>
                    </a:moveTo>
                    <a:cubicBezTo>
                      <a:pt x="691" y="1"/>
                      <a:pt x="686" y="2"/>
                      <a:pt x="682" y="4"/>
                    </a:cubicBezTo>
                    <a:cubicBezTo>
                      <a:pt x="412" y="140"/>
                      <a:pt x="176" y="345"/>
                      <a:pt x="6" y="595"/>
                    </a:cubicBezTo>
                    <a:cubicBezTo>
                      <a:pt x="1" y="628"/>
                      <a:pt x="8" y="641"/>
                      <a:pt x="23" y="641"/>
                    </a:cubicBezTo>
                    <a:cubicBezTo>
                      <a:pt x="68" y="641"/>
                      <a:pt x="180" y="528"/>
                      <a:pt x="223" y="496"/>
                    </a:cubicBezTo>
                    <a:lnTo>
                      <a:pt x="390" y="352"/>
                    </a:lnTo>
                    <a:cubicBezTo>
                      <a:pt x="499" y="254"/>
                      <a:pt x="610" y="159"/>
                      <a:pt x="716" y="52"/>
                    </a:cubicBezTo>
                    <a:cubicBezTo>
                      <a:pt x="725" y="43"/>
                      <a:pt x="727" y="29"/>
                      <a:pt x="722" y="18"/>
                    </a:cubicBezTo>
                    <a:cubicBezTo>
                      <a:pt x="717" y="7"/>
                      <a:pt x="706" y="1"/>
                      <a:pt x="6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4" name="Google Shape;1074;p70"/>
            <p:cNvGrpSpPr/>
            <p:nvPr/>
          </p:nvGrpSpPr>
          <p:grpSpPr>
            <a:xfrm flipH="1" rot="2555683">
              <a:off x="658106" y="4225958"/>
              <a:ext cx="113839" cy="217879"/>
              <a:chOff x="4548616" y="2930331"/>
              <a:chExt cx="144989" cy="277498"/>
            </a:xfrm>
          </p:grpSpPr>
          <p:sp>
            <p:nvSpPr>
              <p:cNvPr id="1075" name="Google Shape;1075;p70"/>
              <p:cNvSpPr/>
              <p:nvPr/>
            </p:nvSpPr>
            <p:spPr>
              <a:xfrm>
                <a:off x="4548616" y="2930331"/>
                <a:ext cx="144989" cy="277498"/>
              </a:xfrm>
              <a:custGeom>
                <a:rect b="b" l="l" r="r" t="t"/>
                <a:pathLst>
                  <a:path extrusionOk="0" h="8628" w="4508">
                    <a:moveTo>
                      <a:pt x="1666" y="1"/>
                    </a:moveTo>
                    <a:cubicBezTo>
                      <a:pt x="1653" y="1"/>
                      <a:pt x="1643" y="2"/>
                      <a:pt x="1634" y="5"/>
                    </a:cubicBezTo>
                    <a:cubicBezTo>
                      <a:pt x="1314" y="111"/>
                      <a:pt x="1" y="3908"/>
                      <a:pt x="1" y="4085"/>
                    </a:cubicBezTo>
                    <a:cubicBezTo>
                      <a:pt x="1" y="4263"/>
                      <a:pt x="1634" y="5505"/>
                      <a:pt x="1634" y="5753"/>
                    </a:cubicBezTo>
                    <a:cubicBezTo>
                      <a:pt x="1634" y="6002"/>
                      <a:pt x="577" y="8599"/>
                      <a:pt x="781" y="8627"/>
                    </a:cubicBezTo>
                    <a:cubicBezTo>
                      <a:pt x="783" y="8628"/>
                      <a:pt x="785" y="8628"/>
                      <a:pt x="787" y="8628"/>
                    </a:cubicBezTo>
                    <a:cubicBezTo>
                      <a:pt x="1072" y="8628"/>
                      <a:pt x="4259" y="5929"/>
                      <a:pt x="4295" y="5647"/>
                    </a:cubicBezTo>
                    <a:cubicBezTo>
                      <a:pt x="4330" y="5363"/>
                      <a:pt x="2734" y="4121"/>
                      <a:pt x="2769" y="3979"/>
                    </a:cubicBezTo>
                    <a:cubicBezTo>
                      <a:pt x="2804" y="3837"/>
                      <a:pt x="4508" y="2027"/>
                      <a:pt x="4508" y="1885"/>
                    </a:cubicBezTo>
                    <a:cubicBezTo>
                      <a:pt x="4508" y="1748"/>
                      <a:pt x="2094" y="1"/>
                      <a:pt x="16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70"/>
              <p:cNvSpPr/>
              <p:nvPr/>
            </p:nvSpPr>
            <p:spPr>
              <a:xfrm>
                <a:off x="4557492" y="3058400"/>
                <a:ext cx="52264" cy="54483"/>
              </a:xfrm>
              <a:custGeom>
                <a:rect b="b" l="l" r="r" t="t"/>
                <a:pathLst>
                  <a:path extrusionOk="0" h="1694" w="1625">
                    <a:moveTo>
                      <a:pt x="43" y="1"/>
                    </a:moveTo>
                    <a:cubicBezTo>
                      <a:pt x="21" y="1"/>
                      <a:pt x="1" y="28"/>
                      <a:pt x="19" y="49"/>
                    </a:cubicBezTo>
                    <a:cubicBezTo>
                      <a:pt x="257" y="340"/>
                      <a:pt x="514" y="615"/>
                      <a:pt x="771" y="890"/>
                    </a:cubicBezTo>
                    <a:cubicBezTo>
                      <a:pt x="1033" y="1160"/>
                      <a:pt x="1293" y="1431"/>
                      <a:pt x="1571" y="1686"/>
                    </a:cubicBezTo>
                    <a:cubicBezTo>
                      <a:pt x="1577" y="1691"/>
                      <a:pt x="1584" y="1693"/>
                      <a:pt x="1591" y="1693"/>
                    </a:cubicBezTo>
                    <a:cubicBezTo>
                      <a:pt x="1598" y="1693"/>
                      <a:pt x="1604" y="1691"/>
                      <a:pt x="1610" y="1686"/>
                    </a:cubicBezTo>
                    <a:cubicBezTo>
                      <a:pt x="1623" y="1676"/>
                      <a:pt x="1625" y="1657"/>
                      <a:pt x="1614" y="1644"/>
                    </a:cubicBezTo>
                    <a:cubicBezTo>
                      <a:pt x="1130" y="1069"/>
                      <a:pt x="612" y="522"/>
                      <a:pt x="63" y="9"/>
                    </a:cubicBezTo>
                    <a:cubicBezTo>
                      <a:pt x="57" y="3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70"/>
              <p:cNvSpPr/>
              <p:nvPr/>
            </p:nvSpPr>
            <p:spPr>
              <a:xfrm>
                <a:off x="4593224" y="3128545"/>
                <a:ext cx="58986" cy="55834"/>
              </a:xfrm>
              <a:custGeom>
                <a:rect b="b" l="l" r="r" t="t"/>
                <a:pathLst>
                  <a:path extrusionOk="0" h="1736" w="1834">
                    <a:moveTo>
                      <a:pt x="1802" y="1"/>
                    </a:moveTo>
                    <a:cubicBezTo>
                      <a:pt x="1795" y="1"/>
                      <a:pt x="1788" y="3"/>
                      <a:pt x="1782" y="7"/>
                    </a:cubicBezTo>
                    <a:cubicBezTo>
                      <a:pt x="1471" y="268"/>
                      <a:pt x="1175" y="545"/>
                      <a:pt x="879" y="823"/>
                    </a:cubicBezTo>
                    <a:cubicBezTo>
                      <a:pt x="587" y="1105"/>
                      <a:pt x="295" y="1387"/>
                      <a:pt x="20" y="1686"/>
                    </a:cubicBezTo>
                    <a:cubicBezTo>
                      <a:pt x="1" y="1707"/>
                      <a:pt x="21" y="1736"/>
                      <a:pt x="44" y="1736"/>
                    </a:cubicBezTo>
                    <a:cubicBezTo>
                      <a:pt x="50" y="1736"/>
                      <a:pt x="56" y="1734"/>
                      <a:pt x="62" y="1728"/>
                    </a:cubicBezTo>
                    <a:cubicBezTo>
                      <a:pt x="374" y="1468"/>
                      <a:pt x="670" y="1191"/>
                      <a:pt x="966" y="913"/>
                    </a:cubicBezTo>
                    <a:cubicBezTo>
                      <a:pt x="1257" y="631"/>
                      <a:pt x="1548" y="350"/>
                      <a:pt x="1823" y="51"/>
                    </a:cubicBezTo>
                    <a:cubicBezTo>
                      <a:pt x="1833" y="40"/>
                      <a:pt x="1834" y="23"/>
                      <a:pt x="1824" y="11"/>
                    </a:cubicBezTo>
                    <a:cubicBezTo>
                      <a:pt x="1818" y="4"/>
                      <a:pt x="1810" y="1"/>
                      <a:pt x="18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70"/>
              <p:cNvSpPr/>
              <p:nvPr/>
            </p:nvSpPr>
            <p:spPr>
              <a:xfrm>
                <a:off x="4575310" y="2941492"/>
                <a:ext cx="30297" cy="72462"/>
              </a:xfrm>
              <a:custGeom>
                <a:rect b="b" l="l" r="r" t="t"/>
                <a:pathLst>
                  <a:path extrusionOk="0" h="2253" w="942">
                    <a:moveTo>
                      <a:pt x="908" y="0"/>
                    </a:moveTo>
                    <a:cubicBezTo>
                      <a:pt x="898" y="0"/>
                      <a:pt x="889" y="5"/>
                      <a:pt x="883" y="14"/>
                    </a:cubicBezTo>
                    <a:cubicBezTo>
                      <a:pt x="469" y="693"/>
                      <a:pt x="245" y="1461"/>
                      <a:pt x="8" y="2214"/>
                    </a:cubicBezTo>
                    <a:cubicBezTo>
                      <a:pt x="1" y="2236"/>
                      <a:pt x="20" y="2252"/>
                      <a:pt x="38" y="2252"/>
                    </a:cubicBezTo>
                    <a:cubicBezTo>
                      <a:pt x="48" y="2252"/>
                      <a:pt x="58" y="2247"/>
                      <a:pt x="63" y="2235"/>
                    </a:cubicBezTo>
                    <a:cubicBezTo>
                      <a:pt x="146" y="2055"/>
                      <a:pt x="219" y="1871"/>
                      <a:pt x="289" y="1687"/>
                    </a:cubicBezTo>
                    <a:lnTo>
                      <a:pt x="496" y="1134"/>
                    </a:lnTo>
                    <a:cubicBezTo>
                      <a:pt x="629" y="764"/>
                      <a:pt x="774" y="400"/>
                      <a:pt x="935" y="42"/>
                    </a:cubicBezTo>
                    <a:cubicBezTo>
                      <a:pt x="942" y="28"/>
                      <a:pt x="936" y="13"/>
                      <a:pt x="924" y="5"/>
                    </a:cubicBezTo>
                    <a:cubicBezTo>
                      <a:pt x="919" y="2"/>
                      <a:pt x="913" y="0"/>
                      <a:pt x="9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9" name="Google Shape;1079;p70"/>
            <p:cNvGrpSpPr/>
            <p:nvPr/>
          </p:nvGrpSpPr>
          <p:grpSpPr>
            <a:xfrm flipH="1" rot="-844037">
              <a:off x="446178" y="4462605"/>
              <a:ext cx="315547" cy="339832"/>
              <a:chOff x="5937634" y="3212099"/>
              <a:chExt cx="281975" cy="303637"/>
            </a:xfrm>
          </p:grpSpPr>
          <p:sp>
            <p:nvSpPr>
              <p:cNvPr id="1080" name="Google Shape;1080;p70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70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70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70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70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70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70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70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70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70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70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70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92" name="Google Shape;1092;p70"/>
            <p:cNvSpPr/>
            <p:nvPr/>
          </p:nvSpPr>
          <p:spPr>
            <a:xfrm rot="-2043293">
              <a:off x="297193" y="4342534"/>
              <a:ext cx="146027" cy="138633"/>
            </a:xfrm>
            <a:custGeom>
              <a:rect b="b" l="l" r="r" t="t"/>
              <a:pathLst>
                <a:path extrusionOk="0" h="9430" w="9933">
                  <a:moveTo>
                    <a:pt x="8342" y="4852"/>
                  </a:moveTo>
                  <a:lnTo>
                    <a:pt x="8342" y="4853"/>
                  </a:lnTo>
                  <a:lnTo>
                    <a:pt x="8342" y="4853"/>
                  </a:lnTo>
                  <a:lnTo>
                    <a:pt x="8342" y="4853"/>
                  </a:lnTo>
                  <a:cubicBezTo>
                    <a:pt x="8342" y="4853"/>
                    <a:pt x="8342" y="4852"/>
                    <a:pt x="8342" y="4852"/>
                  </a:cubicBezTo>
                  <a:close/>
                  <a:moveTo>
                    <a:pt x="2797" y="6438"/>
                  </a:moveTo>
                  <a:cubicBezTo>
                    <a:pt x="2797" y="6441"/>
                    <a:pt x="2797" y="6443"/>
                    <a:pt x="2797" y="6443"/>
                  </a:cubicBezTo>
                  <a:cubicBezTo>
                    <a:pt x="2797" y="6443"/>
                    <a:pt x="2797" y="6443"/>
                    <a:pt x="2797" y="6442"/>
                  </a:cubicBezTo>
                  <a:lnTo>
                    <a:pt x="2797" y="6438"/>
                  </a:lnTo>
                  <a:close/>
                  <a:moveTo>
                    <a:pt x="4291" y="0"/>
                  </a:moveTo>
                  <a:cubicBezTo>
                    <a:pt x="2927" y="0"/>
                    <a:pt x="1798" y="452"/>
                    <a:pt x="1122" y="954"/>
                  </a:cubicBezTo>
                  <a:cubicBezTo>
                    <a:pt x="730" y="1225"/>
                    <a:pt x="478" y="1536"/>
                    <a:pt x="308" y="1742"/>
                  </a:cubicBezTo>
                  <a:cubicBezTo>
                    <a:pt x="178" y="1931"/>
                    <a:pt x="108" y="2032"/>
                    <a:pt x="108" y="2032"/>
                  </a:cubicBezTo>
                  <a:cubicBezTo>
                    <a:pt x="1" y="2188"/>
                    <a:pt x="22" y="2403"/>
                    <a:pt x="166" y="2532"/>
                  </a:cubicBezTo>
                  <a:cubicBezTo>
                    <a:pt x="239" y="2598"/>
                    <a:pt x="331" y="2630"/>
                    <a:pt x="422" y="2630"/>
                  </a:cubicBezTo>
                  <a:cubicBezTo>
                    <a:pt x="526" y="2630"/>
                    <a:pt x="630" y="2588"/>
                    <a:pt x="705" y="2505"/>
                  </a:cubicBezTo>
                  <a:cubicBezTo>
                    <a:pt x="705" y="2505"/>
                    <a:pt x="788" y="2414"/>
                    <a:pt x="942" y="2243"/>
                  </a:cubicBezTo>
                  <a:cubicBezTo>
                    <a:pt x="1085" y="2114"/>
                    <a:pt x="1296" y="1921"/>
                    <a:pt x="1632" y="1730"/>
                  </a:cubicBezTo>
                  <a:cubicBezTo>
                    <a:pt x="1958" y="1541"/>
                    <a:pt x="2392" y="1366"/>
                    <a:pt x="2919" y="1272"/>
                  </a:cubicBezTo>
                  <a:cubicBezTo>
                    <a:pt x="3189" y="1226"/>
                    <a:pt x="3483" y="1201"/>
                    <a:pt x="3793" y="1201"/>
                  </a:cubicBezTo>
                  <a:cubicBezTo>
                    <a:pt x="4089" y="1201"/>
                    <a:pt x="4399" y="1224"/>
                    <a:pt x="4719" y="1272"/>
                  </a:cubicBezTo>
                  <a:cubicBezTo>
                    <a:pt x="5373" y="1379"/>
                    <a:pt x="6071" y="1601"/>
                    <a:pt x="6706" y="1974"/>
                  </a:cubicBezTo>
                  <a:cubicBezTo>
                    <a:pt x="7340" y="2343"/>
                    <a:pt x="7902" y="2884"/>
                    <a:pt x="8179" y="3532"/>
                  </a:cubicBezTo>
                  <a:cubicBezTo>
                    <a:pt x="8317" y="3855"/>
                    <a:pt x="8382" y="4205"/>
                    <a:pt x="8366" y="4567"/>
                  </a:cubicBezTo>
                  <a:cubicBezTo>
                    <a:pt x="8364" y="4657"/>
                    <a:pt x="8346" y="4750"/>
                    <a:pt x="8339" y="4840"/>
                  </a:cubicBezTo>
                  <a:lnTo>
                    <a:pt x="8335" y="4875"/>
                  </a:lnTo>
                  <a:lnTo>
                    <a:pt x="8335" y="4880"/>
                  </a:lnTo>
                  <a:lnTo>
                    <a:pt x="8321" y="4940"/>
                  </a:lnTo>
                  <a:lnTo>
                    <a:pt x="8280" y="5115"/>
                  </a:lnTo>
                  <a:lnTo>
                    <a:pt x="8199" y="5466"/>
                  </a:lnTo>
                  <a:cubicBezTo>
                    <a:pt x="8172" y="5582"/>
                    <a:pt x="8149" y="5710"/>
                    <a:pt x="8106" y="5778"/>
                  </a:cubicBezTo>
                  <a:cubicBezTo>
                    <a:pt x="8023" y="5942"/>
                    <a:pt x="7976" y="6113"/>
                    <a:pt x="7884" y="6278"/>
                  </a:cubicBezTo>
                  <a:cubicBezTo>
                    <a:pt x="7771" y="6436"/>
                    <a:pt x="7686" y="6617"/>
                    <a:pt x="7560" y="6761"/>
                  </a:cubicBezTo>
                  <a:cubicBezTo>
                    <a:pt x="7308" y="7048"/>
                    <a:pt x="7025" y="7307"/>
                    <a:pt x="6680" y="7473"/>
                  </a:cubicBezTo>
                  <a:cubicBezTo>
                    <a:pt x="6240" y="7707"/>
                    <a:pt x="5721" y="7835"/>
                    <a:pt x="5204" y="7835"/>
                  </a:cubicBezTo>
                  <a:cubicBezTo>
                    <a:pt x="4937" y="7835"/>
                    <a:pt x="4670" y="7800"/>
                    <a:pt x="4414" y="7729"/>
                  </a:cubicBezTo>
                  <a:lnTo>
                    <a:pt x="4137" y="7651"/>
                  </a:lnTo>
                  <a:cubicBezTo>
                    <a:pt x="4046" y="7621"/>
                    <a:pt x="3966" y="7573"/>
                    <a:pt x="3880" y="7539"/>
                  </a:cubicBezTo>
                  <a:cubicBezTo>
                    <a:pt x="3697" y="7477"/>
                    <a:pt x="3564" y="7361"/>
                    <a:pt x="3410" y="7269"/>
                  </a:cubicBezTo>
                  <a:cubicBezTo>
                    <a:pt x="3154" y="7048"/>
                    <a:pt x="2913" y="6809"/>
                    <a:pt x="2842" y="6522"/>
                  </a:cubicBezTo>
                  <a:lnTo>
                    <a:pt x="2797" y="6420"/>
                  </a:lnTo>
                  <a:lnTo>
                    <a:pt x="2792" y="6408"/>
                  </a:lnTo>
                  <a:cubicBezTo>
                    <a:pt x="2790" y="6400"/>
                    <a:pt x="2790" y="6397"/>
                    <a:pt x="2789" y="6397"/>
                  </a:cubicBezTo>
                  <a:lnTo>
                    <a:pt x="2789" y="6397"/>
                  </a:lnTo>
                  <a:cubicBezTo>
                    <a:pt x="2789" y="6397"/>
                    <a:pt x="2790" y="6399"/>
                    <a:pt x="2790" y="6403"/>
                  </a:cubicBezTo>
                  <a:lnTo>
                    <a:pt x="2790" y="6403"/>
                  </a:lnTo>
                  <a:lnTo>
                    <a:pt x="2788" y="6388"/>
                  </a:lnTo>
                  <a:lnTo>
                    <a:pt x="2772" y="6305"/>
                  </a:lnTo>
                  <a:cubicBezTo>
                    <a:pt x="2755" y="6201"/>
                    <a:pt x="2720" y="6063"/>
                    <a:pt x="2719" y="5988"/>
                  </a:cubicBezTo>
                  <a:cubicBezTo>
                    <a:pt x="2717" y="5914"/>
                    <a:pt x="2712" y="5843"/>
                    <a:pt x="2704" y="5769"/>
                  </a:cubicBezTo>
                  <a:lnTo>
                    <a:pt x="2716" y="5531"/>
                  </a:lnTo>
                  <a:cubicBezTo>
                    <a:pt x="2752" y="5225"/>
                    <a:pt x="2862" y="4963"/>
                    <a:pt x="3049" y="4756"/>
                  </a:cubicBezTo>
                  <a:cubicBezTo>
                    <a:pt x="3403" y="4362"/>
                    <a:pt x="4010" y="4158"/>
                    <a:pt x="4570" y="4158"/>
                  </a:cubicBezTo>
                  <a:cubicBezTo>
                    <a:pt x="4606" y="4158"/>
                    <a:pt x="4642" y="4158"/>
                    <a:pt x="4677" y="4160"/>
                  </a:cubicBezTo>
                  <a:lnTo>
                    <a:pt x="4894" y="4179"/>
                  </a:lnTo>
                  <a:lnTo>
                    <a:pt x="4922" y="4181"/>
                  </a:lnTo>
                  <a:lnTo>
                    <a:pt x="4927" y="4181"/>
                  </a:lnTo>
                  <a:lnTo>
                    <a:pt x="4957" y="4189"/>
                  </a:lnTo>
                  <a:lnTo>
                    <a:pt x="5086" y="4221"/>
                  </a:lnTo>
                  <a:lnTo>
                    <a:pt x="5214" y="4254"/>
                  </a:lnTo>
                  <a:lnTo>
                    <a:pt x="5258" y="4283"/>
                  </a:lnTo>
                  <a:cubicBezTo>
                    <a:pt x="5285" y="4306"/>
                    <a:pt x="5321" y="4294"/>
                    <a:pt x="5355" y="4332"/>
                  </a:cubicBezTo>
                  <a:cubicBezTo>
                    <a:pt x="5510" y="4426"/>
                    <a:pt x="5603" y="4568"/>
                    <a:pt x="5632" y="4737"/>
                  </a:cubicBezTo>
                  <a:cubicBezTo>
                    <a:pt x="5663" y="4905"/>
                    <a:pt x="5630" y="5079"/>
                    <a:pt x="5563" y="5214"/>
                  </a:cubicBezTo>
                  <a:cubicBezTo>
                    <a:pt x="5496" y="5353"/>
                    <a:pt x="5385" y="5428"/>
                    <a:pt x="5281" y="5494"/>
                  </a:cubicBezTo>
                  <a:cubicBezTo>
                    <a:pt x="5180" y="5547"/>
                    <a:pt x="5068" y="5564"/>
                    <a:pt x="4960" y="5564"/>
                  </a:cubicBezTo>
                  <a:cubicBezTo>
                    <a:pt x="4829" y="5564"/>
                    <a:pt x="4703" y="5538"/>
                    <a:pt x="4607" y="5517"/>
                  </a:cubicBezTo>
                  <a:cubicBezTo>
                    <a:pt x="4426" y="5454"/>
                    <a:pt x="4329" y="5421"/>
                    <a:pt x="4329" y="5421"/>
                  </a:cubicBezTo>
                  <a:lnTo>
                    <a:pt x="4261" y="5398"/>
                  </a:lnTo>
                  <a:cubicBezTo>
                    <a:pt x="4221" y="5384"/>
                    <a:pt x="4180" y="5378"/>
                    <a:pt x="4139" y="5378"/>
                  </a:cubicBezTo>
                  <a:cubicBezTo>
                    <a:pt x="4001" y="5378"/>
                    <a:pt x="3868" y="5454"/>
                    <a:pt x="3801" y="5585"/>
                  </a:cubicBezTo>
                  <a:cubicBezTo>
                    <a:pt x="3707" y="5771"/>
                    <a:pt x="3783" y="5998"/>
                    <a:pt x="3969" y="6092"/>
                  </a:cubicBezTo>
                  <a:cubicBezTo>
                    <a:pt x="3969" y="6092"/>
                    <a:pt x="4097" y="6157"/>
                    <a:pt x="4336" y="6278"/>
                  </a:cubicBezTo>
                  <a:cubicBezTo>
                    <a:pt x="4508" y="6334"/>
                    <a:pt x="4761" y="6445"/>
                    <a:pt x="5097" y="6445"/>
                  </a:cubicBezTo>
                  <a:cubicBezTo>
                    <a:pt x="5252" y="6445"/>
                    <a:pt x="5423" y="6422"/>
                    <a:pt x="5612" y="6359"/>
                  </a:cubicBezTo>
                  <a:cubicBezTo>
                    <a:pt x="5896" y="6249"/>
                    <a:pt x="6201" y="6056"/>
                    <a:pt x="6404" y="5745"/>
                  </a:cubicBezTo>
                  <a:cubicBezTo>
                    <a:pt x="6605" y="5439"/>
                    <a:pt x="6730" y="5050"/>
                    <a:pt x="6701" y="4620"/>
                  </a:cubicBezTo>
                  <a:cubicBezTo>
                    <a:pt x="6681" y="4195"/>
                    <a:pt x="6459" y="3719"/>
                    <a:pt x="6072" y="3412"/>
                  </a:cubicBezTo>
                  <a:cubicBezTo>
                    <a:pt x="5990" y="3325"/>
                    <a:pt x="5857" y="3262"/>
                    <a:pt x="5739" y="3194"/>
                  </a:cubicBezTo>
                  <a:lnTo>
                    <a:pt x="5553" y="3103"/>
                  </a:lnTo>
                  <a:lnTo>
                    <a:pt x="5428" y="3062"/>
                  </a:lnTo>
                  <a:lnTo>
                    <a:pt x="5302" y="3021"/>
                  </a:lnTo>
                  <a:lnTo>
                    <a:pt x="5238" y="3000"/>
                  </a:lnTo>
                  <a:lnTo>
                    <a:pt x="5222" y="2994"/>
                  </a:lnTo>
                  <a:lnTo>
                    <a:pt x="5143" y="2976"/>
                  </a:lnTo>
                  <a:lnTo>
                    <a:pt x="5103" y="2969"/>
                  </a:lnTo>
                  <a:cubicBezTo>
                    <a:pt x="4997" y="2952"/>
                    <a:pt x="4889" y="2935"/>
                    <a:pt x="4780" y="2918"/>
                  </a:cubicBezTo>
                  <a:cubicBezTo>
                    <a:pt x="4642" y="2903"/>
                    <a:pt x="4499" y="2895"/>
                    <a:pt x="4353" y="2895"/>
                  </a:cubicBezTo>
                  <a:cubicBezTo>
                    <a:pt x="3589" y="2895"/>
                    <a:pt x="2737" y="3118"/>
                    <a:pt x="2045" y="3791"/>
                  </a:cubicBezTo>
                  <a:cubicBezTo>
                    <a:pt x="1640" y="4186"/>
                    <a:pt x="1366" y="4749"/>
                    <a:pt x="1274" y="5317"/>
                  </a:cubicBezTo>
                  <a:lnTo>
                    <a:pt x="1229" y="5744"/>
                  </a:lnTo>
                  <a:cubicBezTo>
                    <a:pt x="1231" y="5894"/>
                    <a:pt x="1237" y="6047"/>
                    <a:pt x="1246" y="6199"/>
                  </a:cubicBezTo>
                  <a:cubicBezTo>
                    <a:pt x="1256" y="6350"/>
                    <a:pt x="1279" y="6434"/>
                    <a:pt x="1294" y="6555"/>
                  </a:cubicBezTo>
                  <a:lnTo>
                    <a:pt x="1308" y="6640"/>
                  </a:lnTo>
                  <a:lnTo>
                    <a:pt x="1315" y="6682"/>
                  </a:lnTo>
                  <a:lnTo>
                    <a:pt x="1316" y="6692"/>
                  </a:lnTo>
                  <a:cubicBezTo>
                    <a:pt x="1316" y="6692"/>
                    <a:pt x="1316" y="6692"/>
                    <a:pt x="1316" y="6692"/>
                  </a:cubicBezTo>
                  <a:lnTo>
                    <a:pt x="1316" y="6692"/>
                  </a:lnTo>
                  <a:cubicBezTo>
                    <a:pt x="1316" y="6692"/>
                    <a:pt x="1328" y="6754"/>
                    <a:pt x="1329" y="6754"/>
                  </a:cubicBezTo>
                  <a:cubicBezTo>
                    <a:pt x="1329" y="6754"/>
                    <a:pt x="1329" y="6752"/>
                    <a:pt x="1328" y="6747"/>
                  </a:cubicBezTo>
                  <a:lnTo>
                    <a:pt x="1328" y="6747"/>
                  </a:lnTo>
                  <a:lnTo>
                    <a:pt x="1336" y="6775"/>
                  </a:lnTo>
                  <a:lnTo>
                    <a:pt x="1410" y="6996"/>
                  </a:lnTo>
                  <a:cubicBezTo>
                    <a:pt x="1577" y="7613"/>
                    <a:pt x="2003" y="8096"/>
                    <a:pt x="2450" y="8487"/>
                  </a:cubicBezTo>
                  <a:cubicBezTo>
                    <a:pt x="2691" y="8657"/>
                    <a:pt x="2930" y="8845"/>
                    <a:pt x="3198" y="8956"/>
                  </a:cubicBezTo>
                  <a:cubicBezTo>
                    <a:pt x="3458" y="9098"/>
                    <a:pt x="3734" y="9184"/>
                    <a:pt x="4013" y="9261"/>
                  </a:cubicBezTo>
                  <a:cubicBezTo>
                    <a:pt x="4414" y="9373"/>
                    <a:pt x="4830" y="9429"/>
                    <a:pt x="5248" y="9429"/>
                  </a:cubicBezTo>
                  <a:cubicBezTo>
                    <a:pt x="5994" y="9429"/>
                    <a:pt x="6748" y="9252"/>
                    <a:pt x="7432" y="8900"/>
                  </a:cubicBezTo>
                  <a:cubicBezTo>
                    <a:pt x="7971" y="8634"/>
                    <a:pt x="8426" y="8219"/>
                    <a:pt x="8808" y="7765"/>
                  </a:cubicBezTo>
                  <a:cubicBezTo>
                    <a:pt x="8996" y="7537"/>
                    <a:pt x="9131" y="7276"/>
                    <a:pt x="9289" y="7030"/>
                  </a:cubicBezTo>
                  <a:cubicBezTo>
                    <a:pt x="9429" y="6771"/>
                    <a:pt x="9526" y="6473"/>
                    <a:pt x="9636" y="6195"/>
                  </a:cubicBezTo>
                  <a:cubicBezTo>
                    <a:pt x="9699" y="6043"/>
                    <a:pt x="9716" y="5933"/>
                    <a:pt x="9742" y="5815"/>
                  </a:cubicBezTo>
                  <a:lnTo>
                    <a:pt x="9819" y="5463"/>
                  </a:lnTo>
                  <a:lnTo>
                    <a:pt x="9856" y="5288"/>
                  </a:lnTo>
                  <a:lnTo>
                    <a:pt x="9875" y="5200"/>
                  </a:lnTo>
                  <a:lnTo>
                    <a:pt x="9877" y="5190"/>
                  </a:lnTo>
                  <a:lnTo>
                    <a:pt x="9890" y="5116"/>
                  </a:lnTo>
                  <a:lnTo>
                    <a:pt x="9892" y="5089"/>
                  </a:lnTo>
                  <a:lnTo>
                    <a:pt x="9897" y="5035"/>
                  </a:lnTo>
                  <a:cubicBezTo>
                    <a:pt x="9906" y="4889"/>
                    <a:pt x="9925" y="4745"/>
                    <a:pt x="9924" y="4599"/>
                  </a:cubicBezTo>
                  <a:cubicBezTo>
                    <a:pt x="9932" y="4015"/>
                    <a:pt x="9802" y="3425"/>
                    <a:pt x="9560" y="2911"/>
                  </a:cubicBezTo>
                  <a:cubicBezTo>
                    <a:pt x="9075" y="1866"/>
                    <a:pt x="8218" y="1179"/>
                    <a:pt x="7383" y="747"/>
                  </a:cubicBezTo>
                  <a:cubicBezTo>
                    <a:pt x="6539" y="304"/>
                    <a:pt x="5671" y="97"/>
                    <a:pt x="4866" y="27"/>
                  </a:cubicBezTo>
                  <a:cubicBezTo>
                    <a:pt x="4671" y="9"/>
                    <a:pt x="4479" y="0"/>
                    <a:pt x="4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95" name="Google Shape;1095;p7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096" name="Google Shape;1096;p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97" name="Google Shape;1097;p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98" name="Google Shape;1098;p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100"/>
            </a:lvl1pPr>
            <a:lvl2pPr indent="0" lvl="1" marL="0" rtl="0" algn="r">
              <a:spcBef>
                <a:spcPts val="0"/>
              </a:spcBef>
              <a:buNone/>
              <a:defRPr sz="1100"/>
            </a:lvl2pPr>
            <a:lvl3pPr indent="0" lvl="2" marL="0" rtl="0" algn="r">
              <a:spcBef>
                <a:spcPts val="0"/>
              </a:spcBef>
              <a:buNone/>
              <a:defRPr sz="1100"/>
            </a:lvl3pPr>
            <a:lvl4pPr indent="0" lvl="3" marL="0" rtl="0" algn="r">
              <a:spcBef>
                <a:spcPts val="0"/>
              </a:spcBef>
              <a:buNone/>
              <a:defRPr sz="1100"/>
            </a:lvl4pPr>
            <a:lvl5pPr indent="0" lvl="4" marL="0" rtl="0" algn="r">
              <a:spcBef>
                <a:spcPts val="0"/>
              </a:spcBef>
              <a:buNone/>
              <a:defRPr sz="1100"/>
            </a:lvl5pPr>
            <a:lvl6pPr indent="0" lvl="5" marL="0" rtl="0" algn="r">
              <a:spcBef>
                <a:spcPts val="0"/>
              </a:spcBef>
              <a:buNone/>
              <a:defRPr sz="1100"/>
            </a:lvl6pPr>
            <a:lvl7pPr indent="0" lvl="6" marL="0" rtl="0" algn="r">
              <a:spcBef>
                <a:spcPts val="0"/>
              </a:spcBef>
              <a:buNone/>
              <a:defRPr sz="1100"/>
            </a:lvl7pPr>
            <a:lvl8pPr indent="0" lvl="7" marL="0" rtl="0" algn="r">
              <a:spcBef>
                <a:spcPts val="0"/>
              </a:spcBef>
              <a:buNone/>
              <a:defRPr sz="1100"/>
            </a:lvl8pPr>
            <a:lvl9pPr indent="0" lvl="8" marL="0" rtl="0" algn="r">
              <a:spcBef>
                <a:spcPts val="0"/>
              </a:spcBef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"/>
          <p:cNvSpPr txBox="1"/>
          <p:nvPr>
            <p:ph type="title"/>
          </p:nvPr>
        </p:nvSpPr>
        <p:spPr>
          <a:xfrm>
            <a:off x="1132050" y="1502351"/>
            <a:ext cx="6879900" cy="173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73"/>
          <p:cNvSpPr txBox="1"/>
          <p:nvPr>
            <p:ph type="ctrTitle"/>
          </p:nvPr>
        </p:nvSpPr>
        <p:spPr>
          <a:xfrm>
            <a:off x="1669825" y="535000"/>
            <a:ext cx="5804400" cy="256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04" name="Google Shape;1104;p73"/>
          <p:cNvSpPr txBox="1"/>
          <p:nvPr>
            <p:ph idx="1" type="subTitle"/>
          </p:nvPr>
        </p:nvSpPr>
        <p:spPr>
          <a:xfrm>
            <a:off x="3523075" y="3401850"/>
            <a:ext cx="2099100" cy="6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05" name="Google Shape;1105;p73"/>
          <p:cNvSpPr/>
          <p:nvPr/>
        </p:nvSpPr>
        <p:spPr>
          <a:xfrm>
            <a:off x="5348244" y="2477076"/>
            <a:ext cx="3807385" cy="269283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6" name="Google Shape;1106;p73"/>
          <p:cNvSpPr/>
          <p:nvPr/>
        </p:nvSpPr>
        <p:spPr>
          <a:xfrm rot="1272510">
            <a:off x="-1035479" y="4021829"/>
            <a:ext cx="5397124" cy="3788981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7" name="Google Shape;1107;p73"/>
          <p:cNvSpPr/>
          <p:nvPr/>
        </p:nvSpPr>
        <p:spPr>
          <a:xfrm rot="10800000">
            <a:off x="6505309" y="12"/>
            <a:ext cx="4566816" cy="1369213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8" name="Google Shape;1108;p73"/>
          <p:cNvSpPr/>
          <p:nvPr/>
        </p:nvSpPr>
        <p:spPr>
          <a:xfrm>
            <a:off x="-1069348" y="-11"/>
            <a:ext cx="5160211" cy="1982733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93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09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74"/>
          <p:cNvSpPr/>
          <p:nvPr/>
        </p:nvSpPr>
        <p:spPr>
          <a:xfrm>
            <a:off x="137601" y="4366131"/>
            <a:ext cx="6818952" cy="478715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1" name="Google Shape;1111;p74"/>
          <p:cNvSpPr/>
          <p:nvPr/>
        </p:nvSpPr>
        <p:spPr>
          <a:xfrm>
            <a:off x="0" y="0"/>
            <a:ext cx="3085780" cy="1185665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2" name="Google Shape;1112;p74"/>
          <p:cNvSpPr/>
          <p:nvPr/>
        </p:nvSpPr>
        <p:spPr>
          <a:xfrm flipH="1" rot="1525918">
            <a:off x="6475202" y="-620819"/>
            <a:ext cx="2370109" cy="1158382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" name="Google Shape;1113;p74"/>
          <p:cNvSpPr txBox="1"/>
          <p:nvPr>
            <p:ph type="title"/>
          </p:nvPr>
        </p:nvSpPr>
        <p:spPr>
          <a:xfrm>
            <a:off x="2521500" y="1803150"/>
            <a:ext cx="4101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14" name="Google Shape;1114;p74"/>
          <p:cNvSpPr txBox="1"/>
          <p:nvPr>
            <p:ph hasCustomPrompt="1" idx="2" type="title"/>
          </p:nvPr>
        </p:nvSpPr>
        <p:spPr>
          <a:xfrm>
            <a:off x="715100" y="1608100"/>
            <a:ext cx="1839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15" name="Google Shape;1115;p74"/>
          <p:cNvSpPr txBox="1"/>
          <p:nvPr>
            <p:ph idx="1" type="subTitle"/>
          </p:nvPr>
        </p:nvSpPr>
        <p:spPr>
          <a:xfrm>
            <a:off x="2521500" y="2606900"/>
            <a:ext cx="41010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p75"/>
          <p:cNvSpPr/>
          <p:nvPr/>
        </p:nvSpPr>
        <p:spPr>
          <a:xfrm>
            <a:off x="0" y="0"/>
            <a:ext cx="4387672" cy="1685856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75"/>
          <p:cNvSpPr/>
          <p:nvPr/>
        </p:nvSpPr>
        <p:spPr>
          <a:xfrm>
            <a:off x="6664779" y="3390045"/>
            <a:ext cx="2479207" cy="1753457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p7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20" name="Google Shape;1120;p75"/>
          <p:cNvSpPr txBox="1"/>
          <p:nvPr>
            <p:ph idx="1" type="body"/>
          </p:nvPr>
        </p:nvSpPr>
        <p:spPr>
          <a:xfrm>
            <a:off x="720000" y="1152475"/>
            <a:ext cx="77040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2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76"/>
          <p:cNvSpPr/>
          <p:nvPr/>
        </p:nvSpPr>
        <p:spPr>
          <a:xfrm>
            <a:off x="0" y="0"/>
            <a:ext cx="4901880" cy="1883433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" name="Google Shape;1123;p76"/>
          <p:cNvSpPr/>
          <p:nvPr/>
        </p:nvSpPr>
        <p:spPr>
          <a:xfrm rot="10800000">
            <a:off x="3724283" y="4070914"/>
            <a:ext cx="2194563" cy="107258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4" name="Google Shape;1124;p76"/>
          <p:cNvSpPr txBox="1"/>
          <p:nvPr>
            <p:ph idx="1" type="subTitle"/>
          </p:nvPr>
        </p:nvSpPr>
        <p:spPr>
          <a:xfrm>
            <a:off x="1241787" y="2675150"/>
            <a:ext cx="284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25" name="Google Shape;1125;p76"/>
          <p:cNvSpPr txBox="1"/>
          <p:nvPr>
            <p:ph idx="2" type="subTitle"/>
          </p:nvPr>
        </p:nvSpPr>
        <p:spPr>
          <a:xfrm>
            <a:off x="5055213" y="2675150"/>
            <a:ext cx="284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26" name="Google Shape;1126;p76"/>
          <p:cNvSpPr txBox="1"/>
          <p:nvPr>
            <p:ph idx="3" type="subTitle"/>
          </p:nvPr>
        </p:nvSpPr>
        <p:spPr>
          <a:xfrm>
            <a:off x="1241734" y="3148475"/>
            <a:ext cx="2847000" cy="10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7" name="Google Shape;1127;p76"/>
          <p:cNvSpPr txBox="1"/>
          <p:nvPr>
            <p:ph idx="4" type="subTitle"/>
          </p:nvPr>
        </p:nvSpPr>
        <p:spPr>
          <a:xfrm>
            <a:off x="5055234" y="3148475"/>
            <a:ext cx="2847000" cy="10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8" name="Google Shape;1128;p7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p77"/>
          <p:cNvSpPr/>
          <p:nvPr/>
        </p:nvSpPr>
        <p:spPr>
          <a:xfrm rot="4377933">
            <a:off x="-3789991" y="2098075"/>
            <a:ext cx="5484833" cy="3850556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p77"/>
          <p:cNvSpPr/>
          <p:nvPr/>
        </p:nvSpPr>
        <p:spPr>
          <a:xfrm rot="-8423861">
            <a:off x="5895514" y="-1631138"/>
            <a:ext cx="5298959" cy="3720066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2" name="Google Shape;1132;p7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33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p78"/>
          <p:cNvSpPr txBox="1"/>
          <p:nvPr>
            <p:ph type="title"/>
          </p:nvPr>
        </p:nvSpPr>
        <p:spPr>
          <a:xfrm>
            <a:off x="4670525" y="1376450"/>
            <a:ext cx="3257700" cy="1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35" name="Google Shape;1135;p78"/>
          <p:cNvSpPr txBox="1"/>
          <p:nvPr>
            <p:ph idx="1" type="body"/>
          </p:nvPr>
        </p:nvSpPr>
        <p:spPr>
          <a:xfrm>
            <a:off x="4670525" y="2687700"/>
            <a:ext cx="32577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36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p79"/>
          <p:cNvSpPr/>
          <p:nvPr/>
        </p:nvSpPr>
        <p:spPr>
          <a:xfrm flipH="1" rot="-8559062">
            <a:off x="5181508" y="-1438369"/>
            <a:ext cx="5142177" cy="3609952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8" name="Google Shape;1138;p79"/>
          <p:cNvSpPr/>
          <p:nvPr/>
        </p:nvSpPr>
        <p:spPr>
          <a:xfrm flipH="1">
            <a:off x="21" y="2204134"/>
            <a:ext cx="4155936" cy="2939349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9" name="Google Shape;1139;p79"/>
          <p:cNvSpPr/>
          <p:nvPr/>
        </p:nvSpPr>
        <p:spPr>
          <a:xfrm flipH="1" rot="10800000">
            <a:off x="521951" y="-16"/>
            <a:ext cx="2531045" cy="75886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0" name="Google Shape;1140;p79"/>
          <p:cNvSpPr txBox="1"/>
          <p:nvPr>
            <p:ph type="title"/>
          </p:nvPr>
        </p:nvSpPr>
        <p:spPr>
          <a:xfrm>
            <a:off x="2206025" y="1521175"/>
            <a:ext cx="4731900" cy="210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p80"/>
          <p:cNvSpPr/>
          <p:nvPr/>
        </p:nvSpPr>
        <p:spPr>
          <a:xfrm rot="-1335535">
            <a:off x="-3198868" y="-3853233"/>
            <a:ext cx="8589918" cy="6030513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" name="Google Shape;1143;p80"/>
          <p:cNvSpPr/>
          <p:nvPr/>
        </p:nvSpPr>
        <p:spPr>
          <a:xfrm rot="-891911">
            <a:off x="3710548" y="2395189"/>
            <a:ext cx="8589930" cy="6030525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4" name="Google Shape;1144;p80"/>
          <p:cNvSpPr txBox="1"/>
          <p:nvPr>
            <p:ph type="title"/>
          </p:nvPr>
        </p:nvSpPr>
        <p:spPr>
          <a:xfrm>
            <a:off x="2104500" y="1394250"/>
            <a:ext cx="4935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45" name="Google Shape;1145;p80"/>
          <p:cNvSpPr txBox="1"/>
          <p:nvPr>
            <p:ph idx="1" type="subTitle"/>
          </p:nvPr>
        </p:nvSpPr>
        <p:spPr>
          <a:xfrm>
            <a:off x="2493825" y="2236050"/>
            <a:ext cx="4156500" cy="151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46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p81"/>
          <p:cNvSpPr txBox="1"/>
          <p:nvPr>
            <p:ph type="title"/>
          </p:nvPr>
        </p:nvSpPr>
        <p:spPr>
          <a:xfrm>
            <a:off x="2167300" y="3407600"/>
            <a:ext cx="6256800" cy="120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82"/>
          <p:cNvSpPr/>
          <p:nvPr/>
        </p:nvSpPr>
        <p:spPr>
          <a:xfrm rot="-10115781">
            <a:off x="-450703" y="-484520"/>
            <a:ext cx="5284187" cy="373732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82"/>
          <p:cNvSpPr/>
          <p:nvPr/>
        </p:nvSpPr>
        <p:spPr>
          <a:xfrm flipH="1" rot="9488333">
            <a:off x="5268258" y="2699429"/>
            <a:ext cx="5395488" cy="298284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82"/>
          <p:cNvSpPr txBox="1"/>
          <p:nvPr>
            <p:ph hasCustomPrompt="1" type="title"/>
          </p:nvPr>
        </p:nvSpPr>
        <p:spPr>
          <a:xfrm>
            <a:off x="1284000" y="948363"/>
            <a:ext cx="65760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52" name="Google Shape;1152;p82"/>
          <p:cNvSpPr txBox="1"/>
          <p:nvPr>
            <p:ph idx="1" type="subTitle"/>
          </p:nvPr>
        </p:nvSpPr>
        <p:spPr>
          <a:xfrm>
            <a:off x="2777225" y="3840713"/>
            <a:ext cx="35895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9"/>
          <p:cNvSpPr/>
          <p:nvPr/>
        </p:nvSpPr>
        <p:spPr>
          <a:xfrm flipH="1" rot="5799132">
            <a:off x="49908" y="249506"/>
            <a:ext cx="5186525" cy="4513894"/>
          </a:xfrm>
          <a:custGeom>
            <a:rect b="b" l="l" r="r" t="t"/>
            <a:pathLst>
              <a:path extrusionOk="0" h="179447" w="202979">
                <a:moveTo>
                  <a:pt x="153674" y="1"/>
                </a:moveTo>
                <a:cubicBezTo>
                  <a:pt x="134554" y="1"/>
                  <a:pt x="120742" y="16799"/>
                  <a:pt x="92700" y="22903"/>
                </a:cubicBezTo>
                <a:cubicBezTo>
                  <a:pt x="59476" y="30141"/>
                  <a:pt x="49770" y="27172"/>
                  <a:pt x="24885" y="50956"/>
                </a:cubicBezTo>
                <a:cubicBezTo>
                  <a:pt x="1" y="74740"/>
                  <a:pt x="1702" y="119472"/>
                  <a:pt x="28554" y="147725"/>
                </a:cubicBezTo>
                <a:cubicBezTo>
                  <a:pt x="55374" y="175979"/>
                  <a:pt x="83794" y="178981"/>
                  <a:pt x="83794" y="178981"/>
                </a:cubicBezTo>
                <a:cubicBezTo>
                  <a:pt x="83794" y="178981"/>
                  <a:pt x="86847" y="179447"/>
                  <a:pt x="91893" y="179447"/>
                </a:cubicBezTo>
                <a:cubicBezTo>
                  <a:pt x="103553" y="179447"/>
                  <a:pt x="125856" y="176961"/>
                  <a:pt x="145738" y="160501"/>
                </a:cubicBezTo>
                <a:cubicBezTo>
                  <a:pt x="174192" y="136951"/>
                  <a:pt x="184566" y="98857"/>
                  <a:pt x="193772" y="68202"/>
                </a:cubicBezTo>
                <a:cubicBezTo>
                  <a:pt x="202979" y="37546"/>
                  <a:pt x="190804" y="10427"/>
                  <a:pt x="165018" y="1921"/>
                </a:cubicBezTo>
                <a:cubicBezTo>
                  <a:pt x="160969" y="582"/>
                  <a:pt x="157230" y="1"/>
                  <a:pt x="15367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" name="Google Shape;143;p9"/>
          <p:cNvGrpSpPr/>
          <p:nvPr/>
        </p:nvGrpSpPr>
        <p:grpSpPr>
          <a:xfrm>
            <a:off x="-223662" y="-270563"/>
            <a:ext cx="9820297" cy="5636831"/>
            <a:chOff x="-223662" y="-270563"/>
            <a:chExt cx="9820297" cy="5636831"/>
          </a:xfrm>
        </p:grpSpPr>
        <p:grpSp>
          <p:nvGrpSpPr>
            <p:cNvPr id="144" name="Google Shape;144;p9"/>
            <p:cNvGrpSpPr/>
            <p:nvPr/>
          </p:nvGrpSpPr>
          <p:grpSpPr>
            <a:xfrm rot="2118701">
              <a:off x="2029128" y="4418129"/>
              <a:ext cx="677494" cy="678539"/>
              <a:chOff x="1176363" y="5022450"/>
              <a:chExt cx="551250" cy="552100"/>
            </a:xfrm>
          </p:grpSpPr>
          <p:sp>
            <p:nvSpPr>
              <p:cNvPr id="145" name="Google Shape;145;p9"/>
              <p:cNvSpPr/>
              <p:nvPr/>
            </p:nvSpPr>
            <p:spPr>
              <a:xfrm>
                <a:off x="1176363" y="5561175"/>
                <a:ext cx="54225" cy="5025"/>
              </a:xfrm>
              <a:custGeom>
                <a:rect b="b" l="l" r="r" t="t"/>
                <a:pathLst>
                  <a:path extrusionOk="0" fill="none" h="201" w="2169">
                    <a:moveTo>
                      <a:pt x="2168" y="201"/>
                    </a:moveTo>
                    <a:cubicBezTo>
                      <a:pt x="1434" y="134"/>
                      <a:pt x="701" y="67"/>
                      <a:pt x="0" y="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9"/>
              <p:cNvSpPr/>
              <p:nvPr/>
            </p:nvSpPr>
            <p:spPr>
              <a:xfrm>
                <a:off x="1272263" y="5043300"/>
                <a:ext cx="351100" cy="531250"/>
              </a:xfrm>
              <a:custGeom>
                <a:rect b="b" l="l" r="r" t="t"/>
                <a:pathLst>
                  <a:path extrusionOk="0" fill="none" h="21250" w="14044">
                    <a:moveTo>
                      <a:pt x="14044" y="1"/>
                    </a:moveTo>
                    <a:cubicBezTo>
                      <a:pt x="10474" y="1035"/>
                      <a:pt x="4670" y="2803"/>
                      <a:pt x="5171" y="7606"/>
                    </a:cubicBezTo>
                    <a:cubicBezTo>
                      <a:pt x="5437" y="10175"/>
                      <a:pt x="7672" y="12109"/>
                      <a:pt x="9407" y="13844"/>
                    </a:cubicBezTo>
                    <a:cubicBezTo>
                      <a:pt x="11008" y="15445"/>
                      <a:pt x="13310" y="18047"/>
                      <a:pt x="10841" y="20048"/>
                    </a:cubicBezTo>
                    <a:cubicBezTo>
                      <a:pt x="9540" y="21082"/>
                      <a:pt x="7405" y="21049"/>
                      <a:pt x="5838" y="21149"/>
                    </a:cubicBezTo>
                    <a:cubicBezTo>
                      <a:pt x="3870" y="21249"/>
                      <a:pt x="1935" y="21216"/>
                      <a:pt x="0" y="21049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9"/>
              <p:cNvSpPr/>
              <p:nvPr/>
            </p:nvSpPr>
            <p:spPr>
              <a:xfrm>
                <a:off x="1668363" y="5022450"/>
                <a:ext cx="59250" cy="10875"/>
              </a:xfrm>
              <a:custGeom>
                <a:rect b="b" l="l" r="r" t="t"/>
                <a:pathLst>
                  <a:path extrusionOk="0" fill="none" h="435" w="2370">
                    <a:moveTo>
                      <a:pt x="2369" y="1"/>
                    </a:moveTo>
                    <a:cubicBezTo>
                      <a:pt x="1569" y="134"/>
                      <a:pt x="768" y="267"/>
                      <a:pt x="1" y="434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9"/>
            <p:cNvGrpSpPr/>
            <p:nvPr/>
          </p:nvGrpSpPr>
          <p:grpSpPr>
            <a:xfrm rot="4499953">
              <a:off x="6357811" y="4832109"/>
              <a:ext cx="488889" cy="473526"/>
              <a:chOff x="3103563" y="2976000"/>
              <a:chExt cx="397800" cy="385300"/>
            </a:xfrm>
          </p:grpSpPr>
          <p:sp>
            <p:nvSpPr>
              <p:cNvPr id="149" name="Google Shape;149;p9"/>
              <p:cNvSpPr/>
              <p:nvPr/>
            </p:nvSpPr>
            <p:spPr>
              <a:xfrm>
                <a:off x="3141088" y="3272875"/>
                <a:ext cx="9200" cy="70900"/>
              </a:xfrm>
              <a:custGeom>
                <a:rect b="b" l="l" r="r" t="t"/>
                <a:pathLst>
                  <a:path extrusionOk="0" fill="none" h="2836" w="368">
                    <a:moveTo>
                      <a:pt x="1" y="0"/>
                    </a:moveTo>
                    <a:cubicBezTo>
                      <a:pt x="101" y="968"/>
                      <a:pt x="234" y="1902"/>
                      <a:pt x="367" y="2836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9"/>
              <p:cNvSpPr/>
              <p:nvPr/>
            </p:nvSpPr>
            <p:spPr>
              <a:xfrm>
                <a:off x="3103563" y="2976000"/>
                <a:ext cx="32550" cy="256025"/>
              </a:xfrm>
              <a:custGeom>
                <a:rect b="b" l="l" r="r" t="t"/>
                <a:pathLst>
                  <a:path extrusionOk="0" fill="none" h="10241" w="1302">
                    <a:moveTo>
                      <a:pt x="0" y="0"/>
                    </a:moveTo>
                    <a:lnTo>
                      <a:pt x="1301" y="10241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9"/>
              <p:cNvSpPr/>
              <p:nvPr/>
            </p:nvSpPr>
            <p:spPr>
              <a:xfrm>
                <a:off x="3257013" y="3029350"/>
                <a:ext cx="72575" cy="329425"/>
              </a:xfrm>
              <a:custGeom>
                <a:rect b="b" l="l" r="r" t="t"/>
                <a:pathLst>
                  <a:path extrusionOk="0" fill="none" h="13177" w="2903">
                    <a:moveTo>
                      <a:pt x="2902" y="1"/>
                    </a:moveTo>
                    <a:cubicBezTo>
                      <a:pt x="1935" y="4404"/>
                      <a:pt x="968" y="8774"/>
                      <a:pt x="0" y="13177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9"/>
              <p:cNvSpPr/>
              <p:nvPr/>
            </p:nvSpPr>
            <p:spPr>
              <a:xfrm>
                <a:off x="3365413" y="3255350"/>
                <a:ext cx="53400" cy="105950"/>
              </a:xfrm>
              <a:custGeom>
                <a:rect b="b" l="l" r="r" t="t"/>
                <a:pathLst>
                  <a:path extrusionOk="0" fill="none" h="4238" w="2136">
                    <a:moveTo>
                      <a:pt x="2135" y="1"/>
                    </a:moveTo>
                    <a:lnTo>
                      <a:pt x="1" y="4237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9"/>
              <p:cNvSpPr/>
              <p:nvPr/>
            </p:nvSpPr>
            <p:spPr>
              <a:xfrm>
                <a:off x="3440463" y="3091900"/>
                <a:ext cx="60900" cy="121775"/>
              </a:xfrm>
              <a:custGeom>
                <a:rect b="b" l="l" r="r" t="t"/>
                <a:pathLst>
                  <a:path extrusionOk="0" fill="none" h="4871" w="2436">
                    <a:moveTo>
                      <a:pt x="2436" y="1"/>
                    </a:moveTo>
                    <a:lnTo>
                      <a:pt x="1" y="4871"/>
                    </a:ln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9"/>
            <p:cNvGrpSpPr/>
            <p:nvPr/>
          </p:nvGrpSpPr>
          <p:grpSpPr>
            <a:xfrm>
              <a:off x="6407793" y="-270563"/>
              <a:ext cx="802548" cy="757672"/>
              <a:chOff x="5091638" y="5657900"/>
              <a:chExt cx="402825" cy="380300"/>
            </a:xfrm>
          </p:grpSpPr>
          <p:sp>
            <p:nvSpPr>
              <p:cNvPr id="155" name="Google Shape;155;p9"/>
              <p:cNvSpPr/>
              <p:nvPr/>
            </p:nvSpPr>
            <p:spPr>
              <a:xfrm>
                <a:off x="5091638" y="5717950"/>
                <a:ext cx="402825" cy="320250"/>
              </a:xfrm>
              <a:custGeom>
                <a:rect b="b" l="l" r="r" t="t"/>
                <a:pathLst>
                  <a:path extrusionOk="0" fill="none" h="12810" w="16113">
                    <a:moveTo>
                      <a:pt x="12510" y="1"/>
                    </a:moveTo>
                    <a:cubicBezTo>
                      <a:pt x="13777" y="1035"/>
                      <a:pt x="16112" y="3203"/>
                      <a:pt x="14678" y="4971"/>
                    </a:cubicBezTo>
                    <a:cubicBezTo>
                      <a:pt x="13677" y="6205"/>
                      <a:pt x="11576" y="6472"/>
                      <a:pt x="10108" y="6705"/>
                    </a:cubicBezTo>
                    <a:cubicBezTo>
                      <a:pt x="7339" y="7172"/>
                      <a:pt x="3904" y="7172"/>
                      <a:pt x="1535" y="8840"/>
                    </a:cubicBezTo>
                    <a:cubicBezTo>
                      <a:pt x="1" y="9908"/>
                      <a:pt x="234" y="11442"/>
                      <a:pt x="1335" y="12810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9"/>
              <p:cNvSpPr/>
              <p:nvPr/>
            </p:nvSpPr>
            <p:spPr>
              <a:xfrm>
                <a:off x="5314313" y="5657900"/>
                <a:ext cx="47550" cy="28375"/>
              </a:xfrm>
              <a:custGeom>
                <a:rect b="b" l="l" r="r" t="t"/>
                <a:pathLst>
                  <a:path extrusionOk="0" fill="none" h="1135" w="1902">
                    <a:moveTo>
                      <a:pt x="0" y="1"/>
                    </a:moveTo>
                    <a:cubicBezTo>
                      <a:pt x="634" y="368"/>
                      <a:pt x="1268" y="735"/>
                      <a:pt x="1902" y="1135"/>
                    </a:cubicBezTo>
                  </a:path>
                </a:pathLst>
              </a:custGeom>
              <a:noFill/>
              <a:ln cap="rnd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7" name="Google Shape;157;p9"/>
            <p:cNvSpPr/>
            <p:nvPr/>
          </p:nvSpPr>
          <p:spPr>
            <a:xfrm rot="-1970022">
              <a:off x="9042141" y="959816"/>
              <a:ext cx="490487" cy="380615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9"/>
            <p:cNvSpPr/>
            <p:nvPr/>
          </p:nvSpPr>
          <p:spPr>
            <a:xfrm>
              <a:off x="2294175" y="174769"/>
              <a:ext cx="502058" cy="389594"/>
            </a:xfrm>
            <a:custGeom>
              <a:rect b="b" l="l" r="r" t="t"/>
              <a:pathLst>
                <a:path extrusionOk="0" fill="none" h="6239" w="8040">
                  <a:moveTo>
                    <a:pt x="0" y="1"/>
                  </a:moveTo>
                  <a:lnTo>
                    <a:pt x="1501" y="6239"/>
                  </a:lnTo>
                  <a:lnTo>
                    <a:pt x="8039" y="1035"/>
                  </a:lnTo>
                  <a:close/>
                </a:path>
              </a:pathLst>
            </a:custGeom>
            <a:noFill/>
            <a:ln cap="rnd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9"/>
            <p:cNvSpPr/>
            <p:nvPr/>
          </p:nvSpPr>
          <p:spPr>
            <a:xfrm>
              <a:off x="-223662" y="3085975"/>
              <a:ext cx="487800" cy="487800"/>
            </a:xfrm>
            <a:prstGeom prst="ellipse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" name="Google Shape;160;p9"/>
          <p:cNvSpPr txBox="1"/>
          <p:nvPr>
            <p:ph type="title"/>
          </p:nvPr>
        </p:nvSpPr>
        <p:spPr>
          <a:xfrm>
            <a:off x="1029470" y="2239616"/>
            <a:ext cx="3227400" cy="70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1" name="Google Shape;161;p9"/>
          <p:cNvSpPr txBox="1"/>
          <p:nvPr>
            <p:ph idx="1" type="body"/>
          </p:nvPr>
        </p:nvSpPr>
        <p:spPr>
          <a:xfrm>
            <a:off x="1277120" y="2959867"/>
            <a:ext cx="2732100" cy="5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" name="Google Shape;162;p9"/>
          <p:cNvSpPr txBox="1"/>
          <p:nvPr>
            <p:ph hasCustomPrompt="1" idx="2" type="title"/>
          </p:nvPr>
        </p:nvSpPr>
        <p:spPr>
          <a:xfrm>
            <a:off x="1915970" y="1060149"/>
            <a:ext cx="1454400" cy="118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9000">
                <a:solidFill>
                  <a:schemeClr val="accent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153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154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p84"/>
          <p:cNvSpPr/>
          <p:nvPr/>
        </p:nvSpPr>
        <p:spPr>
          <a:xfrm flipH="1" rot="-6394421">
            <a:off x="3075982" y="-4092624"/>
            <a:ext cx="7445557" cy="5227057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93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84"/>
          <p:cNvSpPr/>
          <p:nvPr/>
        </p:nvSpPr>
        <p:spPr>
          <a:xfrm>
            <a:off x="880984" y="3451898"/>
            <a:ext cx="5633465" cy="1688944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" name="Google Shape;1157;p84"/>
          <p:cNvSpPr txBox="1"/>
          <p:nvPr>
            <p:ph hasCustomPrompt="1" type="title"/>
          </p:nvPr>
        </p:nvSpPr>
        <p:spPr>
          <a:xfrm>
            <a:off x="7200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58" name="Google Shape;1158;p84"/>
          <p:cNvSpPr txBox="1"/>
          <p:nvPr>
            <p:ph idx="1" type="subTitle"/>
          </p:nvPr>
        </p:nvSpPr>
        <p:spPr>
          <a:xfrm>
            <a:off x="7200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9" name="Google Shape;1159;p84"/>
          <p:cNvSpPr txBox="1"/>
          <p:nvPr>
            <p:ph hasCustomPrompt="1" idx="2" type="title"/>
          </p:nvPr>
        </p:nvSpPr>
        <p:spPr>
          <a:xfrm>
            <a:off x="34038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60" name="Google Shape;1160;p84"/>
          <p:cNvSpPr txBox="1"/>
          <p:nvPr>
            <p:ph idx="3" type="subTitle"/>
          </p:nvPr>
        </p:nvSpPr>
        <p:spPr>
          <a:xfrm>
            <a:off x="34038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1" name="Google Shape;1161;p84"/>
          <p:cNvSpPr txBox="1"/>
          <p:nvPr>
            <p:ph hasCustomPrompt="1" idx="4" type="title"/>
          </p:nvPr>
        </p:nvSpPr>
        <p:spPr>
          <a:xfrm>
            <a:off x="6087600" y="1371634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62" name="Google Shape;1162;p84"/>
          <p:cNvSpPr txBox="1"/>
          <p:nvPr>
            <p:ph idx="5" type="subTitle"/>
          </p:nvPr>
        </p:nvSpPr>
        <p:spPr>
          <a:xfrm>
            <a:off x="6087600" y="2349906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3" name="Google Shape;1163;p84"/>
          <p:cNvSpPr txBox="1"/>
          <p:nvPr>
            <p:ph hasCustomPrompt="1" idx="6" type="title"/>
          </p:nvPr>
        </p:nvSpPr>
        <p:spPr>
          <a:xfrm>
            <a:off x="7200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64" name="Google Shape;1164;p84"/>
          <p:cNvSpPr txBox="1"/>
          <p:nvPr>
            <p:ph idx="7" type="subTitle"/>
          </p:nvPr>
        </p:nvSpPr>
        <p:spPr>
          <a:xfrm>
            <a:off x="7200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5" name="Google Shape;1165;p84"/>
          <p:cNvSpPr txBox="1"/>
          <p:nvPr>
            <p:ph hasCustomPrompt="1" idx="8" type="title"/>
          </p:nvPr>
        </p:nvSpPr>
        <p:spPr>
          <a:xfrm>
            <a:off x="34038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66" name="Google Shape;1166;p84"/>
          <p:cNvSpPr txBox="1"/>
          <p:nvPr>
            <p:ph idx="9" type="subTitle"/>
          </p:nvPr>
        </p:nvSpPr>
        <p:spPr>
          <a:xfrm>
            <a:off x="34038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7" name="Google Shape;1167;p84"/>
          <p:cNvSpPr txBox="1"/>
          <p:nvPr>
            <p:ph hasCustomPrompt="1" idx="13" type="title"/>
          </p:nvPr>
        </p:nvSpPr>
        <p:spPr>
          <a:xfrm>
            <a:off x="6087600" y="3032050"/>
            <a:ext cx="12753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4400">
                <a:solidFill>
                  <a:schemeClr val="accent4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68" name="Google Shape;1168;p84"/>
          <p:cNvSpPr txBox="1"/>
          <p:nvPr>
            <p:ph idx="14" type="subTitle"/>
          </p:nvPr>
        </p:nvSpPr>
        <p:spPr>
          <a:xfrm>
            <a:off x="6087600" y="4015108"/>
            <a:ext cx="2336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9" name="Google Shape;1169;p84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70" name="Google Shape;1170;p84"/>
          <p:cNvSpPr txBox="1"/>
          <p:nvPr>
            <p:ph idx="16" type="subTitle"/>
          </p:nvPr>
        </p:nvSpPr>
        <p:spPr>
          <a:xfrm>
            <a:off x="7200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1171" name="Google Shape;1171;p84"/>
          <p:cNvSpPr txBox="1"/>
          <p:nvPr>
            <p:ph idx="17" type="subTitle"/>
          </p:nvPr>
        </p:nvSpPr>
        <p:spPr>
          <a:xfrm>
            <a:off x="34038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1172" name="Google Shape;1172;p84"/>
          <p:cNvSpPr txBox="1"/>
          <p:nvPr>
            <p:ph idx="18" type="subTitle"/>
          </p:nvPr>
        </p:nvSpPr>
        <p:spPr>
          <a:xfrm>
            <a:off x="6087600" y="188440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1173" name="Google Shape;1173;p84"/>
          <p:cNvSpPr txBox="1"/>
          <p:nvPr>
            <p:ph idx="19" type="subTitle"/>
          </p:nvPr>
        </p:nvSpPr>
        <p:spPr>
          <a:xfrm>
            <a:off x="7151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1174" name="Google Shape;1174;p84"/>
          <p:cNvSpPr txBox="1"/>
          <p:nvPr>
            <p:ph idx="20" type="subTitle"/>
          </p:nvPr>
        </p:nvSpPr>
        <p:spPr>
          <a:xfrm>
            <a:off x="34038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1175" name="Google Shape;1175;p84"/>
          <p:cNvSpPr txBox="1"/>
          <p:nvPr>
            <p:ph idx="21" type="subTitle"/>
          </p:nvPr>
        </p:nvSpPr>
        <p:spPr>
          <a:xfrm>
            <a:off x="6087600" y="3544950"/>
            <a:ext cx="2336400" cy="51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aleway ExtraBold"/>
              <a:buNone/>
              <a:defRPr sz="20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grpSp>
        <p:nvGrpSpPr>
          <p:cNvPr id="1176" name="Google Shape;1176;p84"/>
          <p:cNvGrpSpPr/>
          <p:nvPr/>
        </p:nvGrpSpPr>
        <p:grpSpPr>
          <a:xfrm>
            <a:off x="517117" y="271959"/>
            <a:ext cx="663796" cy="596057"/>
            <a:chOff x="517117" y="271959"/>
            <a:chExt cx="663796" cy="596057"/>
          </a:xfrm>
        </p:grpSpPr>
        <p:grpSp>
          <p:nvGrpSpPr>
            <p:cNvPr id="1177" name="Google Shape;1177;p84"/>
            <p:cNvGrpSpPr/>
            <p:nvPr/>
          </p:nvGrpSpPr>
          <p:grpSpPr>
            <a:xfrm rot="-3046135">
              <a:off x="592622" y="417058"/>
              <a:ext cx="86297" cy="235902"/>
              <a:chOff x="2187550" y="-667000"/>
              <a:chExt cx="135700" cy="370950"/>
            </a:xfrm>
          </p:grpSpPr>
          <p:sp>
            <p:nvSpPr>
              <p:cNvPr id="1178" name="Google Shape;1178;p84"/>
              <p:cNvSpPr/>
              <p:nvPr/>
            </p:nvSpPr>
            <p:spPr>
              <a:xfrm>
                <a:off x="2187550" y="-667000"/>
                <a:ext cx="135700" cy="299650"/>
              </a:xfrm>
              <a:custGeom>
                <a:rect b="b" l="l" r="r" t="t"/>
                <a:pathLst>
                  <a:path extrusionOk="0" h="11986" w="5428">
                    <a:moveTo>
                      <a:pt x="244" y="1"/>
                    </a:moveTo>
                    <a:cubicBezTo>
                      <a:pt x="241" y="1"/>
                      <a:pt x="237" y="1"/>
                      <a:pt x="235" y="2"/>
                    </a:cubicBezTo>
                    <a:cubicBezTo>
                      <a:pt x="1" y="55"/>
                      <a:pt x="2223" y="2491"/>
                      <a:pt x="2782" y="5293"/>
                    </a:cubicBezTo>
                    <a:cubicBezTo>
                      <a:pt x="3341" y="8081"/>
                      <a:pt x="2987" y="11986"/>
                      <a:pt x="3274" y="11986"/>
                    </a:cubicBezTo>
                    <a:cubicBezTo>
                      <a:pt x="3275" y="11986"/>
                      <a:pt x="3277" y="11986"/>
                      <a:pt x="3278" y="11985"/>
                    </a:cubicBezTo>
                    <a:cubicBezTo>
                      <a:pt x="3560" y="11945"/>
                      <a:pt x="5427" y="7910"/>
                      <a:pt x="4554" y="5006"/>
                    </a:cubicBezTo>
                    <a:cubicBezTo>
                      <a:pt x="3691" y="2135"/>
                      <a:pt x="544" y="1"/>
                      <a:pt x="2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" name="Google Shape;1179;p84"/>
              <p:cNvSpPr/>
              <p:nvPr/>
            </p:nvSpPr>
            <p:spPr>
              <a:xfrm>
                <a:off x="2246900" y="-583625"/>
                <a:ext cx="25825" cy="93475"/>
              </a:xfrm>
              <a:custGeom>
                <a:rect b="b" l="l" r="r" t="t"/>
                <a:pathLst>
                  <a:path extrusionOk="0" h="3739" w="1033">
                    <a:moveTo>
                      <a:pt x="81" y="0"/>
                    </a:moveTo>
                    <a:lnTo>
                      <a:pt x="1" y="36"/>
                    </a:lnTo>
                    <a:cubicBezTo>
                      <a:pt x="1" y="36"/>
                      <a:pt x="82" y="262"/>
                      <a:pt x="204" y="603"/>
                    </a:cubicBezTo>
                    <a:cubicBezTo>
                      <a:pt x="236" y="687"/>
                      <a:pt x="271" y="777"/>
                      <a:pt x="307" y="874"/>
                    </a:cubicBezTo>
                    <a:cubicBezTo>
                      <a:pt x="346" y="969"/>
                      <a:pt x="369" y="1077"/>
                      <a:pt x="405" y="1182"/>
                    </a:cubicBezTo>
                    <a:cubicBezTo>
                      <a:pt x="472" y="1396"/>
                      <a:pt x="544" y="1625"/>
                      <a:pt x="615" y="1853"/>
                    </a:cubicBezTo>
                    <a:cubicBezTo>
                      <a:pt x="668" y="2084"/>
                      <a:pt x="719" y="2316"/>
                      <a:pt x="768" y="2533"/>
                    </a:cubicBezTo>
                    <a:cubicBezTo>
                      <a:pt x="788" y="2643"/>
                      <a:pt x="827" y="2744"/>
                      <a:pt x="834" y="2848"/>
                    </a:cubicBezTo>
                    <a:cubicBezTo>
                      <a:pt x="846" y="2951"/>
                      <a:pt x="856" y="3049"/>
                      <a:pt x="867" y="3139"/>
                    </a:cubicBezTo>
                    <a:cubicBezTo>
                      <a:pt x="914" y="3498"/>
                      <a:pt x="945" y="3738"/>
                      <a:pt x="945" y="3738"/>
                    </a:cubicBezTo>
                    <a:lnTo>
                      <a:pt x="1033" y="3730"/>
                    </a:lnTo>
                    <a:cubicBezTo>
                      <a:pt x="1033" y="3730"/>
                      <a:pt x="1024" y="3489"/>
                      <a:pt x="1010" y="3127"/>
                    </a:cubicBezTo>
                    <a:cubicBezTo>
                      <a:pt x="1006" y="3037"/>
                      <a:pt x="1000" y="2938"/>
                      <a:pt x="993" y="2835"/>
                    </a:cubicBezTo>
                    <a:cubicBezTo>
                      <a:pt x="993" y="2731"/>
                      <a:pt x="960" y="2623"/>
                      <a:pt x="940" y="2511"/>
                    </a:cubicBezTo>
                    <a:cubicBezTo>
                      <a:pt x="894" y="2285"/>
                      <a:pt x="845" y="2044"/>
                      <a:pt x="795" y="1804"/>
                    </a:cubicBezTo>
                    <a:cubicBezTo>
                      <a:pt x="718" y="1574"/>
                      <a:pt x="642" y="1342"/>
                      <a:pt x="569" y="1127"/>
                    </a:cubicBezTo>
                    <a:cubicBezTo>
                      <a:pt x="532" y="1018"/>
                      <a:pt x="501" y="912"/>
                      <a:pt x="456" y="818"/>
                    </a:cubicBezTo>
                    <a:cubicBezTo>
                      <a:pt x="414" y="722"/>
                      <a:pt x="374" y="632"/>
                      <a:pt x="337" y="549"/>
                    </a:cubicBezTo>
                    <a:cubicBezTo>
                      <a:pt x="183" y="219"/>
                      <a:pt x="81" y="0"/>
                      <a:pt x="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" name="Google Shape;1180;p84"/>
              <p:cNvSpPr/>
              <p:nvPr/>
            </p:nvSpPr>
            <p:spPr>
              <a:xfrm>
                <a:off x="2241900" y="-334675"/>
                <a:ext cx="41850" cy="38625"/>
              </a:xfrm>
              <a:custGeom>
                <a:rect b="b" l="l" r="r" t="t"/>
                <a:pathLst>
                  <a:path extrusionOk="0" h="1545" w="1674">
                    <a:moveTo>
                      <a:pt x="924" y="0"/>
                    </a:moveTo>
                    <a:cubicBezTo>
                      <a:pt x="297" y="0"/>
                      <a:pt x="0" y="1190"/>
                      <a:pt x="767" y="1501"/>
                    </a:cubicBezTo>
                    <a:cubicBezTo>
                      <a:pt x="839" y="1531"/>
                      <a:pt x="906" y="1544"/>
                      <a:pt x="968" y="1544"/>
                    </a:cubicBezTo>
                    <a:cubicBezTo>
                      <a:pt x="1598" y="1544"/>
                      <a:pt x="1673" y="150"/>
                      <a:pt x="1035" y="13"/>
                    </a:cubicBezTo>
                    <a:cubicBezTo>
                      <a:pt x="997" y="4"/>
                      <a:pt x="960" y="0"/>
                      <a:pt x="9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1" name="Google Shape;1181;p84"/>
            <p:cNvGrpSpPr/>
            <p:nvPr/>
          </p:nvGrpSpPr>
          <p:grpSpPr>
            <a:xfrm>
              <a:off x="715222" y="637502"/>
              <a:ext cx="245491" cy="230514"/>
              <a:chOff x="1833125" y="-1256125"/>
              <a:chExt cx="283150" cy="265875"/>
            </a:xfrm>
          </p:grpSpPr>
          <p:sp>
            <p:nvSpPr>
              <p:cNvPr id="1182" name="Google Shape;1182;p84"/>
              <p:cNvSpPr/>
              <p:nvPr/>
            </p:nvSpPr>
            <p:spPr>
              <a:xfrm>
                <a:off x="1833125" y="-1256125"/>
                <a:ext cx="283150" cy="265875"/>
              </a:xfrm>
              <a:custGeom>
                <a:rect b="b" l="l" r="r" t="t"/>
                <a:pathLst>
                  <a:path extrusionOk="0" h="10635" w="11326">
                    <a:moveTo>
                      <a:pt x="4274" y="1"/>
                    </a:moveTo>
                    <a:cubicBezTo>
                      <a:pt x="4225" y="1"/>
                      <a:pt x="4179" y="10"/>
                      <a:pt x="4137" y="29"/>
                    </a:cubicBezTo>
                    <a:cubicBezTo>
                      <a:pt x="3416" y="349"/>
                      <a:pt x="3871" y="3263"/>
                      <a:pt x="3687" y="3430"/>
                    </a:cubicBezTo>
                    <a:cubicBezTo>
                      <a:pt x="3504" y="3598"/>
                      <a:pt x="1" y="3518"/>
                      <a:pt x="1" y="4388"/>
                    </a:cubicBezTo>
                    <a:cubicBezTo>
                      <a:pt x="2" y="4908"/>
                      <a:pt x="3404" y="6362"/>
                      <a:pt x="3422" y="6664"/>
                    </a:cubicBezTo>
                    <a:cubicBezTo>
                      <a:pt x="3438" y="6966"/>
                      <a:pt x="3258" y="10635"/>
                      <a:pt x="4044" y="10635"/>
                    </a:cubicBezTo>
                    <a:cubicBezTo>
                      <a:pt x="4044" y="10635"/>
                      <a:pt x="4044" y="10635"/>
                      <a:pt x="4044" y="10635"/>
                    </a:cubicBezTo>
                    <a:cubicBezTo>
                      <a:pt x="4697" y="10634"/>
                      <a:pt x="6170" y="7986"/>
                      <a:pt x="6421" y="7936"/>
                    </a:cubicBezTo>
                    <a:cubicBezTo>
                      <a:pt x="6425" y="7935"/>
                      <a:pt x="6430" y="7934"/>
                      <a:pt x="6436" y="7934"/>
                    </a:cubicBezTo>
                    <a:cubicBezTo>
                      <a:pt x="6734" y="7934"/>
                      <a:pt x="9058" y="9063"/>
                      <a:pt x="9794" y="9063"/>
                    </a:cubicBezTo>
                    <a:cubicBezTo>
                      <a:pt x="9887" y="9063"/>
                      <a:pt x="9955" y="9045"/>
                      <a:pt x="9990" y="9004"/>
                    </a:cubicBezTo>
                    <a:cubicBezTo>
                      <a:pt x="10308" y="8635"/>
                      <a:pt x="8597" y="5756"/>
                      <a:pt x="8831" y="5405"/>
                    </a:cubicBezTo>
                    <a:cubicBezTo>
                      <a:pt x="9065" y="5051"/>
                      <a:pt x="11325" y="2420"/>
                      <a:pt x="11107" y="1984"/>
                    </a:cubicBezTo>
                    <a:cubicBezTo>
                      <a:pt x="11064" y="1899"/>
                      <a:pt x="10881" y="1865"/>
                      <a:pt x="10613" y="1865"/>
                    </a:cubicBezTo>
                    <a:cubicBezTo>
                      <a:pt x="9595" y="1865"/>
                      <a:pt x="7345" y="2350"/>
                      <a:pt x="6826" y="2350"/>
                    </a:cubicBezTo>
                    <a:cubicBezTo>
                      <a:pt x="6784" y="2350"/>
                      <a:pt x="6753" y="2347"/>
                      <a:pt x="6735" y="2340"/>
                    </a:cubicBezTo>
                    <a:cubicBezTo>
                      <a:pt x="6467" y="2230"/>
                      <a:pt x="5042" y="1"/>
                      <a:pt x="4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84"/>
              <p:cNvSpPr/>
              <p:nvPr/>
            </p:nvSpPr>
            <p:spPr>
              <a:xfrm>
                <a:off x="1926950" y="-1092125"/>
                <a:ext cx="9850" cy="43675"/>
              </a:xfrm>
              <a:custGeom>
                <a:rect b="b" l="l" r="r" t="t"/>
                <a:pathLst>
                  <a:path extrusionOk="0" h="1747" w="394">
                    <a:moveTo>
                      <a:pt x="227" y="1"/>
                    </a:moveTo>
                    <a:cubicBezTo>
                      <a:pt x="227" y="1"/>
                      <a:pt x="183" y="103"/>
                      <a:pt x="135" y="267"/>
                    </a:cubicBezTo>
                    <a:cubicBezTo>
                      <a:pt x="84" y="429"/>
                      <a:pt x="41" y="654"/>
                      <a:pt x="0" y="878"/>
                    </a:cubicBezTo>
                    <a:cubicBezTo>
                      <a:pt x="6" y="1095"/>
                      <a:pt x="16" y="1313"/>
                      <a:pt x="41" y="1475"/>
                    </a:cubicBezTo>
                    <a:cubicBezTo>
                      <a:pt x="63" y="1639"/>
                      <a:pt x="92" y="1747"/>
                      <a:pt x="92" y="1747"/>
                    </a:cubicBezTo>
                    <a:lnTo>
                      <a:pt x="252" y="1746"/>
                    </a:lnTo>
                    <a:cubicBezTo>
                      <a:pt x="252" y="1746"/>
                      <a:pt x="281" y="1637"/>
                      <a:pt x="302" y="1474"/>
                    </a:cubicBezTo>
                    <a:cubicBezTo>
                      <a:pt x="325" y="1311"/>
                      <a:pt x="333" y="1093"/>
                      <a:pt x="338" y="876"/>
                    </a:cubicBezTo>
                    <a:cubicBezTo>
                      <a:pt x="366" y="672"/>
                      <a:pt x="390" y="468"/>
                      <a:pt x="391" y="308"/>
                    </a:cubicBezTo>
                    <a:cubicBezTo>
                      <a:pt x="393" y="151"/>
                      <a:pt x="382" y="38"/>
                      <a:pt x="382" y="38"/>
                    </a:cubicBezTo>
                    <a:lnTo>
                      <a:pt x="2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" name="Google Shape;1184;p84"/>
              <p:cNvSpPr/>
              <p:nvPr/>
            </p:nvSpPr>
            <p:spPr>
              <a:xfrm>
                <a:off x="1994950" y="-1081800"/>
                <a:ext cx="52675" cy="25025"/>
              </a:xfrm>
              <a:custGeom>
                <a:rect b="b" l="l" r="r" t="t"/>
                <a:pathLst>
                  <a:path extrusionOk="0" h="1001" w="2107">
                    <a:moveTo>
                      <a:pt x="62" y="1"/>
                    </a:moveTo>
                    <a:lnTo>
                      <a:pt x="0" y="148"/>
                    </a:lnTo>
                    <a:cubicBezTo>
                      <a:pt x="0" y="148"/>
                      <a:pt x="117" y="228"/>
                      <a:pt x="301" y="327"/>
                    </a:cubicBezTo>
                    <a:cubicBezTo>
                      <a:pt x="483" y="429"/>
                      <a:pt x="735" y="545"/>
                      <a:pt x="989" y="656"/>
                    </a:cubicBezTo>
                    <a:cubicBezTo>
                      <a:pt x="1246" y="758"/>
                      <a:pt x="1505" y="856"/>
                      <a:pt x="1706" y="914"/>
                    </a:cubicBezTo>
                    <a:cubicBezTo>
                      <a:pt x="1906" y="974"/>
                      <a:pt x="2045" y="1000"/>
                      <a:pt x="2045" y="1000"/>
                    </a:cubicBezTo>
                    <a:lnTo>
                      <a:pt x="2106" y="853"/>
                    </a:lnTo>
                    <a:cubicBezTo>
                      <a:pt x="2106" y="853"/>
                      <a:pt x="1990" y="773"/>
                      <a:pt x="1806" y="673"/>
                    </a:cubicBezTo>
                    <a:cubicBezTo>
                      <a:pt x="1624" y="571"/>
                      <a:pt x="1372" y="456"/>
                      <a:pt x="1119" y="345"/>
                    </a:cubicBezTo>
                    <a:cubicBezTo>
                      <a:pt x="860" y="243"/>
                      <a:pt x="602" y="145"/>
                      <a:pt x="401" y="88"/>
                    </a:cubicBezTo>
                    <a:cubicBezTo>
                      <a:pt x="200" y="28"/>
                      <a:pt x="62" y="1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5" name="Google Shape;1185;p84"/>
            <p:cNvGrpSpPr/>
            <p:nvPr/>
          </p:nvGrpSpPr>
          <p:grpSpPr>
            <a:xfrm rot="460689">
              <a:off x="742906" y="278762"/>
              <a:ext cx="117651" cy="235784"/>
              <a:chOff x="2523825" y="-685025"/>
              <a:chExt cx="214450" cy="429700"/>
            </a:xfrm>
          </p:grpSpPr>
          <p:sp>
            <p:nvSpPr>
              <p:cNvPr id="1186" name="Google Shape;1186;p84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" name="Google Shape;1187;p84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" name="Google Shape;1188;p84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9" name="Google Shape;1189;p84"/>
            <p:cNvGrpSpPr/>
            <p:nvPr/>
          </p:nvGrpSpPr>
          <p:grpSpPr>
            <a:xfrm>
              <a:off x="875230" y="352240"/>
              <a:ext cx="305683" cy="264869"/>
              <a:chOff x="3360325" y="-1226900"/>
              <a:chExt cx="352575" cy="305500"/>
            </a:xfrm>
          </p:grpSpPr>
          <p:sp>
            <p:nvSpPr>
              <p:cNvPr id="1190" name="Google Shape;1190;p84"/>
              <p:cNvSpPr/>
              <p:nvPr/>
            </p:nvSpPr>
            <p:spPr>
              <a:xfrm>
                <a:off x="3360325" y="-1226900"/>
                <a:ext cx="352575" cy="305500"/>
              </a:xfrm>
              <a:custGeom>
                <a:rect b="b" l="l" r="r" t="t"/>
                <a:pathLst>
                  <a:path extrusionOk="0" h="12220" w="14103">
                    <a:moveTo>
                      <a:pt x="7119" y="0"/>
                    </a:moveTo>
                    <a:cubicBezTo>
                      <a:pt x="6383" y="0"/>
                      <a:pt x="5620" y="187"/>
                      <a:pt x="4860" y="602"/>
                    </a:cubicBezTo>
                    <a:cubicBezTo>
                      <a:pt x="114" y="3202"/>
                      <a:pt x="2100" y="7449"/>
                      <a:pt x="2216" y="7599"/>
                    </a:cubicBezTo>
                    <a:cubicBezTo>
                      <a:pt x="2330" y="7749"/>
                      <a:pt x="0" y="11933"/>
                      <a:pt x="122" y="12163"/>
                    </a:cubicBezTo>
                    <a:cubicBezTo>
                      <a:pt x="143" y="12202"/>
                      <a:pt x="211" y="12220"/>
                      <a:pt x="316" y="12220"/>
                    </a:cubicBezTo>
                    <a:cubicBezTo>
                      <a:pt x="1103" y="12220"/>
                      <a:pt x="3953" y="11221"/>
                      <a:pt x="4169" y="11091"/>
                    </a:cubicBezTo>
                    <a:cubicBezTo>
                      <a:pt x="4174" y="11088"/>
                      <a:pt x="4183" y="11086"/>
                      <a:pt x="4193" y="11086"/>
                    </a:cubicBezTo>
                    <a:cubicBezTo>
                      <a:pt x="4445" y="11086"/>
                      <a:pt x="6070" y="11967"/>
                      <a:pt x="7881" y="11967"/>
                    </a:cubicBezTo>
                    <a:cubicBezTo>
                      <a:pt x="9363" y="11967"/>
                      <a:pt x="10968" y="11377"/>
                      <a:pt x="12045" y="9233"/>
                    </a:cubicBezTo>
                    <a:cubicBezTo>
                      <a:pt x="14102" y="5139"/>
                      <a:pt x="10983" y="0"/>
                      <a:pt x="71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" name="Google Shape;1191;p84"/>
              <p:cNvSpPr/>
              <p:nvPr/>
            </p:nvSpPr>
            <p:spPr>
              <a:xfrm>
                <a:off x="3472025" y="-963650"/>
                <a:ext cx="156150" cy="28550"/>
              </a:xfrm>
              <a:custGeom>
                <a:rect b="b" l="l" r="r" t="t"/>
                <a:pathLst>
                  <a:path extrusionOk="0" h="1142" w="6246">
                    <a:moveTo>
                      <a:pt x="53" y="0"/>
                    </a:moveTo>
                    <a:cubicBezTo>
                      <a:pt x="24" y="0"/>
                      <a:pt x="0" y="40"/>
                      <a:pt x="26" y="65"/>
                    </a:cubicBezTo>
                    <a:cubicBezTo>
                      <a:pt x="430" y="446"/>
                      <a:pt x="926" y="725"/>
                      <a:pt x="1454" y="898"/>
                    </a:cubicBezTo>
                    <a:cubicBezTo>
                      <a:pt x="1968" y="1062"/>
                      <a:pt x="2508" y="1142"/>
                      <a:pt x="3048" y="1142"/>
                    </a:cubicBezTo>
                    <a:cubicBezTo>
                      <a:pt x="4172" y="1142"/>
                      <a:pt x="5300" y="798"/>
                      <a:pt x="6213" y="150"/>
                    </a:cubicBezTo>
                    <a:cubicBezTo>
                      <a:pt x="6246" y="128"/>
                      <a:pt x="6221" y="83"/>
                      <a:pt x="6190" y="83"/>
                    </a:cubicBezTo>
                    <a:cubicBezTo>
                      <a:pt x="6184" y="83"/>
                      <a:pt x="6177" y="85"/>
                      <a:pt x="6171" y="89"/>
                    </a:cubicBezTo>
                    <a:cubicBezTo>
                      <a:pt x="5252" y="662"/>
                      <a:pt x="4128" y="991"/>
                      <a:pt x="3020" y="991"/>
                    </a:cubicBezTo>
                    <a:cubicBezTo>
                      <a:pt x="1958" y="991"/>
                      <a:pt x="912" y="689"/>
                      <a:pt x="76" y="10"/>
                    </a:cubicBezTo>
                    <a:cubicBezTo>
                      <a:pt x="69" y="3"/>
                      <a:pt x="60" y="0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" name="Google Shape;1192;p84"/>
              <p:cNvSpPr/>
              <p:nvPr/>
            </p:nvSpPr>
            <p:spPr>
              <a:xfrm>
                <a:off x="3418000" y="-953975"/>
                <a:ext cx="34400" cy="14725"/>
              </a:xfrm>
              <a:custGeom>
                <a:rect b="b" l="l" r="r" t="t"/>
                <a:pathLst>
                  <a:path extrusionOk="0" h="589" w="1376">
                    <a:moveTo>
                      <a:pt x="1335" y="0"/>
                    </a:moveTo>
                    <a:cubicBezTo>
                      <a:pt x="1332" y="0"/>
                      <a:pt x="1329" y="1"/>
                      <a:pt x="1326" y="2"/>
                    </a:cubicBezTo>
                    <a:cubicBezTo>
                      <a:pt x="877" y="121"/>
                      <a:pt x="441" y="294"/>
                      <a:pt x="34" y="518"/>
                    </a:cubicBezTo>
                    <a:cubicBezTo>
                      <a:pt x="1" y="537"/>
                      <a:pt x="19" y="589"/>
                      <a:pt x="53" y="589"/>
                    </a:cubicBezTo>
                    <a:cubicBezTo>
                      <a:pt x="57" y="589"/>
                      <a:pt x="61" y="588"/>
                      <a:pt x="65" y="587"/>
                    </a:cubicBezTo>
                    <a:cubicBezTo>
                      <a:pt x="515" y="469"/>
                      <a:pt x="942" y="296"/>
                      <a:pt x="1351" y="71"/>
                    </a:cubicBezTo>
                    <a:cubicBezTo>
                      <a:pt x="1367" y="64"/>
                      <a:pt x="1375" y="46"/>
                      <a:pt x="1371" y="29"/>
                    </a:cubicBezTo>
                    <a:cubicBezTo>
                      <a:pt x="1367" y="12"/>
                      <a:pt x="1352" y="0"/>
                      <a:pt x="1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" name="Google Shape;1193;p84"/>
              <p:cNvSpPr/>
              <p:nvPr/>
            </p:nvSpPr>
            <p:spPr>
              <a:xfrm>
                <a:off x="3416250" y="-1193975"/>
                <a:ext cx="66100" cy="82075"/>
              </a:xfrm>
              <a:custGeom>
                <a:rect b="b" l="l" r="r" t="t"/>
                <a:pathLst>
                  <a:path extrusionOk="0" h="3283" w="2644">
                    <a:moveTo>
                      <a:pt x="2592" y="1"/>
                    </a:moveTo>
                    <a:cubicBezTo>
                      <a:pt x="2589" y="1"/>
                      <a:pt x="2586" y="1"/>
                      <a:pt x="2582" y="2"/>
                    </a:cubicBezTo>
                    <a:cubicBezTo>
                      <a:pt x="1131" y="347"/>
                      <a:pt x="71" y="1778"/>
                      <a:pt x="2" y="3244"/>
                    </a:cubicBezTo>
                    <a:cubicBezTo>
                      <a:pt x="1" y="3269"/>
                      <a:pt x="21" y="3282"/>
                      <a:pt x="40" y="3282"/>
                    </a:cubicBezTo>
                    <a:cubicBezTo>
                      <a:pt x="57" y="3282"/>
                      <a:pt x="74" y="3272"/>
                      <a:pt x="76" y="3251"/>
                    </a:cubicBezTo>
                    <a:cubicBezTo>
                      <a:pt x="264" y="1842"/>
                      <a:pt x="1230" y="522"/>
                      <a:pt x="2602" y="74"/>
                    </a:cubicBezTo>
                    <a:cubicBezTo>
                      <a:pt x="2643" y="60"/>
                      <a:pt x="2629" y="1"/>
                      <a:pt x="25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84"/>
              <p:cNvSpPr/>
              <p:nvPr/>
            </p:nvSpPr>
            <p:spPr>
              <a:xfrm>
                <a:off x="3446525" y="-1165325"/>
                <a:ext cx="203200" cy="173950"/>
              </a:xfrm>
              <a:custGeom>
                <a:rect b="b" l="l" r="r" t="t"/>
                <a:pathLst>
                  <a:path extrusionOk="0" h="6958" w="8128">
                    <a:moveTo>
                      <a:pt x="4727" y="92"/>
                    </a:moveTo>
                    <a:cubicBezTo>
                      <a:pt x="5116" y="92"/>
                      <a:pt x="5506" y="220"/>
                      <a:pt x="5836" y="492"/>
                    </a:cubicBezTo>
                    <a:cubicBezTo>
                      <a:pt x="6153" y="721"/>
                      <a:pt x="6400" y="1017"/>
                      <a:pt x="6579" y="1351"/>
                    </a:cubicBezTo>
                    <a:lnTo>
                      <a:pt x="6579" y="1351"/>
                    </a:lnTo>
                    <a:cubicBezTo>
                      <a:pt x="6410" y="1303"/>
                      <a:pt x="6234" y="1280"/>
                      <a:pt x="6056" y="1280"/>
                    </a:cubicBezTo>
                    <a:cubicBezTo>
                      <a:pt x="5963" y="1280"/>
                      <a:pt x="5869" y="1287"/>
                      <a:pt x="5776" y="1299"/>
                    </a:cubicBezTo>
                    <a:lnTo>
                      <a:pt x="5776" y="1299"/>
                    </a:lnTo>
                    <a:cubicBezTo>
                      <a:pt x="5510" y="938"/>
                      <a:pt x="5159" y="639"/>
                      <a:pt x="4746" y="442"/>
                    </a:cubicBezTo>
                    <a:cubicBezTo>
                      <a:pt x="4551" y="340"/>
                      <a:pt x="4340" y="258"/>
                      <a:pt x="4121" y="197"/>
                    </a:cubicBezTo>
                    <a:lnTo>
                      <a:pt x="4121" y="197"/>
                    </a:lnTo>
                    <a:cubicBezTo>
                      <a:pt x="4317" y="128"/>
                      <a:pt x="4522" y="92"/>
                      <a:pt x="4727" y="92"/>
                    </a:cubicBezTo>
                    <a:close/>
                    <a:moveTo>
                      <a:pt x="3883" y="300"/>
                    </a:moveTo>
                    <a:cubicBezTo>
                      <a:pt x="4564" y="457"/>
                      <a:pt x="5188" y="807"/>
                      <a:pt x="5614" y="1328"/>
                    </a:cubicBezTo>
                    <a:lnTo>
                      <a:pt x="5614" y="1328"/>
                    </a:lnTo>
                    <a:cubicBezTo>
                      <a:pt x="5419" y="1370"/>
                      <a:pt x="5230" y="1439"/>
                      <a:pt x="5055" y="1532"/>
                    </a:cubicBezTo>
                    <a:lnTo>
                      <a:pt x="5055" y="1532"/>
                    </a:lnTo>
                    <a:cubicBezTo>
                      <a:pt x="4679" y="1025"/>
                      <a:pt x="4181" y="601"/>
                      <a:pt x="3600" y="478"/>
                    </a:cubicBezTo>
                    <a:lnTo>
                      <a:pt x="3600" y="478"/>
                    </a:lnTo>
                    <a:cubicBezTo>
                      <a:pt x="3690" y="410"/>
                      <a:pt x="3785" y="350"/>
                      <a:pt x="3883" y="300"/>
                    </a:cubicBezTo>
                    <a:close/>
                    <a:moveTo>
                      <a:pt x="3467" y="590"/>
                    </a:moveTo>
                    <a:lnTo>
                      <a:pt x="3467" y="590"/>
                    </a:lnTo>
                    <a:cubicBezTo>
                      <a:pt x="3921" y="651"/>
                      <a:pt x="4341" y="899"/>
                      <a:pt x="4721" y="1322"/>
                    </a:cubicBezTo>
                    <a:cubicBezTo>
                      <a:pt x="4796" y="1395"/>
                      <a:pt x="4874" y="1486"/>
                      <a:pt x="4952" y="1591"/>
                    </a:cubicBezTo>
                    <a:lnTo>
                      <a:pt x="4952" y="1591"/>
                    </a:lnTo>
                    <a:cubicBezTo>
                      <a:pt x="4934" y="1602"/>
                      <a:pt x="4917" y="1613"/>
                      <a:pt x="4900" y="1624"/>
                    </a:cubicBezTo>
                    <a:cubicBezTo>
                      <a:pt x="4832" y="1663"/>
                      <a:pt x="4766" y="1707"/>
                      <a:pt x="4701" y="1753"/>
                    </a:cubicBezTo>
                    <a:lnTo>
                      <a:pt x="4701" y="1753"/>
                    </a:lnTo>
                    <a:cubicBezTo>
                      <a:pt x="4604" y="1701"/>
                      <a:pt x="4501" y="1658"/>
                      <a:pt x="4392" y="1628"/>
                    </a:cubicBezTo>
                    <a:cubicBezTo>
                      <a:pt x="3850" y="1650"/>
                      <a:pt x="3742" y="2349"/>
                      <a:pt x="3628" y="2766"/>
                    </a:cubicBezTo>
                    <a:lnTo>
                      <a:pt x="3628" y="2766"/>
                    </a:lnTo>
                    <a:cubicBezTo>
                      <a:pt x="3580" y="2758"/>
                      <a:pt x="3533" y="2754"/>
                      <a:pt x="3486" y="2754"/>
                    </a:cubicBezTo>
                    <a:cubicBezTo>
                      <a:pt x="3427" y="2754"/>
                      <a:pt x="3370" y="2760"/>
                      <a:pt x="3313" y="2772"/>
                    </a:cubicBezTo>
                    <a:lnTo>
                      <a:pt x="3313" y="2772"/>
                    </a:lnTo>
                    <a:cubicBezTo>
                      <a:pt x="3222" y="2542"/>
                      <a:pt x="3110" y="2325"/>
                      <a:pt x="2918" y="2158"/>
                    </a:cubicBezTo>
                    <a:cubicBezTo>
                      <a:pt x="2840" y="2104"/>
                      <a:pt x="2758" y="2081"/>
                      <a:pt x="2675" y="2081"/>
                    </a:cubicBezTo>
                    <a:cubicBezTo>
                      <a:pt x="2653" y="2081"/>
                      <a:pt x="2631" y="2083"/>
                      <a:pt x="2608" y="2086"/>
                    </a:cubicBezTo>
                    <a:lnTo>
                      <a:pt x="2608" y="2086"/>
                    </a:lnTo>
                    <a:cubicBezTo>
                      <a:pt x="2711" y="1583"/>
                      <a:pt x="2959" y="1101"/>
                      <a:pt x="3330" y="727"/>
                    </a:cubicBezTo>
                    <a:cubicBezTo>
                      <a:pt x="3373" y="679"/>
                      <a:pt x="3419" y="633"/>
                      <a:pt x="3467" y="590"/>
                    </a:cubicBezTo>
                    <a:close/>
                    <a:moveTo>
                      <a:pt x="4389" y="1718"/>
                    </a:moveTo>
                    <a:cubicBezTo>
                      <a:pt x="4470" y="1741"/>
                      <a:pt x="4549" y="1772"/>
                      <a:pt x="4625" y="1811"/>
                    </a:cubicBezTo>
                    <a:lnTo>
                      <a:pt x="4625" y="1811"/>
                    </a:lnTo>
                    <a:cubicBezTo>
                      <a:pt x="4288" y="2076"/>
                      <a:pt x="4008" y="2436"/>
                      <a:pt x="3837" y="2831"/>
                    </a:cubicBezTo>
                    <a:lnTo>
                      <a:pt x="3837" y="2831"/>
                    </a:lnTo>
                    <a:cubicBezTo>
                      <a:pt x="3797" y="2813"/>
                      <a:pt x="3758" y="2799"/>
                      <a:pt x="3718" y="2787"/>
                    </a:cubicBezTo>
                    <a:lnTo>
                      <a:pt x="3718" y="2787"/>
                    </a:lnTo>
                    <a:cubicBezTo>
                      <a:pt x="3821" y="2417"/>
                      <a:pt x="3919" y="1745"/>
                      <a:pt x="4389" y="1718"/>
                    </a:cubicBezTo>
                    <a:close/>
                    <a:moveTo>
                      <a:pt x="3240" y="575"/>
                    </a:moveTo>
                    <a:cubicBezTo>
                      <a:pt x="3281" y="575"/>
                      <a:pt x="3321" y="576"/>
                      <a:pt x="3360" y="579"/>
                    </a:cubicBezTo>
                    <a:lnTo>
                      <a:pt x="3360" y="579"/>
                    </a:lnTo>
                    <a:cubicBezTo>
                      <a:pt x="2932" y="974"/>
                      <a:pt x="2635" y="1526"/>
                      <a:pt x="2522" y="2105"/>
                    </a:cubicBezTo>
                    <a:lnTo>
                      <a:pt x="2522" y="2105"/>
                    </a:lnTo>
                    <a:cubicBezTo>
                      <a:pt x="2343" y="2159"/>
                      <a:pt x="2173" y="2295"/>
                      <a:pt x="2050" y="2419"/>
                    </a:cubicBezTo>
                    <a:cubicBezTo>
                      <a:pt x="1940" y="2548"/>
                      <a:pt x="1869" y="2690"/>
                      <a:pt x="1829" y="2838"/>
                    </a:cubicBezTo>
                    <a:lnTo>
                      <a:pt x="1829" y="2838"/>
                    </a:lnTo>
                    <a:cubicBezTo>
                      <a:pt x="1767" y="2824"/>
                      <a:pt x="1703" y="2815"/>
                      <a:pt x="1635" y="2811"/>
                    </a:cubicBezTo>
                    <a:lnTo>
                      <a:pt x="1635" y="2811"/>
                    </a:lnTo>
                    <a:cubicBezTo>
                      <a:pt x="1328" y="2072"/>
                      <a:pt x="1404" y="1238"/>
                      <a:pt x="2236" y="845"/>
                    </a:cubicBezTo>
                    <a:cubicBezTo>
                      <a:pt x="2585" y="663"/>
                      <a:pt x="2921" y="575"/>
                      <a:pt x="3240" y="575"/>
                    </a:cubicBezTo>
                    <a:close/>
                    <a:moveTo>
                      <a:pt x="1687" y="2926"/>
                    </a:moveTo>
                    <a:lnTo>
                      <a:pt x="1687" y="2926"/>
                    </a:lnTo>
                    <a:cubicBezTo>
                      <a:pt x="1728" y="2932"/>
                      <a:pt x="1767" y="2939"/>
                      <a:pt x="1806" y="2948"/>
                    </a:cubicBezTo>
                    <a:lnTo>
                      <a:pt x="1806" y="2948"/>
                    </a:lnTo>
                    <a:cubicBezTo>
                      <a:pt x="1797" y="3006"/>
                      <a:pt x="1792" y="3065"/>
                      <a:pt x="1791" y="3124"/>
                    </a:cubicBezTo>
                    <a:lnTo>
                      <a:pt x="1791" y="3124"/>
                    </a:lnTo>
                    <a:cubicBezTo>
                      <a:pt x="1754" y="3060"/>
                      <a:pt x="1719" y="2994"/>
                      <a:pt x="1687" y="2926"/>
                    </a:cubicBezTo>
                    <a:close/>
                    <a:moveTo>
                      <a:pt x="2677" y="2161"/>
                    </a:moveTo>
                    <a:cubicBezTo>
                      <a:pt x="2744" y="2161"/>
                      <a:pt x="2810" y="2179"/>
                      <a:pt x="2873" y="2223"/>
                    </a:cubicBezTo>
                    <a:cubicBezTo>
                      <a:pt x="3044" y="2379"/>
                      <a:pt x="3148" y="2578"/>
                      <a:pt x="3234" y="2792"/>
                    </a:cubicBezTo>
                    <a:lnTo>
                      <a:pt x="3234" y="2792"/>
                    </a:lnTo>
                    <a:cubicBezTo>
                      <a:pt x="3013" y="2858"/>
                      <a:pt x="2806" y="3004"/>
                      <a:pt x="2622" y="3191"/>
                    </a:cubicBezTo>
                    <a:lnTo>
                      <a:pt x="2622" y="3191"/>
                    </a:lnTo>
                    <a:cubicBezTo>
                      <a:pt x="2542" y="2861"/>
                      <a:pt x="2534" y="2511"/>
                      <a:pt x="2592" y="2170"/>
                    </a:cubicBezTo>
                    <a:lnTo>
                      <a:pt x="2592" y="2170"/>
                    </a:lnTo>
                    <a:cubicBezTo>
                      <a:pt x="2621" y="2164"/>
                      <a:pt x="2649" y="2161"/>
                      <a:pt x="2677" y="2161"/>
                    </a:cubicBezTo>
                    <a:close/>
                    <a:moveTo>
                      <a:pt x="2506" y="2195"/>
                    </a:moveTo>
                    <a:cubicBezTo>
                      <a:pt x="2448" y="2553"/>
                      <a:pt x="2461" y="2918"/>
                      <a:pt x="2556" y="3261"/>
                    </a:cubicBezTo>
                    <a:lnTo>
                      <a:pt x="2556" y="3261"/>
                    </a:lnTo>
                    <a:cubicBezTo>
                      <a:pt x="2553" y="3264"/>
                      <a:pt x="2550" y="3267"/>
                      <a:pt x="2547" y="3270"/>
                    </a:cubicBezTo>
                    <a:lnTo>
                      <a:pt x="2547" y="3270"/>
                    </a:lnTo>
                    <a:cubicBezTo>
                      <a:pt x="2361" y="3082"/>
                      <a:pt x="2152" y="2930"/>
                      <a:pt x="1900" y="2857"/>
                    </a:cubicBezTo>
                    <a:lnTo>
                      <a:pt x="1900" y="2857"/>
                    </a:lnTo>
                    <a:cubicBezTo>
                      <a:pt x="1949" y="2666"/>
                      <a:pt x="2063" y="2494"/>
                      <a:pt x="2216" y="2370"/>
                    </a:cubicBezTo>
                    <a:cubicBezTo>
                      <a:pt x="2299" y="2304"/>
                      <a:pt x="2400" y="2235"/>
                      <a:pt x="2506" y="2195"/>
                    </a:cubicBezTo>
                    <a:close/>
                    <a:moveTo>
                      <a:pt x="3476" y="2877"/>
                    </a:moveTo>
                    <a:cubicBezTo>
                      <a:pt x="3517" y="2880"/>
                      <a:pt x="3557" y="2887"/>
                      <a:pt x="3597" y="2896"/>
                    </a:cubicBezTo>
                    <a:lnTo>
                      <a:pt x="3597" y="2896"/>
                    </a:lnTo>
                    <a:cubicBezTo>
                      <a:pt x="3567" y="3036"/>
                      <a:pt x="3539" y="3178"/>
                      <a:pt x="3515" y="3321"/>
                    </a:cubicBezTo>
                    <a:lnTo>
                      <a:pt x="3515" y="3321"/>
                    </a:lnTo>
                    <a:cubicBezTo>
                      <a:pt x="3458" y="3180"/>
                      <a:pt x="3410" y="3033"/>
                      <a:pt x="3357" y="2889"/>
                    </a:cubicBezTo>
                    <a:lnTo>
                      <a:pt x="3357" y="2889"/>
                    </a:lnTo>
                    <a:cubicBezTo>
                      <a:pt x="3396" y="2882"/>
                      <a:pt x="3436" y="2878"/>
                      <a:pt x="3476" y="2877"/>
                    </a:cubicBezTo>
                    <a:close/>
                    <a:moveTo>
                      <a:pt x="3052" y="205"/>
                    </a:moveTo>
                    <a:cubicBezTo>
                      <a:pt x="3293" y="205"/>
                      <a:pt x="3534" y="229"/>
                      <a:pt x="3769" y="275"/>
                    </a:cubicBezTo>
                    <a:lnTo>
                      <a:pt x="3769" y="275"/>
                    </a:lnTo>
                    <a:cubicBezTo>
                      <a:pt x="3675" y="330"/>
                      <a:pt x="3585" y="392"/>
                      <a:pt x="3499" y="460"/>
                    </a:cubicBezTo>
                    <a:lnTo>
                      <a:pt x="3499" y="460"/>
                    </a:lnTo>
                    <a:cubicBezTo>
                      <a:pt x="3420" y="448"/>
                      <a:pt x="3340" y="442"/>
                      <a:pt x="3258" y="442"/>
                    </a:cubicBezTo>
                    <a:cubicBezTo>
                      <a:pt x="3129" y="442"/>
                      <a:pt x="2997" y="457"/>
                      <a:pt x="2862" y="490"/>
                    </a:cubicBezTo>
                    <a:cubicBezTo>
                      <a:pt x="1330" y="846"/>
                      <a:pt x="1110" y="1829"/>
                      <a:pt x="1506" y="2815"/>
                    </a:cubicBezTo>
                    <a:lnTo>
                      <a:pt x="1506" y="2815"/>
                    </a:lnTo>
                    <a:cubicBezTo>
                      <a:pt x="953" y="2881"/>
                      <a:pt x="580" y="3188"/>
                      <a:pt x="371" y="3598"/>
                    </a:cubicBezTo>
                    <a:lnTo>
                      <a:pt x="371" y="3598"/>
                    </a:lnTo>
                    <a:cubicBezTo>
                      <a:pt x="239" y="3179"/>
                      <a:pt x="199" y="2725"/>
                      <a:pt x="233" y="2310"/>
                    </a:cubicBezTo>
                    <a:cubicBezTo>
                      <a:pt x="317" y="1366"/>
                      <a:pt x="1083" y="635"/>
                      <a:pt x="1965" y="376"/>
                    </a:cubicBezTo>
                    <a:cubicBezTo>
                      <a:pt x="2313" y="261"/>
                      <a:pt x="2683" y="205"/>
                      <a:pt x="3052" y="205"/>
                    </a:cubicBezTo>
                    <a:close/>
                    <a:moveTo>
                      <a:pt x="3684" y="2920"/>
                    </a:moveTo>
                    <a:lnTo>
                      <a:pt x="3684" y="2920"/>
                    </a:lnTo>
                    <a:cubicBezTo>
                      <a:pt x="3719" y="2931"/>
                      <a:pt x="3752" y="2945"/>
                      <a:pt x="3786" y="2960"/>
                    </a:cubicBezTo>
                    <a:lnTo>
                      <a:pt x="3786" y="2960"/>
                    </a:lnTo>
                    <a:cubicBezTo>
                      <a:pt x="3708" y="3171"/>
                      <a:pt x="3662" y="3391"/>
                      <a:pt x="3655" y="3610"/>
                    </a:cubicBezTo>
                    <a:lnTo>
                      <a:pt x="3655" y="3610"/>
                    </a:lnTo>
                    <a:cubicBezTo>
                      <a:pt x="3629" y="3567"/>
                      <a:pt x="3606" y="3522"/>
                      <a:pt x="3584" y="3477"/>
                    </a:cubicBezTo>
                    <a:lnTo>
                      <a:pt x="3584" y="3477"/>
                    </a:lnTo>
                    <a:cubicBezTo>
                      <a:pt x="3616" y="3269"/>
                      <a:pt x="3648" y="3079"/>
                      <a:pt x="3684" y="2920"/>
                    </a:cubicBezTo>
                    <a:close/>
                    <a:moveTo>
                      <a:pt x="1879" y="2968"/>
                    </a:moveTo>
                    <a:cubicBezTo>
                      <a:pt x="2109" y="3039"/>
                      <a:pt x="2301" y="3179"/>
                      <a:pt x="2475" y="3354"/>
                    </a:cubicBezTo>
                    <a:lnTo>
                      <a:pt x="2475" y="3354"/>
                    </a:lnTo>
                    <a:cubicBezTo>
                      <a:pt x="2417" y="3425"/>
                      <a:pt x="2362" y="3498"/>
                      <a:pt x="2310" y="3574"/>
                    </a:cubicBezTo>
                    <a:cubicBezTo>
                      <a:pt x="2275" y="3623"/>
                      <a:pt x="2240" y="3673"/>
                      <a:pt x="2206" y="3724"/>
                    </a:cubicBezTo>
                    <a:lnTo>
                      <a:pt x="2206" y="3724"/>
                    </a:lnTo>
                    <a:cubicBezTo>
                      <a:pt x="2078" y="3570"/>
                      <a:pt x="1968" y="3419"/>
                      <a:pt x="1882" y="3276"/>
                    </a:cubicBezTo>
                    <a:lnTo>
                      <a:pt x="1882" y="3276"/>
                    </a:lnTo>
                    <a:cubicBezTo>
                      <a:pt x="1872" y="3187"/>
                      <a:pt x="1869" y="3097"/>
                      <a:pt x="1875" y="3007"/>
                    </a:cubicBezTo>
                    <a:cubicBezTo>
                      <a:pt x="1876" y="2994"/>
                      <a:pt x="1877" y="2981"/>
                      <a:pt x="1879" y="2968"/>
                    </a:cubicBezTo>
                    <a:close/>
                    <a:moveTo>
                      <a:pt x="1956" y="3613"/>
                    </a:moveTo>
                    <a:cubicBezTo>
                      <a:pt x="2012" y="3690"/>
                      <a:pt x="2070" y="3766"/>
                      <a:pt x="2131" y="3840"/>
                    </a:cubicBezTo>
                    <a:lnTo>
                      <a:pt x="2131" y="3840"/>
                    </a:lnTo>
                    <a:cubicBezTo>
                      <a:pt x="2116" y="3865"/>
                      <a:pt x="2100" y="3891"/>
                      <a:pt x="2085" y="3916"/>
                    </a:cubicBezTo>
                    <a:lnTo>
                      <a:pt x="2085" y="3916"/>
                    </a:lnTo>
                    <a:cubicBezTo>
                      <a:pt x="2033" y="3819"/>
                      <a:pt x="1990" y="3717"/>
                      <a:pt x="1956" y="3613"/>
                    </a:cubicBezTo>
                    <a:close/>
                    <a:moveTo>
                      <a:pt x="4723" y="1867"/>
                    </a:moveTo>
                    <a:cubicBezTo>
                      <a:pt x="5277" y="2213"/>
                      <a:pt x="5639" y="2969"/>
                      <a:pt x="5475" y="3627"/>
                    </a:cubicBezTo>
                    <a:cubicBezTo>
                      <a:pt x="5420" y="3896"/>
                      <a:pt x="5235" y="4094"/>
                      <a:pt x="4998" y="4172"/>
                    </a:cubicBezTo>
                    <a:lnTo>
                      <a:pt x="4998" y="4172"/>
                    </a:lnTo>
                    <a:cubicBezTo>
                      <a:pt x="4764" y="3762"/>
                      <a:pt x="4503" y="3370"/>
                      <a:pt x="4154" y="3045"/>
                    </a:cubicBezTo>
                    <a:cubicBezTo>
                      <a:pt x="4077" y="2974"/>
                      <a:pt x="3999" y="2918"/>
                      <a:pt x="3923" y="2875"/>
                    </a:cubicBezTo>
                    <a:lnTo>
                      <a:pt x="3923" y="2875"/>
                    </a:lnTo>
                    <a:cubicBezTo>
                      <a:pt x="4091" y="2482"/>
                      <a:pt x="4376" y="2131"/>
                      <a:pt x="4723" y="1867"/>
                    </a:cubicBezTo>
                    <a:close/>
                    <a:moveTo>
                      <a:pt x="3872" y="3004"/>
                    </a:moveTo>
                    <a:cubicBezTo>
                      <a:pt x="4257" y="3221"/>
                      <a:pt x="4581" y="3685"/>
                      <a:pt x="4877" y="4200"/>
                    </a:cubicBezTo>
                    <a:lnTo>
                      <a:pt x="4877" y="4200"/>
                    </a:lnTo>
                    <a:cubicBezTo>
                      <a:pt x="4842" y="4205"/>
                      <a:pt x="4807" y="4208"/>
                      <a:pt x="4770" y="4208"/>
                    </a:cubicBezTo>
                    <a:cubicBezTo>
                      <a:pt x="4711" y="4208"/>
                      <a:pt x="4649" y="4201"/>
                      <a:pt x="4588" y="4186"/>
                    </a:cubicBezTo>
                    <a:cubicBezTo>
                      <a:pt x="4304" y="4120"/>
                      <a:pt x="4006" y="3992"/>
                      <a:pt x="3786" y="3793"/>
                    </a:cubicBezTo>
                    <a:cubicBezTo>
                      <a:pt x="3777" y="3782"/>
                      <a:pt x="3768" y="3771"/>
                      <a:pt x="3759" y="3760"/>
                    </a:cubicBezTo>
                    <a:lnTo>
                      <a:pt x="3759" y="3760"/>
                    </a:lnTo>
                    <a:cubicBezTo>
                      <a:pt x="3744" y="3502"/>
                      <a:pt x="3786" y="3247"/>
                      <a:pt x="3872" y="3004"/>
                    </a:cubicBezTo>
                    <a:close/>
                    <a:moveTo>
                      <a:pt x="3278" y="2909"/>
                    </a:moveTo>
                    <a:cubicBezTo>
                      <a:pt x="3347" y="3096"/>
                      <a:pt x="3407" y="3290"/>
                      <a:pt x="3490" y="3470"/>
                    </a:cubicBezTo>
                    <a:lnTo>
                      <a:pt x="3490" y="3470"/>
                    </a:lnTo>
                    <a:cubicBezTo>
                      <a:pt x="3446" y="3740"/>
                      <a:pt x="3408" y="4012"/>
                      <a:pt x="3365" y="4282"/>
                    </a:cubicBezTo>
                    <a:lnTo>
                      <a:pt x="3365" y="4282"/>
                    </a:lnTo>
                    <a:cubicBezTo>
                      <a:pt x="3135" y="4016"/>
                      <a:pt x="2929" y="3702"/>
                      <a:pt x="2696" y="3431"/>
                    </a:cubicBezTo>
                    <a:lnTo>
                      <a:pt x="2696" y="3431"/>
                    </a:lnTo>
                    <a:cubicBezTo>
                      <a:pt x="2684" y="3398"/>
                      <a:pt x="2672" y="3365"/>
                      <a:pt x="2662" y="3332"/>
                    </a:cubicBezTo>
                    <a:lnTo>
                      <a:pt x="2662" y="3332"/>
                    </a:lnTo>
                    <a:cubicBezTo>
                      <a:pt x="2853" y="3128"/>
                      <a:pt x="3064" y="2972"/>
                      <a:pt x="3278" y="2909"/>
                    </a:cubicBezTo>
                    <a:close/>
                    <a:moveTo>
                      <a:pt x="2561" y="3445"/>
                    </a:moveTo>
                    <a:lnTo>
                      <a:pt x="2561" y="3445"/>
                    </a:lnTo>
                    <a:cubicBezTo>
                      <a:pt x="2595" y="3483"/>
                      <a:pt x="2628" y="3522"/>
                      <a:pt x="2661" y="3561"/>
                    </a:cubicBezTo>
                    <a:lnTo>
                      <a:pt x="2661" y="3561"/>
                    </a:lnTo>
                    <a:cubicBezTo>
                      <a:pt x="2810" y="3901"/>
                      <a:pt x="3055" y="4195"/>
                      <a:pt x="3341" y="4429"/>
                    </a:cubicBezTo>
                    <a:lnTo>
                      <a:pt x="3341" y="4429"/>
                    </a:lnTo>
                    <a:cubicBezTo>
                      <a:pt x="3326" y="4522"/>
                      <a:pt x="3310" y="4614"/>
                      <a:pt x="3292" y="4705"/>
                    </a:cubicBezTo>
                    <a:lnTo>
                      <a:pt x="3292" y="4705"/>
                    </a:lnTo>
                    <a:cubicBezTo>
                      <a:pt x="2915" y="4451"/>
                      <a:pt x="2565" y="4135"/>
                      <a:pt x="2289" y="3821"/>
                    </a:cubicBezTo>
                    <a:lnTo>
                      <a:pt x="2289" y="3821"/>
                    </a:lnTo>
                    <a:cubicBezTo>
                      <a:pt x="2371" y="3689"/>
                      <a:pt x="2463" y="3562"/>
                      <a:pt x="2561" y="3445"/>
                    </a:cubicBezTo>
                    <a:close/>
                    <a:moveTo>
                      <a:pt x="5013" y="1677"/>
                    </a:moveTo>
                    <a:cubicBezTo>
                      <a:pt x="5613" y="2544"/>
                      <a:pt x="6163" y="4177"/>
                      <a:pt x="5305" y="4736"/>
                    </a:cubicBezTo>
                    <a:lnTo>
                      <a:pt x="5305" y="4736"/>
                    </a:lnTo>
                    <a:cubicBezTo>
                      <a:pt x="5218" y="4572"/>
                      <a:pt x="5132" y="4409"/>
                      <a:pt x="5041" y="4248"/>
                    </a:cubicBezTo>
                    <a:lnTo>
                      <a:pt x="5041" y="4248"/>
                    </a:lnTo>
                    <a:cubicBezTo>
                      <a:pt x="5296" y="4158"/>
                      <a:pt x="5498" y="3941"/>
                      <a:pt x="5559" y="3649"/>
                    </a:cubicBezTo>
                    <a:cubicBezTo>
                      <a:pt x="5718" y="2958"/>
                      <a:pt x="5391" y="2191"/>
                      <a:pt x="4800" y="1812"/>
                    </a:cubicBezTo>
                    <a:lnTo>
                      <a:pt x="4800" y="1812"/>
                    </a:lnTo>
                    <a:cubicBezTo>
                      <a:pt x="4869" y="1763"/>
                      <a:pt x="4940" y="1718"/>
                      <a:pt x="5013" y="1677"/>
                    </a:cubicBezTo>
                    <a:close/>
                    <a:moveTo>
                      <a:pt x="3563" y="3616"/>
                    </a:moveTo>
                    <a:cubicBezTo>
                      <a:pt x="3591" y="3666"/>
                      <a:pt x="3622" y="3715"/>
                      <a:pt x="3656" y="3763"/>
                    </a:cubicBezTo>
                    <a:lnTo>
                      <a:pt x="3656" y="3763"/>
                    </a:lnTo>
                    <a:cubicBezTo>
                      <a:pt x="3674" y="4100"/>
                      <a:pt x="3788" y="4432"/>
                      <a:pt x="4026" y="4726"/>
                    </a:cubicBezTo>
                    <a:cubicBezTo>
                      <a:pt x="4049" y="4755"/>
                      <a:pt x="4072" y="4784"/>
                      <a:pt x="4096" y="4813"/>
                    </a:cubicBezTo>
                    <a:lnTo>
                      <a:pt x="4096" y="4813"/>
                    </a:lnTo>
                    <a:cubicBezTo>
                      <a:pt x="3955" y="4766"/>
                      <a:pt x="3821" y="4699"/>
                      <a:pt x="3705" y="4609"/>
                    </a:cubicBezTo>
                    <a:cubicBezTo>
                      <a:pt x="3615" y="4541"/>
                      <a:pt x="3530" y="4461"/>
                      <a:pt x="3448" y="4374"/>
                    </a:cubicBezTo>
                    <a:lnTo>
                      <a:pt x="3448" y="4374"/>
                    </a:lnTo>
                    <a:cubicBezTo>
                      <a:pt x="3491" y="4112"/>
                      <a:pt x="3527" y="3854"/>
                      <a:pt x="3563" y="3616"/>
                    </a:cubicBezTo>
                    <a:close/>
                    <a:moveTo>
                      <a:pt x="5688" y="1423"/>
                    </a:moveTo>
                    <a:cubicBezTo>
                      <a:pt x="5961" y="1792"/>
                      <a:pt x="6138" y="2240"/>
                      <a:pt x="6173" y="2759"/>
                    </a:cubicBezTo>
                    <a:cubicBezTo>
                      <a:pt x="6206" y="3438"/>
                      <a:pt x="6160" y="4188"/>
                      <a:pt x="5756" y="4759"/>
                    </a:cubicBezTo>
                    <a:cubicBezTo>
                      <a:pt x="5736" y="4783"/>
                      <a:pt x="5715" y="4807"/>
                      <a:pt x="5694" y="4829"/>
                    </a:cubicBezTo>
                    <a:lnTo>
                      <a:pt x="5694" y="4829"/>
                    </a:lnTo>
                    <a:cubicBezTo>
                      <a:pt x="5618" y="4825"/>
                      <a:pt x="5541" y="4823"/>
                      <a:pt x="5464" y="4823"/>
                    </a:cubicBezTo>
                    <a:cubicBezTo>
                      <a:pt x="5441" y="4823"/>
                      <a:pt x="5418" y="4823"/>
                      <a:pt x="5394" y="4823"/>
                    </a:cubicBezTo>
                    <a:lnTo>
                      <a:pt x="5394" y="4823"/>
                    </a:lnTo>
                    <a:cubicBezTo>
                      <a:pt x="6087" y="4347"/>
                      <a:pt x="5886" y="3157"/>
                      <a:pt x="5577" y="2455"/>
                    </a:cubicBezTo>
                    <a:cubicBezTo>
                      <a:pt x="5462" y="2178"/>
                      <a:pt x="5307" y="1890"/>
                      <a:pt x="5119" y="1621"/>
                    </a:cubicBezTo>
                    <a:lnTo>
                      <a:pt x="5119" y="1621"/>
                    </a:lnTo>
                    <a:cubicBezTo>
                      <a:pt x="5301" y="1530"/>
                      <a:pt x="5492" y="1462"/>
                      <a:pt x="5688" y="1423"/>
                    </a:cubicBezTo>
                    <a:close/>
                    <a:moveTo>
                      <a:pt x="3771" y="3890"/>
                    </a:moveTo>
                    <a:cubicBezTo>
                      <a:pt x="3994" y="4078"/>
                      <a:pt x="4290" y="4204"/>
                      <a:pt x="4572" y="4270"/>
                    </a:cubicBezTo>
                    <a:cubicBezTo>
                      <a:pt x="4639" y="4286"/>
                      <a:pt x="4706" y="4294"/>
                      <a:pt x="4771" y="4294"/>
                    </a:cubicBezTo>
                    <a:cubicBezTo>
                      <a:pt x="4823" y="4294"/>
                      <a:pt x="4873" y="4289"/>
                      <a:pt x="4922" y="4280"/>
                    </a:cubicBezTo>
                    <a:lnTo>
                      <a:pt x="4922" y="4280"/>
                    </a:lnTo>
                    <a:cubicBezTo>
                      <a:pt x="5018" y="4449"/>
                      <a:pt x="5110" y="4623"/>
                      <a:pt x="5201" y="4794"/>
                    </a:cubicBezTo>
                    <a:lnTo>
                      <a:pt x="5201" y="4794"/>
                    </a:lnTo>
                    <a:cubicBezTo>
                      <a:pt x="5170" y="4810"/>
                      <a:pt x="5137" y="4824"/>
                      <a:pt x="5103" y="4837"/>
                    </a:cubicBezTo>
                    <a:lnTo>
                      <a:pt x="5103" y="4837"/>
                    </a:lnTo>
                    <a:cubicBezTo>
                      <a:pt x="4924" y="4850"/>
                      <a:pt x="4744" y="4872"/>
                      <a:pt x="4565" y="4897"/>
                    </a:cubicBezTo>
                    <a:lnTo>
                      <a:pt x="4565" y="4897"/>
                    </a:lnTo>
                    <a:cubicBezTo>
                      <a:pt x="4464" y="4893"/>
                      <a:pt x="4362" y="4880"/>
                      <a:pt x="4262" y="4858"/>
                    </a:cubicBezTo>
                    <a:lnTo>
                      <a:pt x="4262" y="4858"/>
                    </a:lnTo>
                    <a:cubicBezTo>
                      <a:pt x="4049" y="4623"/>
                      <a:pt x="3874" y="4355"/>
                      <a:pt x="3800" y="4051"/>
                    </a:cubicBezTo>
                    <a:cubicBezTo>
                      <a:pt x="3788" y="3997"/>
                      <a:pt x="3778" y="3943"/>
                      <a:pt x="3771" y="3890"/>
                    </a:cubicBezTo>
                    <a:close/>
                    <a:moveTo>
                      <a:pt x="6075" y="1384"/>
                    </a:moveTo>
                    <a:cubicBezTo>
                      <a:pt x="6142" y="1384"/>
                      <a:pt x="6210" y="1388"/>
                      <a:pt x="6277" y="1395"/>
                    </a:cubicBezTo>
                    <a:cubicBezTo>
                      <a:pt x="6409" y="1409"/>
                      <a:pt x="6530" y="1437"/>
                      <a:pt x="6643" y="1478"/>
                    </a:cubicBezTo>
                    <a:lnTo>
                      <a:pt x="6643" y="1478"/>
                    </a:lnTo>
                    <a:cubicBezTo>
                      <a:pt x="6857" y="1931"/>
                      <a:pt x="6954" y="2445"/>
                      <a:pt x="6942" y="2950"/>
                    </a:cubicBezTo>
                    <a:cubicBezTo>
                      <a:pt x="6916" y="3634"/>
                      <a:pt x="6766" y="4420"/>
                      <a:pt x="6330" y="4971"/>
                    </a:cubicBezTo>
                    <a:lnTo>
                      <a:pt x="6330" y="4971"/>
                    </a:lnTo>
                    <a:cubicBezTo>
                      <a:pt x="6243" y="4923"/>
                      <a:pt x="6149" y="4887"/>
                      <a:pt x="6050" y="4869"/>
                    </a:cubicBezTo>
                    <a:cubicBezTo>
                      <a:pt x="5987" y="4858"/>
                      <a:pt x="5924" y="4850"/>
                      <a:pt x="5861" y="4843"/>
                    </a:cubicBezTo>
                    <a:lnTo>
                      <a:pt x="5861" y="4843"/>
                    </a:lnTo>
                    <a:cubicBezTo>
                      <a:pt x="6179" y="4427"/>
                      <a:pt x="6334" y="3806"/>
                      <a:pt x="6331" y="3109"/>
                    </a:cubicBezTo>
                    <a:cubicBezTo>
                      <a:pt x="6359" y="2499"/>
                      <a:pt x="6180" y="1896"/>
                      <a:pt x="5845" y="1398"/>
                    </a:cubicBezTo>
                    <a:lnTo>
                      <a:pt x="5845" y="1398"/>
                    </a:lnTo>
                    <a:cubicBezTo>
                      <a:pt x="5921" y="1389"/>
                      <a:pt x="5998" y="1384"/>
                      <a:pt x="6075" y="1384"/>
                    </a:cubicBezTo>
                    <a:close/>
                    <a:moveTo>
                      <a:pt x="1551" y="2920"/>
                    </a:moveTo>
                    <a:cubicBezTo>
                      <a:pt x="1625" y="3086"/>
                      <a:pt x="1715" y="3250"/>
                      <a:pt x="1819" y="3412"/>
                    </a:cubicBezTo>
                    <a:lnTo>
                      <a:pt x="1819" y="3412"/>
                    </a:lnTo>
                    <a:cubicBezTo>
                      <a:pt x="1858" y="3611"/>
                      <a:pt x="1936" y="3809"/>
                      <a:pt x="2041" y="3993"/>
                    </a:cubicBezTo>
                    <a:lnTo>
                      <a:pt x="2041" y="3993"/>
                    </a:lnTo>
                    <a:cubicBezTo>
                      <a:pt x="1863" y="4309"/>
                      <a:pt x="1727" y="4657"/>
                      <a:pt x="1706" y="5011"/>
                    </a:cubicBezTo>
                    <a:lnTo>
                      <a:pt x="1706" y="5011"/>
                    </a:lnTo>
                    <a:cubicBezTo>
                      <a:pt x="1522" y="4956"/>
                      <a:pt x="1347" y="4878"/>
                      <a:pt x="1188" y="4770"/>
                    </a:cubicBezTo>
                    <a:cubicBezTo>
                      <a:pt x="826" y="4524"/>
                      <a:pt x="576" y="4156"/>
                      <a:pt x="421" y="3744"/>
                    </a:cubicBezTo>
                    <a:lnTo>
                      <a:pt x="421" y="3744"/>
                    </a:lnTo>
                    <a:cubicBezTo>
                      <a:pt x="608" y="3308"/>
                      <a:pt x="978" y="2978"/>
                      <a:pt x="1551" y="2920"/>
                    </a:cubicBezTo>
                    <a:close/>
                    <a:moveTo>
                      <a:pt x="3425" y="4516"/>
                    </a:moveTo>
                    <a:cubicBezTo>
                      <a:pt x="3491" y="4583"/>
                      <a:pt x="3561" y="4645"/>
                      <a:pt x="3634" y="4699"/>
                    </a:cubicBezTo>
                    <a:cubicBezTo>
                      <a:pt x="3796" y="4823"/>
                      <a:pt x="3983" y="4907"/>
                      <a:pt x="4180" y="4958"/>
                    </a:cubicBezTo>
                    <a:lnTo>
                      <a:pt x="4180" y="4958"/>
                    </a:lnTo>
                    <a:cubicBezTo>
                      <a:pt x="4066" y="4976"/>
                      <a:pt x="3951" y="4995"/>
                      <a:pt x="3837" y="5014"/>
                    </a:cubicBezTo>
                    <a:lnTo>
                      <a:pt x="3837" y="5014"/>
                    </a:lnTo>
                    <a:cubicBezTo>
                      <a:pt x="3683" y="4943"/>
                      <a:pt x="3530" y="4858"/>
                      <a:pt x="3380" y="4763"/>
                    </a:cubicBezTo>
                    <a:lnTo>
                      <a:pt x="3380" y="4763"/>
                    </a:lnTo>
                    <a:cubicBezTo>
                      <a:pt x="3396" y="4681"/>
                      <a:pt x="3411" y="4598"/>
                      <a:pt x="3425" y="4516"/>
                    </a:cubicBezTo>
                    <a:close/>
                    <a:moveTo>
                      <a:pt x="5550" y="4959"/>
                    </a:moveTo>
                    <a:cubicBezTo>
                      <a:pt x="5552" y="4959"/>
                      <a:pt x="5554" y="4959"/>
                      <a:pt x="5556" y="4959"/>
                    </a:cubicBezTo>
                    <a:lnTo>
                      <a:pt x="5556" y="4959"/>
                    </a:lnTo>
                    <a:cubicBezTo>
                      <a:pt x="5525" y="4985"/>
                      <a:pt x="5493" y="5008"/>
                      <a:pt x="5462" y="5029"/>
                    </a:cubicBezTo>
                    <a:lnTo>
                      <a:pt x="5462" y="5029"/>
                    </a:lnTo>
                    <a:cubicBezTo>
                      <a:pt x="5449" y="5007"/>
                      <a:pt x="5437" y="4984"/>
                      <a:pt x="5425" y="4962"/>
                    </a:cubicBezTo>
                    <a:lnTo>
                      <a:pt x="5425" y="4962"/>
                    </a:lnTo>
                    <a:cubicBezTo>
                      <a:pt x="5466" y="4960"/>
                      <a:pt x="5508" y="4959"/>
                      <a:pt x="5550" y="4959"/>
                    </a:cubicBezTo>
                    <a:close/>
                    <a:moveTo>
                      <a:pt x="3351" y="4912"/>
                    </a:moveTo>
                    <a:lnTo>
                      <a:pt x="3351" y="4912"/>
                    </a:lnTo>
                    <a:cubicBezTo>
                      <a:pt x="3433" y="4962"/>
                      <a:pt x="3516" y="5009"/>
                      <a:pt x="3598" y="5051"/>
                    </a:cubicBezTo>
                    <a:lnTo>
                      <a:pt x="3598" y="5051"/>
                    </a:lnTo>
                    <a:cubicBezTo>
                      <a:pt x="3503" y="5065"/>
                      <a:pt x="3408" y="5077"/>
                      <a:pt x="3312" y="5088"/>
                    </a:cubicBezTo>
                    <a:lnTo>
                      <a:pt x="3312" y="5088"/>
                    </a:lnTo>
                    <a:cubicBezTo>
                      <a:pt x="3326" y="5030"/>
                      <a:pt x="3338" y="4971"/>
                      <a:pt x="3351" y="4912"/>
                    </a:cubicBezTo>
                    <a:close/>
                    <a:moveTo>
                      <a:pt x="2216" y="3941"/>
                    </a:moveTo>
                    <a:cubicBezTo>
                      <a:pt x="2525" y="4298"/>
                      <a:pt x="2888" y="4616"/>
                      <a:pt x="3262" y="4857"/>
                    </a:cubicBezTo>
                    <a:lnTo>
                      <a:pt x="3262" y="4857"/>
                    </a:lnTo>
                    <a:cubicBezTo>
                      <a:pt x="3246" y="4939"/>
                      <a:pt x="3228" y="5019"/>
                      <a:pt x="3208" y="5100"/>
                    </a:cubicBezTo>
                    <a:lnTo>
                      <a:pt x="3208" y="5100"/>
                    </a:lnTo>
                    <a:cubicBezTo>
                      <a:pt x="3033" y="5118"/>
                      <a:pt x="2858" y="5129"/>
                      <a:pt x="2684" y="5129"/>
                    </a:cubicBezTo>
                    <a:cubicBezTo>
                      <a:pt x="2623" y="5129"/>
                      <a:pt x="2563" y="5127"/>
                      <a:pt x="2502" y="5124"/>
                    </a:cubicBezTo>
                    <a:cubicBezTo>
                      <a:pt x="2279" y="5120"/>
                      <a:pt x="2054" y="5097"/>
                      <a:pt x="1839" y="5046"/>
                    </a:cubicBezTo>
                    <a:lnTo>
                      <a:pt x="1839" y="5046"/>
                    </a:lnTo>
                    <a:cubicBezTo>
                      <a:pt x="1840" y="5000"/>
                      <a:pt x="1842" y="4953"/>
                      <a:pt x="1847" y="4904"/>
                    </a:cubicBezTo>
                    <a:cubicBezTo>
                      <a:pt x="1875" y="4689"/>
                      <a:pt x="1973" y="4406"/>
                      <a:pt x="2119" y="4120"/>
                    </a:cubicBezTo>
                    <a:lnTo>
                      <a:pt x="2119" y="4120"/>
                    </a:lnTo>
                    <a:cubicBezTo>
                      <a:pt x="2255" y="4325"/>
                      <a:pt x="2422" y="4507"/>
                      <a:pt x="2599" y="4643"/>
                    </a:cubicBezTo>
                    <a:cubicBezTo>
                      <a:pt x="2606" y="4649"/>
                      <a:pt x="2613" y="4652"/>
                      <a:pt x="2621" y="4652"/>
                    </a:cubicBezTo>
                    <a:cubicBezTo>
                      <a:pt x="2652" y="4652"/>
                      <a:pt x="2677" y="4605"/>
                      <a:pt x="2643" y="4583"/>
                    </a:cubicBezTo>
                    <a:cubicBezTo>
                      <a:pt x="2455" y="4437"/>
                      <a:pt x="2289" y="4252"/>
                      <a:pt x="2159" y="4044"/>
                    </a:cubicBezTo>
                    <a:lnTo>
                      <a:pt x="2159" y="4044"/>
                    </a:lnTo>
                    <a:cubicBezTo>
                      <a:pt x="2177" y="4010"/>
                      <a:pt x="2196" y="3975"/>
                      <a:pt x="2216" y="3941"/>
                    </a:cubicBezTo>
                    <a:close/>
                    <a:moveTo>
                      <a:pt x="4347" y="5086"/>
                    </a:moveTo>
                    <a:cubicBezTo>
                      <a:pt x="4394" y="5132"/>
                      <a:pt x="4442" y="5177"/>
                      <a:pt x="4493" y="5219"/>
                    </a:cubicBezTo>
                    <a:lnTo>
                      <a:pt x="4493" y="5219"/>
                    </a:lnTo>
                    <a:cubicBezTo>
                      <a:pt x="4366" y="5200"/>
                      <a:pt x="4237" y="5167"/>
                      <a:pt x="4108" y="5123"/>
                    </a:cubicBezTo>
                    <a:lnTo>
                      <a:pt x="4108" y="5123"/>
                    </a:lnTo>
                    <a:cubicBezTo>
                      <a:pt x="4188" y="5111"/>
                      <a:pt x="4267" y="5098"/>
                      <a:pt x="4347" y="5086"/>
                    </a:cubicBezTo>
                    <a:close/>
                    <a:moveTo>
                      <a:pt x="5293" y="4968"/>
                    </a:moveTo>
                    <a:cubicBezTo>
                      <a:pt x="5315" y="5010"/>
                      <a:pt x="5337" y="5051"/>
                      <a:pt x="5359" y="5092"/>
                    </a:cubicBezTo>
                    <a:lnTo>
                      <a:pt x="5359" y="5092"/>
                    </a:lnTo>
                    <a:cubicBezTo>
                      <a:pt x="5169" y="5194"/>
                      <a:pt x="4962" y="5239"/>
                      <a:pt x="4747" y="5239"/>
                    </a:cubicBezTo>
                    <a:cubicBezTo>
                      <a:pt x="4722" y="5239"/>
                      <a:pt x="4696" y="5239"/>
                      <a:pt x="4670" y="5237"/>
                    </a:cubicBezTo>
                    <a:lnTo>
                      <a:pt x="4670" y="5237"/>
                    </a:lnTo>
                    <a:cubicBezTo>
                      <a:pt x="4641" y="5216"/>
                      <a:pt x="4614" y="5193"/>
                      <a:pt x="4587" y="5170"/>
                    </a:cubicBezTo>
                    <a:cubicBezTo>
                      <a:pt x="4548" y="5136"/>
                      <a:pt x="4509" y="5102"/>
                      <a:pt x="4471" y="5067"/>
                    </a:cubicBezTo>
                    <a:lnTo>
                      <a:pt x="4471" y="5067"/>
                    </a:lnTo>
                    <a:cubicBezTo>
                      <a:pt x="4745" y="5026"/>
                      <a:pt x="5019" y="4989"/>
                      <a:pt x="5293" y="4968"/>
                    </a:cubicBezTo>
                    <a:close/>
                    <a:moveTo>
                      <a:pt x="5755" y="4967"/>
                    </a:moveTo>
                    <a:lnTo>
                      <a:pt x="5755" y="4967"/>
                    </a:lnTo>
                    <a:cubicBezTo>
                      <a:pt x="5924" y="4980"/>
                      <a:pt x="6090" y="5013"/>
                      <a:pt x="6235" y="5082"/>
                    </a:cubicBezTo>
                    <a:lnTo>
                      <a:pt x="6235" y="5082"/>
                    </a:lnTo>
                    <a:cubicBezTo>
                      <a:pt x="6124" y="5204"/>
                      <a:pt x="5995" y="5311"/>
                      <a:pt x="5849" y="5400"/>
                    </a:cubicBezTo>
                    <a:cubicBezTo>
                      <a:pt x="5803" y="5425"/>
                      <a:pt x="5756" y="5446"/>
                      <a:pt x="5708" y="5462"/>
                    </a:cubicBezTo>
                    <a:lnTo>
                      <a:pt x="5708" y="5462"/>
                    </a:lnTo>
                    <a:cubicBezTo>
                      <a:pt x="5704" y="5456"/>
                      <a:pt x="5701" y="5450"/>
                      <a:pt x="5697" y="5444"/>
                    </a:cubicBezTo>
                    <a:cubicBezTo>
                      <a:pt x="5640" y="5350"/>
                      <a:pt x="5585" y="5254"/>
                      <a:pt x="5531" y="5157"/>
                    </a:cubicBezTo>
                    <a:lnTo>
                      <a:pt x="5531" y="5157"/>
                    </a:lnTo>
                    <a:cubicBezTo>
                      <a:pt x="5612" y="5102"/>
                      <a:pt x="5687" y="5039"/>
                      <a:pt x="5755" y="4967"/>
                    </a:cubicBezTo>
                    <a:close/>
                    <a:moveTo>
                      <a:pt x="5428" y="5220"/>
                    </a:moveTo>
                    <a:cubicBezTo>
                      <a:pt x="5480" y="5315"/>
                      <a:pt x="5531" y="5407"/>
                      <a:pt x="5582" y="5495"/>
                    </a:cubicBezTo>
                    <a:lnTo>
                      <a:pt x="5582" y="5495"/>
                    </a:lnTo>
                    <a:cubicBezTo>
                      <a:pt x="5528" y="5505"/>
                      <a:pt x="5473" y="5510"/>
                      <a:pt x="5418" y="5510"/>
                    </a:cubicBezTo>
                    <a:cubicBezTo>
                      <a:pt x="5236" y="5510"/>
                      <a:pt x="5054" y="5459"/>
                      <a:pt x="4888" y="5374"/>
                    </a:cubicBezTo>
                    <a:lnTo>
                      <a:pt x="4888" y="5374"/>
                    </a:lnTo>
                    <a:cubicBezTo>
                      <a:pt x="5089" y="5359"/>
                      <a:pt x="5269" y="5306"/>
                      <a:pt x="5428" y="5220"/>
                    </a:cubicBezTo>
                    <a:close/>
                    <a:moveTo>
                      <a:pt x="6768" y="1529"/>
                    </a:moveTo>
                    <a:cubicBezTo>
                      <a:pt x="7450" y="1849"/>
                      <a:pt x="7755" y="2648"/>
                      <a:pt x="7873" y="3403"/>
                    </a:cubicBezTo>
                    <a:cubicBezTo>
                      <a:pt x="7976" y="4090"/>
                      <a:pt x="7976" y="4824"/>
                      <a:pt x="7699" y="5469"/>
                    </a:cubicBezTo>
                    <a:cubicBezTo>
                      <a:pt x="7540" y="5882"/>
                      <a:pt x="7161" y="6194"/>
                      <a:pt x="6734" y="6246"/>
                    </a:cubicBezTo>
                    <a:lnTo>
                      <a:pt x="6734" y="6246"/>
                    </a:lnTo>
                    <a:cubicBezTo>
                      <a:pt x="6782" y="6175"/>
                      <a:pt x="6819" y="6096"/>
                      <a:pt x="6841" y="6009"/>
                    </a:cubicBezTo>
                    <a:cubicBezTo>
                      <a:pt x="6918" y="5623"/>
                      <a:pt x="6721" y="5235"/>
                      <a:pt x="6411" y="5021"/>
                    </a:cubicBezTo>
                    <a:lnTo>
                      <a:pt x="6411" y="5021"/>
                    </a:lnTo>
                    <a:cubicBezTo>
                      <a:pt x="6568" y="4818"/>
                      <a:pt x="6691" y="4584"/>
                      <a:pt x="6770" y="4359"/>
                    </a:cubicBezTo>
                    <a:cubicBezTo>
                      <a:pt x="7103" y="3463"/>
                      <a:pt x="7138" y="2434"/>
                      <a:pt x="6774" y="1543"/>
                    </a:cubicBezTo>
                    <a:cubicBezTo>
                      <a:pt x="6772" y="1538"/>
                      <a:pt x="6770" y="1534"/>
                      <a:pt x="6768" y="1529"/>
                    </a:cubicBezTo>
                    <a:close/>
                    <a:moveTo>
                      <a:pt x="6321" y="5129"/>
                    </a:moveTo>
                    <a:cubicBezTo>
                      <a:pt x="6411" y="5186"/>
                      <a:pt x="6490" y="5260"/>
                      <a:pt x="6552" y="5358"/>
                    </a:cubicBezTo>
                    <a:cubicBezTo>
                      <a:pt x="6802" y="5736"/>
                      <a:pt x="6751" y="6031"/>
                      <a:pt x="6548" y="6253"/>
                    </a:cubicBezTo>
                    <a:lnTo>
                      <a:pt x="6548" y="6253"/>
                    </a:lnTo>
                    <a:cubicBezTo>
                      <a:pt x="6482" y="6249"/>
                      <a:pt x="6415" y="6238"/>
                      <a:pt x="6348" y="6221"/>
                    </a:cubicBezTo>
                    <a:cubicBezTo>
                      <a:pt x="6080" y="6081"/>
                      <a:pt x="5915" y="5802"/>
                      <a:pt x="5756" y="5541"/>
                    </a:cubicBezTo>
                    <a:lnTo>
                      <a:pt x="5756" y="5541"/>
                    </a:lnTo>
                    <a:cubicBezTo>
                      <a:pt x="5968" y="5459"/>
                      <a:pt x="6159" y="5311"/>
                      <a:pt x="6321" y="5129"/>
                    </a:cubicBezTo>
                    <a:close/>
                    <a:moveTo>
                      <a:pt x="1844" y="5200"/>
                    </a:moveTo>
                    <a:lnTo>
                      <a:pt x="1844" y="5200"/>
                    </a:lnTo>
                    <a:cubicBezTo>
                      <a:pt x="2060" y="5248"/>
                      <a:pt x="2282" y="5269"/>
                      <a:pt x="2498" y="5274"/>
                    </a:cubicBezTo>
                    <a:cubicBezTo>
                      <a:pt x="2531" y="5274"/>
                      <a:pt x="2564" y="5275"/>
                      <a:pt x="2596" y="5275"/>
                    </a:cubicBezTo>
                    <a:cubicBezTo>
                      <a:pt x="2789" y="5275"/>
                      <a:pt x="2980" y="5264"/>
                      <a:pt x="3171" y="5247"/>
                    </a:cubicBezTo>
                    <a:lnTo>
                      <a:pt x="3171" y="5247"/>
                    </a:lnTo>
                    <a:cubicBezTo>
                      <a:pt x="3083" y="5576"/>
                      <a:pt x="2966" y="5895"/>
                      <a:pt x="2800" y="6197"/>
                    </a:cubicBezTo>
                    <a:cubicBezTo>
                      <a:pt x="2760" y="6264"/>
                      <a:pt x="2718" y="6323"/>
                      <a:pt x="2673" y="6372"/>
                    </a:cubicBezTo>
                    <a:lnTo>
                      <a:pt x="2673" y="6372"/>
                    </a:lnTo>
                    <a:cubicBezTo>
                      <a:pt x="2220" y="6119"/>
                      <a:pt x="1889" y="5741"/>
                      <a:pt x="1844" y="5200"/>
                    </a:cubicBezTo>
                    <a:close/>
                    <a:moveTo>
                      <a:pt x="345" y="3963"/>
                    </a:moveTo>
                    <a:cubicBezTo>
                      <a:pt x="512" y="4333"/>
                      <a:pt x="761" y="4660"/>
                      <a:pt x="1104" y="4896"/>
                    </a:cubicBezTo>
                    <a:cubicBezTo>
                      <a:pt x="1290" y="5020"/>
                      <a:pt x="1493" y="5107"/>
                      <a:pt x="1704" y="5166"/>
                    </a:cubicBezTo>
                    <a:lnTo>
                      <a:pt x="1704" y="5166"/>
                    </a:lnTo>
                    <a:cubicBezTo>
                      <a:pt x="1710" y="5317"/>
                      <a:pt x="1739" y="5469"/>
                      <a:pt x="1796" y="5619"/>
                    </a:cubicBezTo>
                    <a:cubicBezTo>
                      <a:pt x="1947" y="5974"/>
                      <a:pt x="2225" y="6254"/>
                      <a:pt x="2578" y="6464"/>
                    </a:cubicBezTo>
                    <a:lnTo>
                      <a:pt x="2578" y="6464"/>
                    </a:lnTo>
                    <a:cubicBezTo>
                      <a:pt x="2440" y="6574"/>
                      <a:pt x="2285" y="6620"/>
                      <a:pt x="2124" y="6620"/>
                    </a:cubicBezTo>
                    <a:cubicBezTo>
                      <a:pt x="1754" y="6620"/>
                      <a:pt x="1349" y="6381"/>
                      <a:pt x="1042" y="6127"/>
                    </a:cubicBezTo>
                    <a:cubicBezTo>
                      <a:pt x="399" y="5661"/>
                      <a:pt x="140" y="4710"/>
                      <a:pt x="345" y="3963"/>
                    </a:cubicBezTo>
                    <a:close/>
                    <a:moveTo>
                      <a:pt x="3845" y="5163"/>
                    </a:moveTo>
                    <a:cubicBezTo>
                      <a:pt x="4162" y="5299"/>
                      <a:pt x="4448" y="5367"/>
                      <a:pt x="4704" y="5377"/>
                    </a:cubicBezTo>
                    <a:lnTo>
                      <a:pt x="4704" y="5377"/>
                    </a:lnTo>
                    <a:cubicBezTo>
                      <a:pt x="4795" y="5436"/>
                      <a:pt x="4891" y="5487"/>
                      <a:pt x="4993" y="5528"/>
                    </a:cubicBezTo>
                    <a:cubicBezTo>
                      <a:pt x="5130" y="5585"/>
                      <a:pt x="5264" y="5611"/>
                      <a:pt x="5393" y="5611"/>
                    </a:cubicBezTo>
                    <a:cubicBezTo>
                      <a:pt x="5475" y="5611"/>
                      <a:pt x="5555" y="5600"/>
                      <a:pt x="5633" y="5581"/>
                    </a:cubicBezTo>
                    <a:lnTo>
                      <a:pt x="5633" y="5581"/>
                    </a:lnTo>
                    <a:cubicBezTo>
                      <a:pt x="5756" y="5786"/>
                      <a:pt x="5879" y="5965"/>
                      <a:pt x="6005" y="6099"/>
                    </a:cubicBezTo>
                    <a:cubicBezTo>
                      <a:pt x="6085" y="6191"/>
                      <a:pt x="6183" y="6274"/>
                      <a:pt x="6304" y="6330"/>
                    </a:cubicBezTo>
                    <a:cubicBezTo>
                      <a:pt x="6346" y="6343"/>
                      <a:pt x="6389" y="6353"/>
                      <a:pt x="6433" y="6359"/>
                    </a:cubicBezTo>
                    <a:lnTo>
                      <a:pt x="6433" y="6359"/>
                    </a:lnTo>
                    <a:cubicBezTo>
                      <a:pt x="6056" y="6658"/>
                      <a:pt x="5390" y="6795"/>
                      <a:pt x="4956" y="6809"/>
                    </a:cubicBezTo>
                    <a:cubicBezTo>
                      <a:pt x="4865" y="6814"/>
                      <a:pt x="4768" y="6817"/>
                      <a:pt x="4668" y="6817"/>
                    </a:cubicBezTo>
                    <a:cubicBezTo>
                      <a:pt x="4058" y="6817"/>
                      <a:pt x="3322" y="6706"/>
                      <a:pt x="2753" y="6415"/>
                    </a:cubicBezTo>
                    <a:lnTo>
                      <a:pt x="2753" y="6415"/>
                    </a:lnTo>
                    <a:cubicBezTo>
                      <a:pt x="2996" y="6139"/>
                      <a:pt x="3158" y="5711"/>
                      <a:pt x="3277" y="5237"/>
                    </a:cubicBezTo>
                    <a:lnTo>
                      <a:pt x="3277" y="5237"/>
                    </a:lnTo>
                    <a:cubicBezTo>
                      <a:pt x="3467" y="5217"/>
                      <a:pt x="3657" y="5191"/>
                      <a:pt x="3845" y="5163"/>
                    </a:cubicBezTo>
                    <a:close/>
                    <a:moveTo>
                      <a:pt x="4702" y="0"/>
                    </a:moveTo>
                    <a:cubicBezTo>
                      <a:pt x="4645" y="0"/>
                      <a:pt x="4588" y="3"/>
                      <a:pt x="4530" y="9"/>
                    </a:cubicBezTo>
                    <a:cubicBezTo>
                      <a:pt x="4340" y="36"/>
                      <a:pt x="4160" y="88"/>
                      <a:pt x="3990" y="163"/>
                    </a:cubicBezTo>
                    <a:lnTo>
                      <a:pt x="3990" y="163"/>
                    </a:lnTo>
                    <a:cubicBezTo>
                      <a:pt x="3696" y="92"/>
                      <a:pt x="3388" y="57"/>
                      <a:pt x="3079" y="57"/>
                    </a:cubicBezTo>
                    <a:cubicBezTo>
                      <a:pt x="1672" y="57"/>
                      <a:pt x="250" y="792"/>
                      <a:pt x="78" y="2292"/>
                    </a:cubicBezTo>
                    <a:cubicBezTo>
                      <a:pt x="40" y="2792"/>
                      <a:pt x="98" y="3330"/>
                      <a:pt x="281" y="3809"/>
                    </a:cubicBezTo>
                    <a:lnTo>
                      <a:pt x="281" y="3809"/>
                    </a:lnTo>
                    <a:cubicBezTo>
                      <a:pt x="1" y="4612"/>
                      <a:pt x="261" y="5686"/>
                      <a:pt x="979" y="6207"/>
                    </a:cubicBezTo>
                    <a:cubicBezTo>
                      <a:pt x="1307" y="6454"/>
                      <a:pt x="1689" y="6725"/>
                      <a:pt x="2114" y="6725"/>
                    </a:cubicBezTo>
                    <a:cubicBezTo>
                      <a:pt x="2178" y="6725"/>
                      <a:pt x="2244" y="6719"/>
                      <a:pt x="2311" y="6705"/>
                    </a:cubicBezTo>
                    <a:cubicBezTo>
                      <a:pt x="2441" y="6669"/>
                      <a:pt x="2557" y="6602"/>
                      <a:pt x="2659" y="6510"/>
                    </a:cubicBezTo>
                    <a:lnTo>
                      <a:pt x="2659" y="6510"/>
                    </a:lnTo>
                    <a:cubicBezTo>
                      <a:pt x="3214" y="6815"/>
                      <a:pt x="3932" y="6957"/>
                      <a:pt x="4623" y="6957"/>
                    </a:cubicBezTo>
                    <a:cubicBezTo>
                      <a:pt x="5284" y="6957"/>
                      <a:pt x="5919" y="6827"/>
                      <a:pt x="6361" y="6582"/>
                    </a:cubicBezTo>
                    <a:cubicBezTo>
                      <a:pt x="6459" y="6525"/>
                      <a:pt x="6555" y="6453"/>
                      <a:pt x="6637" y="6367"/>
                    </a:cubicBezTo>
                    <a:lnTo>
                      <a:pt x="6637" y="6367"/>
                    </a:lnTo>
                    <a:cubicBezTo>
                      <a:pt x="6652" y="6367"/>
                      <a:pt x="6667" y="6366"/>
                      <a:pt x="6683" y="6364"/>
                    </a:cubicBezTo>
                    <a:cubicBezTo>
                      <a:pt x="7482" y="6340"/>
                      <a:pt x="7912" y="5525"/>
                      <a:pt x="8001" y="4820"/>
                    </a:cubicBezTo>
                    <a:cubicBezTo>
                      <a:pt x="8128" y="3789"/>
                      <a:pt x="7994" y="2546"/>
                      <a:pt x="7275" y="1745"/>
                    </a:cubicBezTo>
                    <a:cubicBezTo>
                      <a:pt x="7106" y="1584"/>
                      <a:pt x="6911" y="1468"/>
                      <a:pt x="6703" y="1392"/>
                    </a:cubicBezTo>
                    <a:lnTo>
                      <a:pt x="6703" y="1392"/>
                    </a:lnTo>
                    <a:cubicBezTo>
                      <a:pt x="6320" y="641"/>
                      <a:pt x="5563" y="0"/>
                      <a:pt x="47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5" name="Google Shape;1195;p84"/>
            <p:cNvGrpSpPr/>
            <p:nvPr/>
          </p:nvGrpSpPr>
          <p:grpSpPr>
            <a:xfrm>
              <a:off x="517125" y="664281"/>
              <a:ext cx="136575" cy="134183"/>
              <a:chOff x="5397687" y="2595834"/>
              <a:chExt cx="157527" cy="154767"/>
            </a:xfrm>
          </p:grpSpPr>
          <p:sp>
            <p:nvSpPr>
              <p:cNvPr id="1196" name="Google Shape;1196;p84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84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85"/>
          <p:cNvSpPr/>
          <p:nvPr/>
        </p:nvSpPr>
        <p:spPr>
          <a:xfrm flipH="1" rot="-9876559">
            <a:off x="6585010" y="-2023554"/>
            <a:ext cx="3585063" cy="251684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0" name="Google Shape;1200;p85"/>
          <p:cNvSpPr/>
          <p:nvPr/>
        </p:nvSpPr>
        <p:spPr>
          <a:xfrm rot="4976521">
            <a:off x="-2324959" y="3204451"/>
            <a:ext cx="3240311" cy="227481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1" name="Google Shape;1201;p8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p86"/>
          <p:cNvSpPr/>
          <p:nvPr/>
        </p:nvSpPr>
        <p:spPr>
          <a:xfrm>
            <a:off x="6355354" y="4460950"/>
            <a:ext cx="2276613" cy="682554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4" name="Google Shape;1204;p86"/>
          <p:cNvSpPr/>
          <p:nvPr/>
        </p:nvSpPr>
        <p:spPr>
          <a:xfrm rot="10800000">
            <a:off x="34" y="23"/>
            <a:ext cx="2072813" cy="1466029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5" name="Google Shape;1205;p8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206" name="Google Shape;1206;p86"/>
          <p:cNvGrpSpPr/>
          <p:nvPr/>
        </p:nvGrpSpPr>
        <p:grpSpPr>
          <a:xfrm>
            <a:off x="191583" y="2761006"/>
            <a:ext cx="463740" cy="638707"/>
            <a:chOff x="130108" y="2774256"/>
            <a:chExt cx="463740" cy="638707"/>
          </a:xfrm>
        </p:grpSpPr>
        <p:grpSp>
          <p:nvGrpSpPr>
            <p:cNvPr id="1207" name="Google Shape;1207;p86"/>
            <p:cNvGrpSpPr/>
            <p:nvPr/>
          </p:nvGrpSpPr>
          <p:grpSpPr>
            <a:xfrm rot="-2308731">
              <a:off x="228945" y="2790649"/>
              <a:ext cx="92600" cy="253132"/>
              <a:chOff x="2187550" y="-667000"/>
              <a:chExt cx="135700" cy="370950"/>
            </a:xfrm>
          </p:grpSpPr>
          <p:sp>
            <p:nvSpPr>
              <p:cNvPr id="1208" name="Google Shape;1208;p86"/>
              <p:cNvSpPr/>
              <p:nvPr/>
            </p:nvSpPr>
            <p:spPr>
              <a:xfrm>
                <a:off x="2187550" y="-667000"/>
                <a:ext cx="135700" cy="299650"/>
              </a:xfrm>
              <a:custGeom>
                <a:rect b="b" l="l" r="r" t="t"/>
                <a:pathLst>
                  <a:path extrusionOk="0" h="11986" w="5428">
                    <a:moveTo>
                      <a:pt x="244" y="1"/>
                    </a:moveTo>
                    <a:cubicBezTo>
                      <a:pt x="241" y="1"/>
                      <a:pt x="237" y="1"/>
                      <a:pt x="235" y="2"/>
                    </a:cubicBezTo>
                    <a:cubicBezTo>
                      <a:pt x="1" y="55"/>
                      <a:pt x="2223" y="2491"/>
                      <a:pt x="2782" y="5293"/>
                    </a:cubicBezTo>
                    <a:cubicBezTo>
                      <a:pt x="3341" y="8081"/>
                      <a:pt x="2987" y="11986"/>
                      <a:pt x="3274" y="11986"/>
                    </a:cubicBezTo>
                    <a:cubicBezTo>
                      <a:pt x="3275" y="11986"/>
                      <a:pt x="3277" y="11986"/>
                      <a:pt x="3278" y="11985"/>
                    </a:cubicBezTo>
                    <a:cubicBezTo>
                      <a:pt x="3560" y="11945"/>
                      <a:pt x="5427" y="7910"/>
                      <a:pt x="4554" y="5006"/>
                    </a:cubicBezTo>
                    <a:cubicBezTo>
                      <a:pt x="3691" y="2135"/>
                      <a:pt x="544" y="1"/>
                      <a:pt x="2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86"/>
              <p:cNvSpPr/>
              <p:nvPr/>
            </p:nvSpPr>
            <p:spPr>
              <a:xfrm>
                <a:off x="2246900" y="-583625"/>
                <a:ext cx="25825" cy="93475"/>
              </a:xfrm>
              <a:custGeom>
                <a:rect b="b" l="l" r="r" t="t"/>
                <a:pathLst>
                  <a:path extrusionOk="0" h="3739" w="1033">
                    <a:moveTo>
                      <a:pt x="81" y="0"/>
                    </a:moveTo>
                    <a:lnTo>
                      <a:pt x="1" y="36"/>
                    </a:lnTo>
                    <a:cubicBezTo>
                      <a:pt x="1" y="36"/>
                      <a:pt x="82" y="262"/>
                      <a:pt x="204" y="603"/>
                    </a:cubicBezTo>
                    <a:cubicBezTo>
                      <a:pt x="236" y="687"/>
                      <a:pt x="271" y="777"/>
                      <a:pt x="307" y="874"/>
                    </a:cubicBezTo>
                    <a:cubicBezTo>
                      <a:pt x="346" y="969"/>
                      <a:pt x="369" y="1077"/>
                      <a:pt x="405" y="1182"/>
                    </a:cubicBezTo>
                    <a:cubicBezTo>
                      <a:pt x="472" y="1396"/>
                      <a:pt x="544" y="1625"/>
                      <a:pt x="615" y="1853"/>
                    </a:cubicBezTo>
                    <a:cubicBezTo>
                      <a:pt x="668" y="2084"/>
                      <a:pt x="719" y="2316"/>
                      <a:pt x="768" y="2533"/>
                    </a:cubicBezTo>
                    <a:cubicBezTo>
                      <a:pt x="788" y="2643"/>
                      <a:pt x="827" y="2744"/>
                      <a:pt x="834" y="2848"/>
                    </a:cubicBezTo>
                    <a:cubicBezTo>
                      <a:pt x="846" y="2951"/>
                      <a:pt x="856" y="3049"/>
                      <a:pt x="867" y="3139"/>
                    </a:cubicBezTo>
                    <a:cubicBezTo>
                      <a:pt x="914" y="3498"/>
                      <a:pt x="945" y="3738"/>
                      <a:pt x="945" y="3738"/>
                    </a:cubicBezTo>
                    <a:lnTo>
                      <a:pt x="1033" y="3730"/>
                    </a:lnTo>
                    <a:cubicBezTo>
                      <a:pt x="1033" y="3730"/>
                      <a:pt x="1024" y="3489"/>
                      <a:pt x="1010" y="3127"/>
                    </a:cubicBezTo>
                    <a:cubicBezTo>
                      <a:pt x="1006" y="3037"/>
                      <a:pt x="1000" y="2938"/>
                      <a:pt x="993" y="2835"/>
                    </a:cubicBezTo>
                    <a:cubicBezTo>
                      <a:pt x="993" y="2731"/>
                      <a:pt x="960" y="2623"/>
                      <a:pt x="940" y="2511"/>
                    </a:cubicBezTo>
                    <a:cubicBezTo>
                      <a:pt x="894" y="2285"/>
                      <a:pt x="845" y="2044"/>
                      <a:pt x="795" y="1804"/>
                    </a:cubicBezTo>
                    <a:cubicBezTo>
                      <a:pt x="718" y="1574"/>
                      <a:pt x="642" y="1342"/>
                      <a:pt x="569" y="1127"/>
                    </a:cubicBezTo>
                    <a:cubicBezTo>
                      <a:pt x="532" y="1018"/>
                      <a:pt x="501" y="912"/>
                      <a:pt x="456" y="818"/>
                    </a:cubicBezTo>
                    <a:cubicBezTo>
                      <a:pt x="414" y="722"/>
                      <a:pt x="374" y="632"/>
                      <a:pt x="337" y="549"/>
                    </a:cubicBezTo>
                    <a:cubicBezTo>
                      <a:pt x="183" y="219"/>
                      <a:pt x="81" y="0"/>
                      <a:pt x="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86"/>
              <p:cNvSpPr/>
              <p:nvPr/>
            </p:nvSpPr>
            <p:spPr>
              <a:xfrm>
                <a:off x="2241900" y="-334675"/>
                <a:ext cx="41850" cy="38625"/>
              </a:xfrm>
              <a:custGeom>
                <a:rect b="b" l="l" r="r" t="t"/>
                <a:pathLst>
                  <a:path extrusionOk="0" h="1545" w="1674">
                    <a:moveTo>
                      <a:pt x="924" y="0"/>
                    </a:moveTo>
                    <a:cubicBezTo>
                      <a:pt x="297" y="0"/>
                      <a:pt x="0" y="1190"/>
                      <a:pt x="767" y="1501"/>
                    </a:cubicBezTo>
                    <a:cubicBezTo>
                      <a:pt x="839" y="1531"/>
                      <a:pt x="906" y="1544"/>
                      <a:pt x="968" y="1544"/>
                    </a:cubicBezTo>
                    <a:cubicBezTo>
                      <a:pt x="1598" y="1544"/>
                      <a:pt x="1673" y="150"/>
                      <a:pt x="1035" y="13"/>
                    </a:cubicBezTo>
                    <a:cubicBezTo>
                      <a:pt x="997" y="4"/>
                      <a:pt x="960" y="0"/>
                      <a:pt x="9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11" name="Google Shape;1211;p86"/>
            <p:cNvGrpSpPr/>
            <p:nvPr/>
          </p:nvGrpSpPr>
          <p:grpSpPr>
            <a:xfrm rot="-147251">
              <a:off x="362884" y="2776250"/>
              <a:ext cx="95953" cy="132382"/>
              <a:chOff x="2916600" y="-617325"/>
              <a:chExt cx="184250" cy="254300"/>
            </a:xfrm>
          </p:grpSpPr>
          <p:sp>
            <p:nvSpPr>
              <p:cNvPr id="1212" name="Google Shape;1212;p86"/>
              <p:cNvSpPr/>
              <p:nvPr/>
            </p:nvSpPr>
            <p:spPr>
              <a:xfrm>
                <a:off x="2916600" y="-617325"/>
                <a:ext cx="184250" cy="254300"/>
              </a:xfrm>
              <a:custGeom>
                <a:rect b="b" l="l" r="r" t="t"/>
                <a:pathLst>
                  <a:path extrusionOk="0" h="10172" w="7370">
                    <a:moveTo>
                      <a:pt x="3449" y="1"/>
                    </a:moveTo>
                    <a:cubicBezTo>
                      <a:pt x="1" y="1"/>
                      <a:pt x="1027" y="10171"/>
                      <a:pt x="1490" y="10171"/>
                    </a:cubicBezTo>
                    <a:cubicBezTo>
                      <a:pt x="1502" y="10171"/>
                      <a:pt x="1514" y="10165"/>
                      <a:pt x="1525" y="10150"/>
                    </a:cubicBezTo>
                    <a:cubicBezTo>
                      <a:pt x="2090" y="9433"/>
                      <a:pt x="7370" y="362"/>
                      <a:pt x="3622" y="9"/>
                    </a:cubicBezTo>
                    <a:cubicBezTo>
                      <a:pt x="3563" y="3"/>
                      <a:pt x="3505" y="1"/>
                      <a:pt x="34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" name="Google Shape;1213;p86"/>
              <p:cNvSpPr/>
              <p:nvPr/>
            </p:nvSpPr>
            <p:spPr>
              <a:xfrm>
                <a:off x="2965150" y="-602650"/>
                <a:ext cx="62000" cy="205775"/>
              </a:xfrm>
              <a:custGeom>
                <a:rect b="b" l="l" r="r" t="t"/>
                <a:pathLst>
                  <a:path extrusionOk="0" h="8231" w="2480">
                    <a:moveTo>
                      <a:pt x="2233" y="1"/>
                    </a:moveTo>
                    <a:cubicBezTo>
                      <a:pt x="2233" y="1"/>
                      <a:pt x="2223" y="134"/>
                      <a:pt x="2208" y="369"/>
                    </a:cubicBezTo>
                    <a:cubicBezTo>
                      <a:pt x="2185" y="601"/>
                      <a:pt x="2196" y="945"/>
                      <a:pt x="2131" y="1334"/>
                    </a:cubicBezTo>
                    <a:cubicBezTo>
                      <a:pt x="2105" y="1530"/>
                      <a:pt x="2077" y="1742"/>
                      <a:pt x="2047" y="1965"/>
                    </a:cubicBezTo>
                    <a:cubicBezTo>
                      <a:pt x="2020" y="2190"/>
                      <a:pt x="1954" y="2424"/>
                      <a:pt x="1914" y="2669"/>
                    </a:cubicBezTo>
                    <a:cubicBezTo>
                      <a:pt x="1865" y="2912"/>
                      <a:pt x="1826" y="3166"/>
                      <a:pt x="1752" y="3416"/>
                    </a:cubicBezTo>
                    <a:cubicBezTo>
                      <a:pt x="1685" y="3669"/>
                      <a:pt x="1617" y="3926"/>
                      <a:pt x="1550" y="4182"/>
                    </a:cubicBezTo>
                    <a:cubicBezTo>
                      <a:pt x="1389" y="4687"/>
                      <a:pt x="1251" y="5202"/>
                      <a:pt x="1061" y="5663"/>
                    </a:cubicBezTo>
                    <a:cubicBezTo>
                      <a:pt x="974" y="5896"/>
                      <a:pt x="890" y="6121"/>
                      <a:pt x="811" y="6336"/>
                    </a:cubicBezTo>
                    <a:cubicBezTo>
                      <a:pt x="721" y="6546"/>
                      <a:pt x="636" y="6745"/>
                      <a:pt x="557" y="6928"/>
                    </a:cubicBezTo>
                    <a:cubicBezTo>
                      <a:pt x="409" y="7299"/>
                      <a:pt x="253" y="7594"/>
                      <a:pt x="156" y="7806"/>
                    </a:cubicBezTo>
                    <a:cubicBezTo>
                      <a:pt x="56" y="8018"/>
                      <a:pt x="0" y="8138"/>
                      <a:pt x="0" y="8138"/>
                    </a:cubicBezTo>
                    <a:lnTo>
                      <a:pt x="159" y="8230"/>
                    </a:lnTo>
                    <a:cubicBezTo>
                      <a:pt x="159" y="8230"/>
                      <a:pt x="230" y="8115"/>
                      <a:pt x="351" y="7912"/>
                    </a:cubicBezTo>
                    <a:cubicBezTo>
                      <a:pt x="466" y="7705"/>
                      <a:pt x="659" y="7424"/>
                      <a:pt x="828" y="7056"/>
                    </a:cubicBezTo>
                    <a:cubicBezTo>
                      <a:pt x="1009" y="6692"/>
                      <a:pt x="1219" y="6267"/>
                      <a:pt x="1399" y="5792"/>
                    </a:cubicBezTo>
                    <a:cubicBezTo>
                      <a:pt x="1601" y="5325"/>
                      <a:pt x="1750" y="4803"/>
                      <a:pt x="1923" y="4290"/>
                    </a:cubicBezTo>
                    <a:cubicBezTo>
                      <a:pt x="2050" y="3762"/>
                      <a:pt x="2199" y="3239"/>
                      <a:pt x="2270" y="2735"/>
                    </a:cubicBezTo>
                    <a:cubicBezTo>
                      <a:pt x="2311" y="2483"/>
                      <a:pt x="2364" y="2244"/>
                      <a:pt x="2379" y="2008"/>
                    </a:cubicBezTo>
                    <a:cubicBezTo>
                      <a:pt x="2397" y="1774"/>
                      <a:pt x="2414" y="1552"/>
                      <a:pt x="2430" y="1348"/>
                    </a:cubicBezTo>
                    <a:cubicBezTo>
                      <a:pt x="2479" y="938"/>
                      <a:pt x="2426" y="608"/>
                      <a:pt x="2431" y="372"/>
                    </a:cubicBezTo>
                    <a:cubicBezTo>
                      <a:pt x="2421" y="137"/>
                      <a:pt x="2416" y="3"/>
                      <a:pt x="2416" y="3"/>
                    </a:cubicBezTo>
                    <a:lnTo>
                      <a:pt x="2233" y="1"/>
                    </a:ln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14" name="Google Shape;1214;p86"/>
            <p:cNvGrpSpPr/>
            <p:nvPr/>
          </p:nvGrpSpPr>
          <p:grpSpPr>
            <a:xfrm flipH="1" rot="-3612477">
              <a:off x="186006" y="2930569"/>
              <a:ext cx="90467" cy="181271"/>
              <a:chOff x="2523825" y="-685025"/>
              <a:chExt cx="214450" cy="429700"/>
            </a:xfrm>
          </p:grpSpPr>
          <p:sp>
            <p:nvSpPr>
              <p:cNvPr id="1215" name="Google Shape;1215;p86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" name="Google Shape;1216;p86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" name="Google Shape;1217;p86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18" name="Google Shape;1218;p86"/>
            <p:cNvGrpSpPr/>
            <p:nvPr/>
          </p:nvGrpSpPr>
          <p:grpSpPr>
            <a:xfrm>
              <a:off x="275141" y="3120956"/>
              <a:ext cx="271176" cy="292008"/>
              <a:chOff x="5937634" y="3212099"/>
              <a:chExt cx="281975" cy="303637"/>
            </a:xfrm>
          </p:grpSpPr>
          <p:sp>
            <p:nvSpPr>
              <p:cNvPr id="1219" name="Google Shape;1219;p86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" name="Google Shape;1220;p86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" name="Google Shape;1221;p86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" name="Google Shape;1222;p86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86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" name="Google Shape;1224;p86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" name="Google Shape;1225;p86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86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86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86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" name="Google Shape;1229;p86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" name="Google Shape;1230;p86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1" name="Google Shape;1231;p86"/>
            <p:cNvGrpSpPr/>
            <p:nvPr/>
          </p:nvGrpSpPr>
          <p:grpSpPr>
            <a:xfrm>
              <a:off x="493914" y="2855626"/>
              <a:ext cx="99935" cy="98199"/>
              <a:chOff x="5397687" y="2595834"/>
              <a:chExt cx="157527" cy="154767"/>
            </a:xfrm>
          </p:grpSpPr>
          <p:sp>
            <p:nvSpPr>
              <p:cNvPr id="1232" name="Google Shape;1232;p86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" name="Google Shape;1233;p86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4" name="Google Shape;1234;p86"/>
            <p:cNvGrpSpPr/>
            <p:nvPr/>
          </p:nvGrpSpPr>
          <p:grpSpPr>
            <a:xfrm rot="-1473678">
              <a:off x="428845" y="2972113"/>
              <a:ext cx="99935" cy="98205"/>
              <a:chOff x="5397687" y="2595834"/>
              <a:chExt cx="157527" cy="154767"/>
            </a:xfrm>
          </p:grpSpPr>
          <p:sp>
            <p:nvSpPr>
              <p:cNvPr id="1235" name="Google Shape;1235;p86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" name="Google Shape;1236;p86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87"/>
          <p:cNvSpPr/>
          <p:nvPr/>
        </p:nvSpPr>
        <p:spPr>
          <a:xfrm rot="5400000">
            <a:off x="-1032226" y="1359944"/>
            <a:ext cx="2948444" cy="88400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9" name="Google Shape;1239;p87"/>
          <p:cNvSpPr/>
          <p:nvPr/>
        </p:nvSpPr>
        <p:spPr>
          <a:xfrm flipH="1" rot="5400000">
            <a:off x="7381922" y="3169519"/>
            <a:ext cx="2852088" cy="1095872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0" name="Google Shape;1240;p8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_1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88"/>
          <p:cNvSpPr/>
          <p:nvPr/>
        </p:nvSpPr>
        <p:spPr>
          <a:xfrm>
            <a:off x="-572451" y="-205874"/>
            <a:ext cx="2778493" cy="1067594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88"/>
          <p:cNvSpPr/>
          <p:nvPr/>
        </p:nvSpPr>
        <p:spPr>
          <a:xfrm rot="-4489178">
            <a:off x="8082895" y="89577"/>
            <a:ext cx="1713949" cy="1212216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88"/>
          <p:cNvSpPr/>
          <p:nvPr/>
        </p:nvSpPr>
        <p:spPr>
          <a:xfrm rot="-9699706">
            <a:off x="3631638" y="4637085"/>
            <a:ext cx="2957485" cy="1136369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8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1_1_1_1_1_1">
    <p:spTree>
      <p:nvGrpSpPr>
        <p:cNvPr id="1246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89"/>
          <p:cNvSpPr/>
          <p:nvPr/>
        </p:nvSpPr>
        <p:spPr>
          <a:xfrm flipH="1" rot="10800000">
            <a:off x="6362006" y="24"/>
            <a:ext cx="2782035" cy="196758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89"/>
          <p:cNvSpPr/>
          <p:nvPr/>
        </p:nvSpPr>
        <p:spPr>
          <a:xfrm rot="8966446">
            <a:off x="-537464" y="-899233"/>
            <a:ext cx="2615001" cy="183582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9" name="Google Shape;1249;p89"/>
          <p:cNvSpPr/>
          <p:nvPr/>
        </p:nvSpPr>
        <p:spPr>
          <a:xfrm rot="10454287">
            <a:off x="-182969" y="4632929"/>
            <a:ext cx="2591297" cy="181918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0" name="Google Shape;1250;p8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1_1_1_1_1_1_1"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p90"/>
          <p:cNvSpPr/>
          <p:nvPr/>
        </p:nvSpPr>
        <p:spPr>
          <a:xfrm>
            <a:off x="7071877" y="3931302"/>
            <a:ext cx="2072105" cy="1465528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3" name="Google Shape;1253;p90"/>
          <p:cNvSpPr/>
          <p:nvPr/>
        </p:nvSpPr>
        <p:spPr>
          <a:xfrm flipH="1" rot="-5400000">
            <a:off x="-447102" y="1392940"/>
            <a:ext cx="1749017" cy="854826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4" name="Google Shape;1254;p9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1_1_1_1_1_1_1_1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91"/>
          <p:cNvSpPr/>
          <p:nvPr/>
        </p:nvSpPr>
        <p:spPr>
          <a:xfrm rot="10633865">
            <a:off x="169188" y="-3339077"/>
            <a:ext cx="5258266" cy="369149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7" name="Google Shape;1257;p91"/>
          <p:cNvSpPr/>
          <p:nvPr/>
        </p:nvSpPr>
        <p:spPr>
          <a:xfrm flipH="1" rot="10800000">
            <a:off x="-7" y="4250952"/>
            <a:ext cx="2322948" cy="892558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8" name="Google Shape;1258;p91"/>
          <p:cNvSpPr/>
          <p:nvPr/>
        </p:nvSpPr>
        <p:spPr>
          <a:xfrm flipH="1" rot="10800000">
            <a:off x="7880480" y="3902021"/>
            <a:ext cx="2540126" cy="1241478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9" name="Google Shape;1259;p91"/>
          <p:cNvGrpSpPr/>
          <p:nvPr/>
        </p:nvGrpSpPr>
        <p:grpSpPr>
          <a:xfrm>
            <a:off x="8020748" y="315454"/>
            <a:ext cx="626282" cy="702282"/>
            <a:chOff x="7783773" y="-4896"/>
            <a:chExt cx="626282" cy="702282"/>
          </a:xfrm>
        </p:grpSpPr>
        <p:grpSp>
          <p:nvGrpSpPr>
            <p:cNvPr id="1260" name="Google Shape;1260;p91"/>
            <p:cNvGrpSpPr/>
            <p:nvPr/>
          </p:nvGrpSpPr>
          <p:grpSpPr>
            <a:xfrm>
              <a:off x="8039167" y="402585"/>
              <a:ext cx="273770" cy="294801"/>
              <a:chOff x="5937634" y="3212099"/>
              <a:chExt cx="281975" cy="303637"/>
            </a:xfrm>
          </p:grpSpPr>
          <p:sp>
            <p:nvSpPr>
              <p:cNvPr id="1261" name="Google Shape;1261;p91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" name="Google Shape;1262;p91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" name="Google Shape;1263;p91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91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" name="Google Shape;1265;p91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" name="Google Shape;1266;p91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" name="Google Shape;1267;p91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91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91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91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" name="Google Shape;1271;p91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91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3" name="Google Shape;1273;p91"/>
            <p:cNvGrpSpPr/>
            <p:nvPr/>
          </p:nvGrpSpPr>
          <p:grpSpPr>
            <a:xfrm>
              <a:off x="7847325" y="343081"/>
              <a:ext cx="136575" cy="134183"/>
              <a:chOff x="5397687" y="2595834"/>
              <a:chExt cx="157527" cy="154767"/>
            </a:xfrm>
          </p:grpSpPr>
          <p:sp>
            <p:nvSpPr>
              <p:cNvPr id="1274" name="Google Shape;1274;p91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91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6" name="Google Shape;1276;p91"/>
            <p:cNvGrpSpPr/>
            <p:nvPr/>
          </p:nvGrpSpPr>
          <p:grpSpPr>
            <a:xfrm rot="-2290952">
              <a:off x="7924384" y="93813"/>
              <a:ext cx="185942" cy="206452"/>
              <a:chOff x="5071176" y="2522737"/>
              <a:chExt cx="356745" cy="396095"/>
            </a:xfrm>
          </p:grpSpPr>
          <p:sp>
            <p:nvSpPr>
              <p:cNvPr id="1277" name="Google Shape;1277;p91"/>
              <p:cNvSpPr/>
              <p:nvPr/>
            </p:nvSpPr>
            <p:spPr>
              <a:xfrm>
                <a:off x="5071176" y="2522737"/>
                <a:ext cx="356745" cy="396095"/>
              </a:xfrm>
              <a:custGeom>
                <a:rect b="b" l="l" r="r" t="t"/>
                <a:pathLst>
                  <a:path extrusionOk="0" h="9472" w="8531">
                    <a:moveTo>
                      <a:pt x="2207" y="1"/>
                    </a:moveTo>
                    <a:cubicBezTo>
                      <a:pt x="2091" y="1"/>
                      <a:pt x="1965" y="19"/>
                      <a:pt x="1829" y="60"/>
                    </a:cubicBezTo>
                    <a:cubicBezTo>
                      <a:pt x="0" y="603"/>
                      <a:pt x="3040" y="9450"/>
                      <a:pt x="3217" y="9471"/>
                    </a:cubicBezTo>
                    <a:cubicBezTo>
                      <a:pt x="3217" y="9471"/>
                      <a:pt x="3218" y="9472"/>
                      <a:pt x="3219" y="9472"/>
                    </a:cubicBezTo>
                    <a:cubicBezTo>
                      <a:pt x="3530" y="9472"/>
                      <a:pt x="8531" y="1499"/>
                      <a:pt x="6410" y="400"/>
                    </a:cubicBezTo>
                    <a:cubicBezTo>
                      <a:pt x="6260" y="323"/>
                      <a:pt x="6116" y="288"/>
                      <a:pt x="5977" y="288"/>
                    </a:cubicBezTo>
                    <a:cubicBezTo>
                      <a:pt x="4764" y="288"/>
                      <a:pt x="3964" y="2934"/>
                      <a:pt x="3789" y="2934"/>
                    </a:cubicBezTo>
                    <a:cubicBezTo>
                      <a:pt x="3788" y="2934"/>
                      <a:pt x="3786" y="2934"/>
                      <a:pt x="3785" y="2933"/>
                    </a:cubicBezTo>
                    <a:cubicBezTo>
                      <a:pt x="3614" y="2888"/>
                      <a:pt x="3650" y="1"/>
                      <a:pt x="22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91"/>
              <p:cNvSpPr/>
              <p:nvPr/>
            </p:nvSpPr>
            <p:spPr>
              <a:xfrm>
                <a:off x="5212811" y="2708867"/>
                <a:ext cx="100989" cy="185628"/>
              </a:xfrm>
              <a:custGeom>
                <a:rect b="b" l="l" r="r" t="t"/>
                <a:pathLst>
                  <a:path extrusionOk="0" h="4439" w="2415">
                    <a:moveTo>
                      <a:pt x="2381" y="0"/>
                    </a:moveTo>
                    <a:cubicBezTo>
                      <a:pt x="2370" y="0"/>
                      <a:pt x="2360" y="7"/>
                      <a:pt x="2354" y="17"/>
                    </a:cubicBezTo>
                    <a:cubicBezTo>
                      <a:pt x="2177" y="391"/>
                      <a:pt x="1987" y="758"/>
                      <a:pt x="1792" y="1122"/>
                    </a:cubicBezTo>
                    <a:cubicBezTo>
                      <a:pt x="1205" y="2217"/>
                      <a:pt x="546" y="3274"/>
                      <a:pt x="12" y="4397"/>
                    </a:cubicBezTo>
                    <a:cubicBezTo>
                      <a:pt x="0" y="4420"/>
                      <a:pt x="21" y="4439"/>
                      <a:pt x="40" y="4439"/>
                    </a:cubicBezTo>
                    <a:cubicBezTo>
                      <a:pt x="50" y="4439"/>
                      <a:pt x="59" y="4435"/>
                      <a:pt x="65" y="4424"/>
                    </a:cubicBezTo>
                    <a:cubicBezTo>
                      <a:pt x="264" y="4062"/>
                      <a:pt x="471" y="3704"/>
                      <a:pt x="677" y="3345"/>
                    </a:cubicBezTo>
                    <a:cubicBezTo>
                      <a:pt x="1042" y="2712"/>
                      <a:pt x="1565" y="1817"/>
                      <a:pt x="1889" y="1173"/>
                    </a:cubicBezTo>
                    <a:cubicBezTo>
                      <a:pt x="2078" y="803"/>
                      <a:pt x="2253" y="426"/>
                      <a:pt x="2409" y="41"/>
                    </a:cubicBezTo>
                    <a:cubicBezTo>
                      <a:pt x="2414" y="26"/>
                      <a:pt x="2408" y="9"/>
                      <a:pt x="2394" y="3"/>
                    </a:cubicBezTo>
                    <a:cubicBezTo>
                      <a:pt x="2390" y="1"/>
                      <a:pt x="2386" y="0"/>
                      <a:pt x="23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9" name="Google Shape;1279;p91"/>
            <p:cNvGrpSpPr/>
            <p:nvPr/>
          </p:nvGrpSpPr>
          <p:grpSpPr>
            <a:xfrm rot="2483769">
              <a:off x="8254402" y="136458"/>
              <a:ext cx="94567" cy="220479"/>
              <a:chOff x="2523825" y="-685025"/>
              <a:chExt cx="214450" cy="429700"/>
            </a:xfrm>
          </p:grpSpPr>
          <p:sp>
            <p:nvSpPr>
              <p:cNvPr id="1280" name="Google Shape;1280;p91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91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" name="Google Shape;1282;p91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3" name="Google Shape;1283;p91"/>
            <p:cNvGrpSpPr/>
            <p:nvPr/>
          </p:nvGrpSpPr>
          <p:grpSpPr>
            <a:xfrm rot="-8168941">
              <a:off x="8221932" y="-16089"/>
              <a:ext cx="76345" cy="269823"/>
              <a:chOff x="1825350" y="-685725"/>
              <a:chExt cx="102125" cy="361075"/>
            </a:xfrm>
          </p:grpSpPr>
          <p:sp>
            <p:nvSpPr>
              <p:cNvPr id="1284" name="Google Shape;1284;p91"/>
              <p:cNvSpPr/>
              <p:nvPr/>
            </p:nvSpPr>
            <p:spPr>
              <a:xfrm>
                <a:off x="1825350" y="-685725"/>
                <a:ext cx="102125" cy="361075"/>
              </a:xfrm>
              <a:custGeom>
                <a:rect b="b" l="l" r="r" t="t"/>
                <a:pathLst>
                  <a:path extrusionOk="0" h="14443" w="4085">
                    <a:moveTo>
                      <a:pt x="352" y="0"/>
                    </a:moveTo>
                    <a:cubicBezTo>
                      <a:pt x="350" y="0"/>
                      <a:pt x="348" y="0"/>
                      <a:pt x="346" y="1"/>
                    </a:cubicBezTo>
                    <a:cubicBezTo>
                      <a:pt x="1" y="49"/>
                      <a:pt x="1684" y="4346"/>
                      <a:pt x="1967" y="7674"/>
                    </a:cubicBezTo>
                    <a:cubicBezTo>
                      <a:pt x="2250" y="10993"/>
                      <a:pt x="556" y="14442"/>
                      <a:pt x="826" y="14442"/>
                    </a:cubicBezTo>
                    <a:cubicBezTo>
                      <a:pt x="826" y="14442"/>
                      <a:pt x="827" y="14442"/>
                      <a:pt x="828" y="14442"/>
                    </a:cubicBezTo>
                    <a:cubicBezTo>
                      <a:pt x="1106" y="14426"/>
                      <a:pt x="4013" y="10965"/>
                      <a:pt x="4049" y="7421"/>
                    </a:cubicBezTo>
                    <a:cubicBezTo>
                      <a:pt x="4084" y="3898"/>
                      <a:pt x="715" y="0"/>
                      <a:pt x="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" name="Google Shape;1285;p91"/>
              <p:cNvSpPr/>
              <p:nvPr/>
            </p:nvSpPr>
            <p:spPr>
              <a:xfrm>
                <a:off x="1875075" y="-548750"/>
                <a:ext cx="11550" cy="112475"/>
              </a:xfrm>
              <a:custGeom>
                <a:rect b="b" l="l" r="r" t="t"/>
                <a:pathLst>
                  <a:path extrusionOk="0" h="4499" w="462">
                    <a:moveTo>
                      <a:pt x="101" y="1"/>
                    </a:moveTo>
                    <a:lnTo>
                      <a:pt x="1" y="24"/>
                    </a:lnTo>
                    <a:cubicBezTo>
                      <a:pt x="1" y="24"/>
                      <a:pt x="13" y="94"/>
                      <a:pt x="35" y="215"/>
                    </a:cubicBezTo>
                    <a:cubicBezTo>
                      <a:pt x="55" y="337"/>
                      <a:pt x="99" y="510"/>
                      <a:pt x="122" y="717"/>
                    </a:cubicBezTo>
                    <a:cubicBezTo>
                      <a:pt x="136" y="820"/>
                      <a:pt x="151" y="932"/>
                      <a:pt x="168" y="1051"/>
                    </a:cubicBezTo>
                    <a:cubicBezTo>
                      <a:pt x="186" y="1168"/>
                      <a:pt x="187" y="1296"/>
                      <a:pt x="202" y="1426"/>
                    </a:cubicBezTo>
                    <a:cubicBezTo>
                      <a:pt x="233" y="1686"/>
                      <a:pt x="232" y="1966"/>
                      <a:pt x="244" y="2244"/>
                    </a:cubicBezTo>
                    <a:cubicBezTo>
                      <a:pt x="243" y="2524"/>
                      <a:pt x="250" y="2804"/>
                      <a:pt x="233" y="3066"/>
                    </a:cubicBezTo>
                    <a:cubicBezTo>
                      <a:pt x="225" y="3328"/>
                      <a:pt x="210" y="3573"/>
                      <a:pt x="195" y="3784"/>
                    </a:cubicBezTo>
                    <a:cubicBezTo>
                      <a:pt x="165" y="4205"/>
                      <a:pt x="145" y="4485"/>
                      <a:pt x="145" y="4485"/>
                    </a:cubicBezTo>
                    <a:lnTo>
                      <a:pt x="246" y="4499"/>
                    </a:lnTo>
                    <a:cubicBezTo>
                      <a:pt x="246" y="4499"/>
                      <a:pt x="259" y="4429"/>
                      <a:pt x="281" y="4308"/>
                    </a:cubicBezTo>
                    <a:cubicBezTo>
                      <a:pt x="299" y="4185"/>
                      <a:pt x="340" y="4012"/>
                      <a:pt x="362" y="3800"/>
                    </a:cubicBezTo>
                    <a:cubicBezTo>
                      <a:pt x="386" y="3589"/>
                      <a:pt x="422" y="3343"/>
                      <a:pt x="435" y="3077"/>
                    </a:cubicBezTo>
                    <a:cubicBezTo>
                      <a:pt x="457" y="2811"/>
                      <a:pt x="455" y="2526"/>
                      <a:pt x="462" y="2241"/>
                    </a:cubicBezTo>
                    <a:cubicBezTo>
                      <a:pt x="446" y="1956"/>
                      <a:pt x="440" y="1672"/>
                      <a:pt x="404" y="1406"/>
                    </a:cubicBezTo>
                    <a:cubicBezTo>
                      <a:pt x="388" y="1274"/>
                      <a:pt x="379" y="1145"/>
                      <a:pt x="353" y="1024"/>
                    </a:cubicBezTo>
                    <a:cubicBezTo>
                      <a:pt x="329" y="902"/>
                      <a:pt x="307" y="789"/>
                      <a:pt x="286" y="682"/>
                    </a:cubicBezTo>
                    <a:cubicBezTo>
                      <a:pt x="251" y="470"/>
                      <a:pt x="186" y="307"/>
                      <a:pt x="157" y="187"/>
                    </a:cubicBezTo>
                    <a:cubicBezTo>
                      <a:pt x="121" y="68"/>
                      <a:pt x="101" y="1"/>
                      <a:pt x="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6" name="Google Shape;1286;p91"/>
            <p:cNvGrpSpPr/>
            <p:nvPr/>
          </p:nvGrpSpPr>
          <p:grpSpPr>
            <a:xfrm rot="4135069">
              <a:off x="7796205" y="241033"/>
              <a:ext cx="89951" cy="88375"/>
              <a:chOff x="5397687" y="2595834"/>
              <a:chExt cx="157527" cy="154767"/>
            </a:xfrm>
          </p:grpSpPr>
          <p:sp>
            <p:nvSpPr>
              <p:cNvPr id="1287" name="Google Shape;1287;p91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91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89" name="Google Shape;1289;p9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TITLE_ONLY_1_1_1_1_1_1_1_1_1">
    <p:spTree>
      <p:nvGrpSpPr>
        <p:cNvPr id="1290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92"/>
          <p:cNvSpPr/>
          <p:nvPr/>
        </p:nvSpPr>
        <p:spPr>
          <a:xfrm rot="5899289">
            <a:off x="-690594" y="2631876"/>
            <a:ext cx="3108700" cy="2198675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2" name="Google Shape;1292;p92"/>
          <p:cNvSpPr/>
          <p:nvPr/>
        </p:nvSpPr>
        <p:spPr>
          <a:xfrm rot="5400000">
            <a:off x="7338220" y="898992"/>
            <a:ext cx="2919924" cy="1121937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3" name="Google Shape;1293;p92"/>
          <p:cNvSpPr txBox="1"/>
          <p:nvPr>
            <p:ph type="title"/>
          </p:nvPr>
        </p:nvSpPr>
        <p:spPr>
          <a:xfrm>
            <a:off x="717750" y="445025"/>
            <a:ext cx="77085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"/>
          <p:cNvSpPr txBox="1"/>
          <p:nvPr>
            <p:ph type="title"/>
          </p:nvPr>
        </p:nvSpPr>
        <p:spPr>
          <a:xfrm>
            <a:off x="1132050" y="3063951"/>
            <a:ext cx="6879900" cy="173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93"/>
          <p:cNvSpPr/>
          <p:nvPr/>
        </p:nvSpPr>
        <p:spPr>
          <a:xfrm rot="727006">
            <a:off x="-49562" y="4668511"/>
            <a:ext cx="3528411" cy="2477075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6" name="Google Shape;1296;p93"/>
          <p:cNvSpPr/>
          <p:nvPr/>
        </p:nvSpPr>
        <p:spPr>
          <a:xfrm flipH="1">
            <a:off x="6667865" y="-1"/>
            <a:ext cx="3089087" cy="1186935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" name="Google Shape;1297;p93"/>
          <p:cNvSpPr txBox="1"/>
          <p:nvPr>
            <p:ph type="title"/>
          </p:nvPr>
        </p:nvSpPr>
        <p:spPr>
          <a:xfrm>
            <a:off x="715100" y="3392700"/>
            <a:ext cx="45639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98" name="Google Shape;1298;p93"/>
          <p:cNvSpPr txBox="1"/>
          <p:nvPr>
            <p:ph idx="1" type="subTitle"/>
          </p:nvPr>
        </p:nvSpPr>
        <p:spPr>
          <a:xfrm>
            <a:off x="1094150" y="1061650"/>
            <a:ext cx="45639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299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94"/>
          <p:cNvSpPr txBox="1"/>
          <p:nvPr>
            <p:ph idx="1" type="subTitle"/>
          </p:nvPr>
        </p:nvSpPr>
        <p:spPr>
          <a:xfrm>
            <a:off x="1312325" y="1625600"/>
            <a:ext cx="3259800" cy="23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1" name="Google Shape;1301;p9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02" name="Google Shape;1302;p94"/>
          <p:cNvSpPr/>
          <p:nvPr/>
        </p:nvSpPr>
        <p:spPr>
          <a:xfrm>
            <a:off x="438700" y="4303072"/>
            <a:ext cx="4239629" cy="1271056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3" name="Google Shape;1303;p94"/>
          <p:cNvSpPr/>
          <p:nvPr/>
        </p:nvSpPr>
        <p:spPr>
          <a:xfrm flipH="1" rot="10800000">
            <a:off x="7042037" y="-413616"/>
            <a:ext cx="2567270" cy="1815741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4" name="Google Shape;1304;p94"/>
          <p:cNvSpPr/>
          <p:nvPr/>
        </p:nvSpPr>
        <p:spPr>
          <a:xfrm rot="6115352">
            <a:off x="-2691592" y="-241449"/>
            <a:ext cx="3799962" cy="2667791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1305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p95"/>
          <p:cNvSpPr/>
          <p:nvPr/>
        </p:nvSpPr>
        <p:spPr>
          <a:xfrm rot="-9733263">
            <a:off x="-386358" y="-1058483"/>
            <a:ext cx="2770071" cy="1944669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7" name="Google Shape;1307;p95"/>
          <p:cNvSpPr/>
          <p:nvPr/>
        </p:nvSpPr>
        <p:spPr>
          <a:xfrm rot="-6521171">
            <a:off x="8038558" y="-94400"/>
            <a:ext cx="3041168" cy="213501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8" name="Google Shape;1308;p95"/>
          <p:cNvSpPr/>
          <p:nvPr/>
        </p:nvSpPr>
        <p:spPr>
          <a:xfrm flipH="1" rot="10800000">
            <a:off x="3" y="3826645"/>
            <a:ext cx="3427199" cy="1316850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9" name="Google Shape;1309;p95"/>
          <p:cNvSpPr txBox="1"/>
          <p:nvPr>
            <p:ph idx="1" type="subTitle"/>
          </p:nvPr>
        </p:nvSpPr>
        <p:spPr>
          <a:xfrm>
            <a:off x="1576625" y="1948800"/>
            <a:ext cx="2311800" cy="12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0" name="Google Shape;1310;p9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96"/>
          <p:cNvSpPr/>
          <p:nvPr/>
        </p:nvSpPr>
        <p:spPr>
          <a:xfrm rot="-226399">
            <a:off x="1179563" y="4667862"/>
            <a:ext cx="5090583" cy="3573778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3" name="Google Shape;1313;p96"/>
          <p:cNvSpPr/>
          <p:nvPr/>
        </p:nvSpPr>
        <p:spPr>
          <a:xfrm rot="-6647681">
            <a:off x="7543791" y="-324493"/>
            <a:ext cx="2430395" cy="1718986"/>
          </a:xfrm>
          <a:custGeom>
            <a:rect b="b" l="l" r="r" t="t"/>
            <a:pathLst>
              <a:path extrusionOk="0" h="22264" w="31479">
                <a:moveTo>
                  <a:pt x="28893" y="0"/>
                </a:moveTo>
                <a:cubicBezTo>
                  <a:pt x="28697" y="0"/>
                  <a:pt x="28500" y="7"/>
                  <a:pt x="28304" y="21"/>
                </a:cubicBezTo>
                <a:cubicBezTo>
                  <a:pt x="24588" y="285"/>
                  <a:pt x="21237" y="2790"/>
                  <a:pt x="19458" y="6063"/>
                </a:cubicBezTo>
                <a:cubicBezTo>
                  <a:pt x="18833" y="7214"/>
                  <a:pt x="18345" y="8499"/>
                  <a:pt x="17343" y="9340"/>
                </a:cubicBezTo>
                <a:cubicBezTo>
                  <a:pt x="15676" y="10738"/>
                  <a:pt x="13239" y="10447"/>
                  <a:pt x="11077" y="10688"/>
                </a:cubicBezTo>
                <a:cubicBezTo>
                  <a:pt x="9416" y="10874"/>
                  <a:pt x="7829" y="11440"/>
                  <a:pt x="6403" y="12292"/>
                </a:cubicBezTo>
                <a:cubicBezTo>
                  <a:pt x="3702" y="13903"/>
                  <a:pt x="1573" y="16536"/>
                  <a:pt x="591" y="19541"/>
                </a:cubicBezTo>
                <a:cubicBezTo>
                  <a:pt x="300" y="20429"/>
                  <a:pt x="107" y="21341"/>
                  <a:pt x="1" y="22264"/>
                </a:cubicBezTo>
                <a:lnTo>
                  <a:pt x="31478" y="22264"/>
                </a:lnTo>
                <a:lnTo>
                  <a:pt x="31478" y="391"/>
                </a:lnTo>
                <a:cubicBezTo>
                  <a:pt x="30640" y="136"/>
                  <a:pt x="29766" y="0"/>
                  <a:pt x="28893" y="0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4" name="Google Shape;1314;p96"/>
          <p:cNvSpPr txBox="1"/>
          <p:nvPr>
            <p:ph idx="1" type="subTitle"/>
          </p:nvPr>
        </p:nvSpPr>
        <p:spPr>
          <a:xfrm>
            <a:off x="720000" y="1287975"/>
            <a:ext cx="7704000" cy="12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5" name="Google Shape;1315;p9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p97"/>
          <p:cNvSpPr txBox="1"/>
          <p:nvPr>
            <p:ph idx="1" type="subTitle"/>
          </p:nvPr>
        </p:nvSpPr>
        <p:spPr>
          <a:xfrm>
            <a:off x="720000" y="1287975"/>
            <a:ext cx="7704000" cy="3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8" name="Google Shape;1318;p9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19" name="Google Shape;1319;p97"/>
          <p:cNvSpPr/>
          <p:nvPr/>
        </p:nvSpPr>
        <p:spPr>
          <a:xfrm rot="-3149412">
            <a:off x="5643841" y="2434835"/>
            <a:ext cx="4632893" cy="3252462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0" name="Google Shape;1320;p97"/>
          <p:cNvSpPr/>
          <p:nvPr/>
        </p:nvSpPr>
        <p:spPr>
          <a:xfrm rot="10424085">
            <a:off x="20" y="-1779107"/>
            <a:ext cx="3136206" cy="2201733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24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32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p98"/>
          <p:cNvSpPr/>
          <p:nvPr/>
        </p:nvSpPr>
        <p:spPr>
          <a:xfrm rot="8779539">
            <a:off x="-1036084" y="-794496"/>
            <a:ext cx="3609455" cy="2533971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3" name="Google Shape;1323;p98"/>
          <p:cNvSpPr/>
          <p:nvPr/>
        </p:nvSpPr>
        <p:spPr>
          <a:xfrm rot="-9800294">
            <a:off x="7315251" y="-154302"/>
            <a:ext cx="3609496" cy="2534000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4" name="Google Shape;1324;p98"/>
          <p:cNvSpPr/>
          <p:nvPr/>
        </p:nvSpPr>
        <p:spPr>
          <a:xfrm>
            <a:off x="275473" y="4560680"/>
            <a:ext cx="3609443" cy="2533963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5" name="Google Shape;1325;p98"/>
          <p:cNvSpPr txBox="1"/>
          <p:nvPr>
            <p:ph idx="1" type="subTitle"/>
          </p:nvPr>
        </p:nvSpPr>
        <p:spPr>
          <a:xfrm>
            <a:off x="2872793" y="1605163"/>
            <a:ext cx="20013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26" name="Google Shape;1326;p98"/>
          <p:cNvSpPr txBox="1"/>
          <p:nvPr>
            <p:ph idx="2" type="subTitle"/>
          </p:nvPr>
        </p:nvSpPr>
        <p:spPr>
          <a:xfrm>
            <a:off x="4263925" y="3062563"/>
            <a:ext cx="20013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27" name="Google Shape;1327;p98"/>
          <p:cNvSpPr txBox="1"/>
          <p:nvPr>
            <p:ph idx="3" type="subTitle"/>
          </p:nvPr>
        </p:nvSpPr>
        <p:spPr>
          <a:xfrm>
            <a:off x="2872793" y="2000788"/>
            <a:ext cx="3825900" cy="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8" name="Google Shape;1328;p98"/>
          <p:cNvSpPr txBox="1"/>
          <p:nvPr>
            <p:ph idx="4" type="subTitle"/>
          </p:nvPr>
        </p:nvSpPr>
        <p:spPr>
          <a:xfrm>
            <a:off x="2439450" y="3458188"/>
            <a:ext cx="3825900" cy="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9" name="Google Shape;1329;p9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330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p99"/>
          <p:cNvSpPr/>
          <p:nvPr/>
        </p:nvSpPr>
        <p:spPr>
          <a:xfrm rot="10800000">
            <a:off x="24" y="8"/>
            <a:ext cx="3547624" cy="106361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2" name="Google Shape;1332;p99"/>
          <p:cNvSpPr/>
          <p:nvPr/>
        </p:nvSpPr>
        <p:spPr>
          <a:xfrm rot="-410113">
            <a:off x="5235641" y="4470585"/>
            <a:ext cx="4634238" cy="3253407"/>
          </a:xfrm>
          <a:custGeom>
            <a:rect b="b" l="l" r="r" t="t"/>
            <a:pathLst>
              <a:path extrusionOk="0" h="31327" w="44623">
                <a:moveTo>
                  <a:pt x="30181" y="0"/>
                </a:moveTo>
                <a:cubicBezTo>
                  <a:pt x="29391" y="0"/>
                  <a:pt x="28601" y="88"/>
                  <a:pt x="27830" y="267"/>
                </a:cubicBezTo>
                <a:cubicBezTo>
                  <a:pt x="25849" y="728"/>
                  <a:pt x="23986" y="1759"/>
                  <a:pt x="21953" y="1843"/>
                </a:cubicBezTo>
                <a:cubicBezTo>
                  <a:pt x="21861" y="1847"/>
                  <a:pt x="21770" y="1848"/>
                  <a:pt x="21678" y="1848"/>
                </a:cubicBezTo>
                <a:cubicBezTo>
                  <a:pt x="19691" y="1848"/>
                  <a:pt x="17792" y="990"/>
                  <a:pt x="15827" y="629"/>
                </a:cubicBezTo>
                <a:cubicBezTo>
                  <a:pt x="15152" y="505"/>
                  <a:pt x="14470" y="445"/>
                  <a:pt x="13789" y="445"/>
                </a:cubicBezTo>
                <a:cubicBezTo>
                  <a:pt x="9549" y="445"/>
                  <a:pt x="5342" y="2762"/>
                  <a:pt x="2989" y="6330"/>
                </a:cubicBezTo>
                <a:cubicBezTo>
                  <a:pt x="260" y="10471"/>
                  <a:pt x="1" y="16027"/>
                  <a:pt x="1998" y="20566"/>
                </a:cubicBezTo>
                <a:cubicBezTo>
                  <a:pt x="3996" y="25107"/>
                  <a:pt x="8092" y="28590"/>
                  <a:pt x="12783" y="30201"/>
                </a:cubicBezTo>
                <a:cubicBezTo>
                  <a:pt x="15007" y="30966"/>
                  <a:pt x="17350" y="31326"/>
                  <a:pt x="19701" y="31326"/>
                </a:cubicBezTo>
                <a:cubicBezTo>
                  <a:pt x="22309" y="31326"/>
                  <a:pt x="24925" y="30883"/>
                  <a:pt x="27400" y="30058"/>
                </a:cubicBezTo>
                <a:cubicBezTo>
                  <a:pt x="29707" y="29289"/>
                  <a:pt x="31904" y="28201"/>
                  <a:pt x="34244" y="27537"/>
                </a:cubicBezTo>
                <a:cubicBezTo>
                  <a:pt x="35447" y="27197"/>
                  <a:pt x="36715" y="26976"/>
                  <a:pt x="37965" y="26976"/>
                </a:cubicBezTo>
                <a:cubicBezTo>
                  <a:pt x="39146" y="26976"/>
                  <a:pt x="40312" y="27173"/>
                  <a:pt x="41392" y="27652"/>
                </a:cubicBezTo>
                <a:lnTo>
                  <a:pt x="44623" y="25946"/>
                </a:lnTo>
                <a:cubicBezTo>
                  <a:pt x="42654" y="25892"/>
                  <a:pt x="40990" y="24267"/>
                  <a:pt x="40341" y="22406"/>
                </a:cubicBezTo>
                <a:cubicBezTo>
                  <a:pt x="39693" y="20546"/>
                  <a:pt x="39871" y="18504"/>
                  <a:pt x="40215" y="16564"/>
                </a:cubicBezTo>
                <a:cubicBezTo>
                  <a:pt x="40557" y="14624"/>
                  <a:pt x="41058" y="12692"/>
                  <a:pt x="41031" y="10722"/>
                </a:cubicBezTo>
                <a:cubicBezTo>
                  <a:pt x="40988" y="7504"/>
                  <a:pt x="39446" y="4334"/>
                  <a:pt x="36929" y="2331"/>
                </a:cubicBezTo>
                <a:cubicBezTo>
                  <a:pt x="35030" y="821"/>
                  <a:pt x="32604" y="0"/>
                  <a:pt x="30181" y="0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3" name="Google Shape;1333;p99"/>
          <p:cNvSpPr txBox="1"/>
          <p:nvPr>
            <p:ph idx="1" type="subTitle"/>
          </p:nvPr>
        </p:nvSpPr>
        <p:spPr>
          <a:xfrm>
            <a:off x="1100038" y="1649375"/>
            <a:ext cx="3298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34" name="Google Shape;1334;p99"/>
          <p:cNvSpPr txBox="1"/>
          <p:nvPr>
            <p:ph idx="2" type="subTitle"/>
          </p:nvPr>
        </p:nvSpPr>
        <p:spPr>
          <a:xfrm>
            <a:off x="4783538" y="1649375"/>
            <a:ext cx="3298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sz="2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35" name="Google Shape;1335;p99"/>
          <p:cNvSpPr txBox="1"/>
          <p:nvPr>
            <p:ph idx="3" type="subTitle"/>
          </p:nvPr>
        </p:nvSpPr>
        <p:spPr>
          <a:xfrm>
            <a:off x="1100038" y="2165700"/>
            <a:ext cx="3298500" cy="19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6" name="Google Shape;1336;p99"/>
          <p:cNvSpPr txBox="1"/>
          <p:nvPr>
            <p:ph idx="4" type="subTitle"/>
          </p:nvPr>
        </p:nvSpPr>
        <p:spPr>
          <a:xfrm>
            <a:off x="4783536" y="2165700"/>
            <a:ext cx="3298500" cy="19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7" name="Google Shape;1337;p9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338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100"/>
          <p:cNvSpPr/>
          <p:nvPr/>
        </p:nvSpPr>
        <p:spPr>
          <a:xfrm flipH="1" rot="-5155880">
            <a:off x="8158077" y="2846003"/>
            <a:ext cx="3224776" cy="2263912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0" name="Google Shape;1340;p100"/>
          <p:cNvSpPr/>
          <p:nvPr/>
        </p:nvSpPr>
        <p:spPr>
          <a:xfrm flipH="1" rot="-5400000">
            <a:off x="-752682" y="322557"/>
            <a:ext cx="2399990" cy="894625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1" name="Google Shape;1341;p100"/>
          <p:cNvSpPr txBox="1"/>
          <p:nvPr>
            <p:ph idx="1" type="subTitle"/>
          </p:nvPr>
        </p:nvSpPr>
        <p:spPr>
          <a:xfrm>
            <a:off x="7200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sp>
        <p:nvSpPr>
          <p:cNvPr id="1342" name="Google Shape;1342;p100"/>
          <p:cNvSpPr txBox="1"/>
          <p:nvPr>
            <p:ph idx="2" type="subTitle"/>
          </p:nvPr>
        </p:nvSpPr>
        <p:spPr>
          <a:xfrm>
            <a:off x="7200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3" name="Google Shape;1343;p100"/>
          <p:cNvSpPr txBox="1"/>
          <p:nvPr>
            <p:ph idx="3" type="subTitle"/>
          </p:nvPr>
        </p:nvSpPr>
        <p:spPr>
          <a:xfrm>
            <a:off x="34038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4" name="Google Shape;1344;p100"/>
          <p:cNvSpPr txBox="1"/>
          <p:nvPr>
            <p:ph idx="4" type="subTitle"/>
          </p:nvPr>
        </p:nvSpPr>
        <p:spPr>
          <a:xfrm>
            <a:off x="6087600" y="3293724"/>
            <a:ext cx="2336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5" name="Google Shape;1345;p10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46" name="Google Shape;1346;p100"/>
          <p:cNvSpPr txBox="1"/>
          <p:nvPr>
            <p:ph idx="5" type="subTitle"/>
          </p:nvPr>
        </p:nvSpPr>
        <p:spPr>
          <a:xfrm>
            <a:off x="34038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sp>
        <p:nvSpPr>
          <p:cNvPr id="1347" name="Google Shape;1347;p100"/>
          <p:cNvSpPr txBox="1"/>
          <p:nvPr>
            <p:ph idx="6" type="subTitle"/>
          </p:nvPr>
        </p:nvSpPr>
        <p:spPr>
          <a:xfrm>
            <a:off x="6087600" y="2755025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 SemiBold"/>
              <a:buNone/>
              <a:defRPr sz="2400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grpSp>
        <p:nvGrpSpPr>
          <p:cNvPr id="1348" name="Google Shape;1348;p100"/>
          <p:cNvGrpSpPr/>
          <p:nvPr/>
        </p:nvGrpSpPr>
        <p:grpSpPr>
          <a:xfrm>
            <a:off x="253725" y="644768"/>
            <a:ext cx="687614" cy="897916"/>
            <a:chOff x="253725" y="644768"/>
            <a:chExt cx="687614" cy="897916"/>
          </a:xfrm>
        </p:grpSpPr>
        <p:sp>
          <p:nvSpPr>
            <p:cNvPr id="1349" name="Google Shape;1349;p100"/>
            <p:cNvSpPr/>
            <p:nvPr/>
          </p:nvSpPr>
          <p:spPr>
            <a:xfrm rot="-2043320">
              <a:off x="284850" y="1013957"/>
              <a:ext cx="172854" cy="164101"/>
            </a:xfrm>
            <a:custGeom>
              <a:rect b="b" l="l" r="r" t="t"/>
              <a:pathLst>
                <a:path extrusionOk="0" h="9430" w="9933">
                  <a:moveTo>
                    <a:pt x="8342" y="4852"/>
                  </a:moveTo>
                  <a:lnTo>
                    <a:pt x="8342" y="4853"/>
                  </a:lnTo>
                  <a:lnTo>
                    <a:pt x="8342" y="4853"/>
                  </a:lnTo>
                  <a:lnTo>
                    <a:pt x="8342" y="4853"/>
                  </a:lnTo>
                  <a:cubicBezTo>
                    <a:pt x="8342" y="4853"/>
                    <a:pt x="8342" y="4852"/>
                    <a:pt x="8342" y="4852"/>
                  </a:cubicBezTo>
                  <a:close/>
                  <a:moveTo>
                    <a:pt x="2797" y="6438"/>
                  </a:moveTo>
                  <a:cubicBezTo>
                    <a:pt x="2797" y="6441"/>
                    <a:pt x="2797" y="6443"/>
                    <a:pt x="2797" y="6443"/>
                  </a:cubicBezTo>
                  <a:cubicBezTo>
                    <a:pt x="2797" y="6443"/>
                    <a:pt x="2797" y="6443"/>
                    <a:pt x="2797" y="6442"/>
                  </a:cubicBezTo>
                  <a:lnTo>
                    <a:pt x="2797" y="6438"/>
                  </a:lnTo>
                  <a:close/>
                  <a:moveTo>
                    <a:pt x="4291" y="0"/>
                  </a:moveTo>
                  <a:cubicBezTo>
                    <a:pt x="2927" y="0"/>
                    <a:pt x="1798" y="452"/>
                    <a:pt x="1122" y="954"/>
                  </a:cubicBezTo>
                  <a:cubicBezTo>
                    <a:pt x="730" y="1225"/>
                    <a:pt x="478" y="1536"/>
                    <a:pt x="308" y="1742"/>
                  </a:cubicBezTo>
                  <a:cubicBezTo>
                    <a:pt x="178" y="1931"/>
                    <a:pt x="108" y="2032"/>
                    <a:pt x="108" y="2032"/>
                  </a:cubicBezTo>
                  <a:cubicBezTo>
                    <a:pt x="1" y="2188"/>
                    <a:pt x="22" y="2403"/>
                    <a:pt x="166" y="2532"/>
                  </a:cubicBezTo>
                  <a:cubicBezTo>
                    <a:pt x="239" y="2598"/>
                    <a:pt x="331" y="2630"/>
                    <a:pt x="422" y="2630"/>
                  </a:cubicBezTo>
                  <a:cubicBezTo>
                    <a:pt x="526" y="2630"/>
                    <a:pt x="630" y="2588"/>
                    <a:pt x="705" y="2505"/>
                  </a:cubicBezTo>
                  <a:cubicBezTo>
                    <a:pt x="705" y="2505"/>
                    <a:pt x="788" y="2414"/>
                    <a:pt x="942" y="2243"/>
                  </a:cubicBezTo>
                  <a:cubicBezTo>
                    <a:pt x="1085" y="2114"/>
                    <a:pt x="1296" y="1921"/>
                    <a:pt x="1632" y="1730"/>
                  </a:cubicBezTo>
                  <a:cubicBezTo>
                    <a:pt x="1958" y="1541"/>
                    <a:pt x="2392" y="1366"/>
                    <a:pt x="2919" y="1272"/>
                  </a:cubicBezTo>
                  <a:cubicBezTo>
                    <a:pt x="3189" y="1226"/>
                    <a:pt x="3483" y="1201"/>
                    <a:pt x="3793" y="1201"/>
                  </a:cubicBezTo>
                  <a:cubicBezTo>
                    <a:pt x="4089" y="1201"/>
                    <a:pt x="4399" y="1224"/>
                    <a:pt x="4719" y="1272"/>
                  </a:cubicBezTo>
                  <a:cubicBezTo>
                    <a:pt x="5373" y="1379"/>
                    <a:pt x="6071" y="1601"/>
                    <a:pt x="6706" y="1974"/>
                  </a:cubicBezTo>
                  <a:cubicBezTo>
                    <a:pt x="7340" y="2343"/>
                    <a:pt x="7902" y="2884"/>
                    <a:pt x="8179" y="3532"/>
                  </a:cubicBezTo>
                  <a:cubicBezTo>
                    <a:pt x="8317" y="3855"/>
                    <a:pt x="8382" y="4205"/>
                    <a:pt x="8366" y="4567"/>
                  </a:cubicBezTo>
                  <a:cubicBezTo>
                    <a:pt x="8364" y="4657"/>
                    <a:pt x="8346" y="4750"/>
                    <a:pt x="8339" y="4840"/>
                  </a:cubicBezTo>
                  <a:lnTo>
                    <a:pt x="8335" y="4875"/>
                  </a:lnTo>
                  <a:lnTo>
                    <a:pt x="8335" y="4880"/>
                  </a:lnTo>
                  <a:lnTo>
                    <a:pt x="8321" y="4940"/>
                  </a:lnTo>
                  <a:lnTo>
                    <a:pt x="8280" y="5115"/>
                  </a:lnTo>
                  <a:lnTo>
                    <a:pt x="8199" y="5466"/>
                  </a:lnTo>
                  <a:cubicBezTo>
                    <a:pt x="8172" y="5582"/>
                    <a:pt x="8149" y="5710"/>
                    <a:pt x="8106" y="5778"/>
                  </a:cubicBezTo>
                  <a:cubicBezTo>
                    <a:pt x="8023" y="5942"/>
                    <a:pt x="7976" y="6113"/>
                    <a:pt x="7884" y="6278"/>
                  </a:cubicBezTo>
                  <a:cubicBezTo>
                    <a:pt x="7771" y="6436"/>
                    <a:pt x="7686" y="6617"/>
                    <a:pt x="7560" y="6761"/>
                  </a:cubicBezTo>
                  <a:cubicBezTo>
                    <a:pt x="7308" y="7048"/>
                    <a:pt x="7025" y="7307"/>
                    <a:pt x="6680" y="7473"/>
                  </a:cubicBezTo>
                  <a:cubicBezTo>
                    <a:pt x="6240" y="7707"/>
                    <a:pt x="5721" y="7835"/>
                    <a:pt x="5204" y="7835"/>
                  </a:cubicBezTo>
                  <a:cubicBezTo>
                    <a:pt x="4937" y="7835"/>
                    <a:pt x="4670" y="7800"/>
                    <a:pt x="4414" y="7729"/>
                  </a:cubicBezTo>
                  <a:lnTo>
                    <a:pt x="4137" y="7651"/>
                  </a:lnTo>
                  <a:cubicBezTo>
                    <a:pt x="4046" y="7621"/>
                    <a:pt x="3966" y="7573"/>
                    <a:pt x="3880" y="7539"/>
                  </a:cubicBezTo>
                  <a:cubicBezTo>
                    <a:pt x="3697" y="7477"/>
                    <a:pt x="3564" y="7361"/>
                    <a:pt x="3410" y="7269"/>
                  </a:cubicBezTo>
                  <a:cubicBezTo>
                    <a:pt x="3154" y="7048"/>
                    <a:pt x="2913" y="6809"/>
                    <a:pt x="2842" y="6522"/>
                  </a:cubicBezTo>
                  <a:lnTo>
                    <a:pt x="2797" y="6420"/>
                  </a:lnTo>
                  <a:lnTo>
                    <a:pt x="2792" y="6408"/>
                  </a:lnTo>
                  <a:cubicBezTo>
                    <a:pt x="2790" y="6400"/>
                    <a:pt x="2790" y="6397"/>
                    <a:pt x="2789" y="6397"/>
                  </a:cubicBezTo>
                  <a:lnTo>
                    <a:pt x="2789" y="6397"/>
                  </a:lnTo>
                  <a:cubicBezTo>
                    <a:pt x="2789" y="6397"/>
                    <a:pt x="2790" y="6399"/>
                    <a:pt x="2790" y="6403"/>
                  </a:cubicBezTo>
                  <a:lnTo>
                    <a:pt x="2790" y="6403"/>
                  </a:lnTo>
                  <a:lnTo>
                    <a:pt x="2788" y="6388"/>
                  </a:lnTo>
                  <a:lnTo>
                    <a:pt x="2772" y="6305"/>
                  </a:lnTo>
                  <a:cubicBezTo>
                    <a:pt x="2755" y="6201"/>
                    <a:pt x="2720" y="6063"/>
                    <a:pt x="2719" y="5988"/>
                  </a:cubicBezTo>
                  <a:cubicBezTo>
                    <a:pt x="2717" y="5914"/>
                    <a:pt x="2712" y="5843"/>
                    <a:pt x="2704" y="5769"/>
                  </a:cubicBezTo>
                  <a:lnTo>
                    <a:pt x="2716" y="5531"/>
                  </a:lnTo>
                  <a:cubicBezTo>
                    <a:pt x="2752" y="5225"/>
                    <a:pt x="2862" y="4963"/>
                    <a:pt x="3049" y="4756"/>
                  </a:cubicBezTo>
                  <a:cubicBezTo>
                    <a:pt x="3403" y="4362"/>
                    <a:pt x="4010" y="4158"/>
                    <a:pt x="4570" y="4158"/>
                  </a:cubicBezTo>
                  <a:cubicBezTo>
                    <a:pt x="4606" y="4158"/>
                    <a:pt x="4642" y="4158"/>
                    <a:pt x="4677" y="4160"/>
                  </a:cubicBezTo>
                  <a:lnTo>
                    <a:pt x="4894" y="4179"/>
                  </a:lnTo>
                  <a:lnTo>
                    <a:pt x="4922" y="4181"/>
                  </a:lnTo>
                  <a:lnTo>
                    <a:pt x="4927" y="4181"/>
                  </a:lnTo>
                  <a:lnTo>
                    <a:pt x="4957" y="4189"/>
                  </a:lnTo>
                  <a:lnTo>
                    <a:pt x="5086" y="4221"/>
                  </a:lnTo>
                  <a:lnTo>
                    <a:pt x="5214" y="4254"/>
                  </a:lnTo>
                  <a:lnTo>
                    <a:pt x="5258" y="4283"/>
                  </a:lnTo>
                  <a:cubicBezTo>
                    <a:pt x="5285" y="4306"/>
                    <a:pt x="5321" y="4294"/>
                    <a:pt x="5355" y="4332"/>
                  </a:cubicBezTo>
                  <a:cubicBezTo>
                    <a:pt x="5510" y="4426"/>
                    <a:pt x="5603" y="4568"/>
                    <a:pt x="5632" y="4737"/>
                  </a:cubicBezTo>
                  <a:cubicBezTo>
                    <a:pt x="5663" y="4905"/>
                    <a:pt x="5630" y="5079"/>
                    <a:pt x="5563" y="5214"/>
                  </a:cubicBezTo>
                  <a:cubicBezTo>
                    <a:pt x="5496" y="5353"/>
                    <a:pt x="5385" y="5428"/>
                    <a:pt x="5281" y="5494"/>
                  </a:cubicBezTo>
                  <a:cubicBezTo>
                    <a:pt x="5180" y="5547"/>
                    <a:pt x="5068" y="5564"/>
                    <a:pt x="4960" y="5564"/>
                  </a:cubicBezTo>
                  <a:cubicBezTo>
                    <a:pt x="4829" y="5564"/>
                    <a:pt x="4703" y="5538"/>
                    <a:pt x="4607" y="5517"/>
                  </a:cubicBezTo>
                  <a:cubicBezTo>
                    <a:pt x="4426" y="5454"/>
                    <a:pt x="4329" y="5421"/>
                    <a:pt x="4329" y="5421"/>
                  </a:cubicBezTo>
                  <a:lnTo>
                    <a:pt x="4261" y="5398"/>
                  </a:lnTo>
                  <a:cubicBezTo>
                    <a:pt x="4221" y="5384"/>
                    <a:pt x="4180" y="5378"/>
                    <a:pt x="4139" y="5378"/>
                  </a:cubicBezTo>
                  <a:cubicBezTo>
                    <a:pt x="4001" y="5378"/>
                    <a:pt x="3868" y="5454"/>
                    <a:pt x="3801" y="5585"/>
                  </a:cubicBezTo>
                  <a:cubicBezTo>
                    <a:pt x="3707" y="5771"/>
                    <a:pt x="3783" y="5998"/>
                    <a:pt x="3969" y="6092"/>
                  </a:cubicBezTo>
                  <a:cubicBezTo>
                    <a:pt x="3969" y="6092"/>
                    <a:pt x="4097" y="6157"/>
                    <a:pt x="4336" y="6278"/>
                  </a:cubicBezTo>
                  <a:cubicBezTo>
                    <a:pt x="4508" y="6334"/>
                    <a:pt x="4761" y="6445"/>
                    <a:pt x="5097" y="6445"/>
                  </a:cubicBezTo>
                  <a:cubicBezTo>
                    <a:pt x="5252" y="6445"/>
                    <a:pt x="5423" y="6422"/>
                    <a:pt x="5612" y="6359"/>
                  </a:cubicBezTo>
                  <a:cubicBezTo>
                    <a:pt x="5896" y="6249"/>
                    <a:pt x="6201" y="6056"/>
                    <a:pt x="6404" y="5745"/>
                  </a:cubicBezTo>
                  <a:cubicBezTo>
                    <a:pt x="6605" y="5439"/>
                    <a:pt x="6730" y="5050"/>
                    <a:pt x="6701" y="4620"/>
                  </a:cubicBezTo>
                  <a:cubicBezTo>
                    <a:pt x="6681" y="4195"/>
                    <a:pt x="6459" y="3719"/>
                    <a:pt x="6072" y="3412"/>
                  </a:cubicBezTo>
                  <a:cubicBezTo>
                    <a:pt x="5990" y="3325"/>
                    <a:pt x="5857" y="3262"/>
                    <a:pt x="5739" y="3194"/>
                  </a:cubicBezTo>
                  <a:lnTo>
                    <a:pt x="5553" y="3103"/>
                  </a:lnTo>
                  <a:lnTo>
                    <a:pt x="5428" y="3062"/>
                  </a:lnTo>
                  <a:lnTo>
                    <a:pt x="5302" y="3021"/>
                  </a:lnTo>
                  <a:lnTo>
                    <a:pt x="5238" y="3000"/>
                  </a:lnTo>
                  <a:lnTo>
                    <a:pt x="5222" y="2994"/>
                  </a:lnTo>
                  <a:lnTo>
                    <a:pt x="5143" y="2976"/>
                  </a:lnTo>
                  <a:lnTo>
                    <a:pt x="5103" y="2969"/>
                  </a:lnTo>
                  <a:cubicBezTo>
                    <a:pt x="4997" y="2952"/>
                    <a:pt x="4889" y="2935"/>
                    <a:pt x="4780" y="2918"/>
                  </a:cubicBezTo>
                  <a:cubicBezTo>
                    <a:pt x="4642" y="2903"/>
                    <a:pt x="4499" y="2895"/>
                    <a:pt x="4353" y="2895"/>
                  </a:cubicBezTo>
                  <a:cubicBezTo>
                    <a:pt x="3589" y="2895"/>
                    <a:pt x="2737" y="3118"/>
                    <a:pt x="2045" y="3791"/>
                  </a:cubicBezTo>
                  <a:cubicBezTo>
                    <a:pt x="1640" y="4186"/>
                    <a:pt x="1366" y="4749"/>
                    <a:pt x="1274" y="5317"/>
                  </a:cubicBezTo>
                  <a:lnTo>
                    <a:pt x="1229" y="5744"/>
                  </a:lnTo>
                  <a:cubicBezTo>
                    <a:pt x="1231" y="5894"/>
                    <a:pt x="1237" y="6047"/>
                    <a:pt x="1246" y="6199"/>
                  </a:cubicBezTo>
                  <a:cubicBezTo>
                    <a:pt x="1256" y="6350"/>
                    <a:pt x="1279" y="6434"/>
                    <a:pt x="1294" y="6555"/>
                  </a:cubicBezTo>
                  <a:lnTo>
                    <a:pt x="1308" y="6640"/>
                  </a:lnTo>
                  <a:lnTo>
                    <a:pt x="1315" y="6682"/>
                  </a:lnTo>
                  <a:lnTo>
                    <a:pt x="1316" y="6692"/>
                  </a:lnTo>
                  <a:cubicBezTo>
                    <a:pt x="1316" y="6692"/>
                    <a:pt x="1316" y="6692"/>
                    <a:pt x="1316" y="6692"/>
                  </a:cubicBezTo>
                  <a:lnTo>
                    <a:pt x="1316" y="6692"/>
                  </a:lnTo>
                  <a:cubicBezTo>
                    <a:pt x="1316" y="6692"/>
                    <a:pt x="1328" y="6754"/>
                    <a:pt x="1329" y="6754"/>
                  </a:cubicBezTo>
                  <a:cubicBezTo>
                    <a:pt x="1329" y="6754"/>
                    <a:pt x="1329" y="6752"/>
                    <a:pt x="1328" y="6747"/>
                  </a:cubicBezTo>
                  <a:lnTo>
                    <a:pt x="1328" y="6747"/>
                  </a:lnTo>
                  <a:lnTo>
                    <a:pt x="1336" y="6775"/>
                  </a:lnTo>
                  <a:lnTo>
                    <a:pt x="1410" y="6996"/>
                  </a:lnTo>
                  <a:cubicBezTo>
                    <a:pt x="1577" y="7613"/>
                    <a:pt x="2003" y="8096"/>
                    <a:pt x="2450" y="8487"/>
                  </a:cubicBezTo>
                  <a:cubicBezTo>
                    <a:pt x="2691" y="8657"/>
                    <a:pt x="2930" y="8845"/>
                    <a:pt x="3198" y="8956"/>
                  </a:cubicBezTo>
                  <a:cubicBezTo>
                    <a:pt x="3458" y="9098"/>
                    <a:pt x="3734" y="9184"/>
                    <a:pt x="4013" y="9261"/>
                  </a:cubicBezTo>
                  <a:cubicBezTo>
                    <a:pt x="4414" y="9373"/>
                    <a:pt x="4830" y="9429"/>
                    <a:pt x="5248" y="9429"/>
                  </a:cubicBezTo>
                  <a:cubicBezTo>
                    <a:pt x="5994" y="9429"/>
                    <a:pt x="6748" y="9252"/>
                    <a:pt x="7432" y="8900"/>
                  </a:cubicBezTo>
                  <a:cubicBezTo>
                    <a:pt x="7971" y="8634"/>
                    <a:pt x="8426" y="8219"/>
                    <a:pt x="8808" y="7765"/>
                  </a:cubicBezTo>
                  <a:cubicBezTo>
                    <a:pt x="8996" y="7537"/>
                    <a:pt x="9131" y="7276"/>
                    <a:pt x="9289" y="7030"/>
                  </a:cubicBezTo>
                  <a:cubicBezTo>
                    <a:pt x="9429" y="6771"/>
                    <a:pt x="9526" y="6473"/>
                    <a:pt x="9636" y="6195"/>
                  </a:cubicBezTo>
                  <a:cubicBezTo>
                    <a:pt x="9699" y="6043"/>
                    <a:pt x="9716" y="5933"/>
                    <a:pt x="9742" y="5815"/>
                  </a:cubicBezTo>
                  <a:lnTo>
                    <a:pt x="9819" y="5463"/>
                  </a:lnTo>
                  <a:lnTo>
                    <a:pt x="9856" y="5288"/>
                  </a:lnTo>
                  <a:lnTo>
                    <a:pt x="9875" y="5200"/>
                  </a:lnTo>
                  <a:lnTo>
                    <a:pt x="9877" y="5190"/>
                  </a:lnTo>
                  <a:lnTo>
                    <a:pt x="9890" y="5116"/>
                  </a:lnTo>
                  <a:lnTo>
                    <a:pt x="9892" y="5089"/>
                  </a:lnTo>
                  <a:lnTo>
                    <a:pt x="9897" y="5035"/>
                  </a:lnTo>
                  <a:cubicBezTo>
                    <a:pt x="9906" y="4889"/>
                    <a:pt x="9925" y="4745"/>
                    <a:pt x="9924" y="4599"/>
                  </a:cubicBezTo>
                  <a:cubicBezTo>
                    <a:pt x="9932" y="4015"/>
                    <a:pt x="9802" y="3425"/>
                    <a:pt x="9560" y="2911"/>
                  </a:cubicBezTo>
                  <a:cubicBezTo>
                    <a:pt x="9075" y="1866"/>
                    <a:pt x="8218" y="1179"/>
                    <a:pt x="7383" y="747"/>
                  </a:cubicBezTo>
                  <a:cubicBezTo>
                    <a:pt x="6539" y="304"/>
                    <a:pt x="5671" y="97"/>
                    <a:pt x="4866" y="27"/>
                  </a:cubicBezTo>
                  <a:cubicBezTo>
                    <a:pt x="4671" y="9"/>
                    <a:pt x="4479" y="0"/>
                    <a:pt x="4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50" name="Google Shape;1350;p100"/>
            <p:cNvGrpSpPr/>
            <p:nvPr/>
          </p:nvGrpSpPr>
          <p:grpSpPr>
            <a:xfrm flipH="1" rot="4974716">
              <a:off x="333891" y="632924"/>
              <a:ext cx="449064" cy="535384"/>
              <a:chOff x="527713" y="768579"/>
              <a:chExt cx="449044" cy="535361"/>
            </a:xfrm>
          </p:grpSpPr>
          <p:grpSp>
            <p:nvGrpSpPr>
              <p:cNvPr id="1351" name="Google Shape;1351;p100"/>
              <p:cNvGrpSpPr/>
              <p:nvPr/>
            </p:nvGrpSpPr>
            <p:grpSpPr>
              <a:xfrm rot="4290869">
                <a:off x="797316" y="845780"/>
                <a:ext cx="76852" cy="271673"/>
                <a:chOff x="1825350" y="-685725"/>
                <a:chExt cx="102125" cy="361075"/>
              </a:xfrm>
            </p:grpSpPr>
            <p:sp>
              <p:nvSpPr>
                <p:cNvPr id="1352" name="Google Shape;1352;p100"/>
                <p:cNvSpPr/>
                <p:nvPr/>
              </p:nvSpPr>
              <p:spPr>
                <a:xfrm>
                  <a:off x="1825350" y="-685725"/>
                  <a:ext cx="102125" cy="361075"/>
                </a:xfrm>
                <a:custGeom>
                  <a:rect b="b" l="l" r="r" t="t"/>
                  <a:pathLst>
                    <a:path extrusionOk="0" h="14443" w="4085">
                      <a:moveTo>
                        <a:pt x="352" y="0"/>
                      </a:moveTo>
                      <a:cubicBezTo>
                        <a:pt x="350" y="0"/>
                        <a:pt x="348" y="0"/>
                        <a:pt x="346" y="1"/>
                      </a:cubicBezTo>
                      <a:cubicBezTo>
                        <a:pt x="1" y="49"/>
                        <a:pt x="1684" y="4346"/>
                        <a:pt x="1967" y="7674"/>
                      </a:cubicBezTo>
                      <a:cubicBezTo>
                        <a:pt x="2250" y="10993"/>
                        <a:pt x="556" y="14442"/>
                        <a:pt x="826" y="14442"/>
                      </a:cubicBezTo>
                      <a:cubicBezTo>
                        <a:pt x="826" y="14442"/>
                        <a:pt x="827" y="14442"/>
                        <a:pt x="828" y="14442"/>
                      </a:cubicBezTo>
                      <a:cubicBezTo>
                        <a:pt x="1106" y="14426"/>
                        <a:pt x="4013" y="10965"/>
                        <a:pt x="4049" y="7421"/>
                      </a:cubicBezTo>
                      <a:cubicBezTo>
                        <a:pt x="4084" y="3898"/>
                        <a:pt x="715" y="0"/>
                        <a:pt x="3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3" name="Google Shape;1353;p100"/>
                <p:cNvSpPr/>
                <p:nvPr/>
              </p:nvSpPr>
              <p:spPr>
                <a:xfrm>
                  <a:off x="1875075" y="-548750"/>
                  <a:ext cx="11550" cy="112475"/>
                </a:xfrm>
                <a:custGeom>
                  <a:rect b="b" l="l" r="r" t="t"/>
                  <a:pathLst>
                    <a:path extrusionOk="0" h="4499" w="462">
                      <a:moveTo>
                        <a:pt x="101" y="1"/>
                      </a:moveTo>
                      <a:lnTo>
                        <a:pt x="1" y="24"/>
                      </a:lnTo>
                      <a:cubicBezTo>
                        <a:pt x="1" y="24"/>
                        <a:pt x="13" y="94"/>
                        <a:pt x="35" y="215"/>
                      </a:cubicBezTo>
                      <a:cubicBezTo>
                        <a:pt x="55" y="337"/>
                        <a:pt x="99" y="510"/>
                        <a:pt x="122" y="717"/>
                      </a:cubicBezTo>
                      <a:cubicBezTo>
                        <a:pt x="136" y="820"/>
                        <a:pt x="151" y="932"/>
                        <a:pt x="168" y="1051"/>
                      </a:cubicBezTo>
                      <a:cubicBezTo>
                        <a:pt x="186" y="1168"/>
                        <a:pt x="187" y="1296"/>
                        <a:pt x="202" y="1426"/>
                      </a:cubicBezTo>
                      <a:cubicBezTo>
                        <a:pt x="233" y="1686"/>
                        <a:pt x="232" y="1966"/>
                        <a:pt x="244" y="2244"/>
                      </a:cubicBezTo>
                      <a:cubicBezTo>
                        <a:pt x="243" y="2524"/>
                        <a:pt x="250" y="2804"/>
                        <a:pt x="233" y="3066"/>
                      </a:cubicBezTo>
                      <a:cubicBezTo>
                        <a:pt x="225" y="3328"/>
                        <a:pt x="210" y="3573"/>
                        <a:pt x="195" y="3784"/>
                      </a:cubicBezTo>
                      <a:cubicBezTo>
                        <a:pt x="165" y="4205"/>
                        <a:pt x="145" y="4485"/>
                        <a:pt x="145" y="4485"/>
                      </a:cubicBezTo>
                      <a:lnTo>
                        <a:pt x="246" y="4499"/>
                      </a:lnTo>
                      <a:cubicBezTo>
                        <a:pt x="246" y="4499"/>
                        <a:pt x="259" y="4429"/>
                        <a:pt x="281" y="4308"/>
                      </a:cubicBezTo>
                      <a:cubicBezTo>
                        <a:pt x="299" y="4185"/>
                        <a:pt x="340" y="4012"/>
                        <a:pt x="362" y="3800"/>
                      </a:cubicBezTo>
                      <a:cubicBezTo>
                        <a:pt x="386" y="3589"/>
                        <a:pt x="422" y="3343"/>
                        <a:pt x="435" y="3077"/>
                      </a:cubicBezTo>
                      <a:cubicBezTo>
                        <a:pt x="457" y="2811"/>
                        <a:pt x="455" y="2526"/>
                        <a:pt x="462" y="2241"/>
                      </a:cubicBezTo>
                      <a:cubicBezTo>
                        <a:pt x="446" y="1956"/>
                        <a:pt x="440" y="1672"/>
                        <a:pt x="404" y="1406"/>
                      </a:cubicBezTo>
                      <a:cubicBezTo>
                        <a:pt x="388" y="1274"/>
                        <a:pt x="379" y="1145"/>
                        <a:pt x="353" y="1024"/>
                      </a:cubicBezTo>
                      <a:cubicBezTo>
                        <a:pt x="329" y="902"/>
                        <a:pt x="307" y="789"/>
                        <a:pt x="286" y="682"/>
                      </a:cubicBezTo>
                      <a:cubicBezTo>
                        <a:pt x="251" y="470"/>
                        <a:pt x="186" y="307"/>
                        <a:pt x="157" y="187"/>
                      </a:cubicBezTo>
                      <a:cubicBezTo>
                        <a:pt x="121" y="68"/>
                        <a:pt x="101" y="1"/>
                        <a:pt x="10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54" name="Google Shape;1354;p100"/>
              <p:cNvGrpSpPr/>
              <p:nvPr/>
            </p:nvGrpSpPr>
            <p:grpSpPr>
              <a:xfrm rot="1354541">
                <a:off x="647299" y="794142"/>
                <a:ext cx="183816" cy="253701"/>
                <a:chOff x="2916600" y="-617325"/>
                <a:chExt cx="184250" cy="254300"/>
              </a:xfrm>
            </p:grpSpPr>
            <p:sp>
              <p:nvSpPr>
                <p:cNvPr id="1355" name="Google Shape;1355;p100"/>
                <p:cNvSpPr/>
                <p:nvPr/>
              </p:nvSpPr>
              <p:spPr>
                <a:xfrm>
                  <a:off x="2916600" y="-617325"/>
                  <a:ext cx="184250" cy="254300"/>
                </a:xfrm>
                <a:custGeom>
                  <a:rect b="b" l="l" r="r" t="t"/>
                  <a:pathLst>
                    <a:path extrusionOk="0" h="10172" w="7370">
                      <a:moveTo>
                        <a:pt x="3449" y="1"/>
                      </a:moveTo>
                      <a:cubicBezTo>
                        <a:pt x="1" y="1"/>
                        <a:pt x="1027" y="10171"/>
                        <a:pt x="1490" y="10171"/>
                      </a:cubicBezTo>
                      <a:cubicBezTo>
                        <a:pt x="1502" y="10171"/>
                        <a:pt x="1514" y="10165"/>
                        <a:pt x="1525" y="10150"/>
                      </a:cubicBezTo>
                      <a:cubicBezTo>
                        <a:pt x="2090" y="9433"/>
                        <a:pt x="7370" y="362"/>
                        <a:pt x="3622" y="9"/>
                      </a:cubicBezTo>
                      <a:cubicBezTo>
                        <a:pt x="3563" y="3"/>
                        <a:pt x="3505" y="1"/>
                        <a:pt x="344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" name="Google Shape;1356;p100"/>
                <p:cNvSpPr/>
                <p:nvPr/>
              </p:nvSpPr>
              <p:spPr>
                <a:xfrm>
                  <a:off x="2965150" y="-602650"/>
                  <a:ext cx="62000" cy="205775"/>
                </a:xfrm>
                <a:custGeom>
                  <a:rect b="b" l="l" r="r" t="t"/>
                  <a:pathLst>
                    <a:path extrusionOk="0" h="8231" w="2480">
                      <a:moveTo>
                        <a:pt x="2233" y="1"/>
                      </a:moveTo>
                      <a:cubicBezTo>
                        <a:pt x="2233" y="1"/>
                        <a:pt x="2223" y="134"/>
                        <a:pt x="2208" y="369"/>
                      </a:cubicBezTo>
                      <a:cubicBezTo>
                        <a:pt x="2185" y="601"/>
                        <a:pt x="2196" y="945"/>
                        <a:pt x="2131" y="1334"/>
                      </a:cubicBezTo>
                      <a:cubicBezTo>
                        <a:pt x="2105" y="1530"/>
                        <a:pt x="2077" y="1742"/>
                        <a:pt x="2047" y="1965"/>
                      </a:cubicBezTo>
                      <a:cubicBezTo>
                        <a:pt x="2020" y="2190"/>
                        <a:pt x="1954" y="2424"/>
                        <a:pt x="1914" y="2669"/>
                      </a:cubicBezTo>
                      <a:cubicBezTo>
                        <a:pt x="1865" y="2912"/>
                        <a:pt x="1826" y="3166"/>
                        <a:pt x="1752" y="3416"/>
                      </a:cubicBezTo>
                      <a:cubicBezTo>
                        <a:pt x="1685" y="3669"/>
                        <a:pt x="1617" y="3926"/>
                        <a:pt x="1550" y="4182"/>
                      </a:cubicBezTo>
                      <a:cubicBezTo>
                        <a:pt x="1389" y="4687"/>
                        <a:pt x="1251" y="5202"/>
                        <a:pt x="1061" y="5663"/>
                      </a:cubicBezTo>
                      <a:cubicBezTo>
                        <a:pt x="974" y="5896"/>
                        <a:pt x="890" y="6121"/>
                        <a:pt x="811" y="6336"/>
                      </a:cubicBezTo>
                      <a:cubicBezTo>
                        <a:pt x="721" y="6546"/>
                        <a:pt x="636" y="6745"/>
                        <a:pt x="557" y="6928"/>
                      </a:cubicBezTo>
                      <a:cubicBezTo>
                        <a:pt x="409" y="7299"/>
                        <a:pt x="253" y="7594"/>
                        <a:pt x="156" y="7806"/>
                      </a:cubicBezTo>
                      <a:cubicBezTo>
                        <a:pt x="56" y="8018"/>
                        <a:pt x="0" y="8138"/>
                        <a:pt x="0" y="8138"/>
                      </a:cubicBezTo>
                      <a:lnTo>
                        <a:pt x="159" y="8230"/>
                      </a:lnTo>
                      <a:cubicBezTo>
                        <a:pt x="159" y="8230"/>
                        <a:pt x="230" y="8115"/>
                        <a:pt x="351" y="7912"/>
                      </a:cubicBezTo>
                      <a:cubicBezTo>
                        <a:pt x="466" y="7705"/>
                        <a:pt x="659" y="7424"/>
                        <a:pt x="828" y="7056"/>
                      </a:cubicBezTo>
                      <a:cubicBezTo>
                        <a:pt x="1009" y="6692"/>
                        <a:pt x="1219" y="6267"/>
                        <a:pt x="1399" y="5792"/>
                      </a:cubicBezTo>
                      <a:cubicBezTo>
                        <a:pt x="1601" y="5325"/>
                        <a:pt x="1750" y="4803"/>
                        <a:pt x="1923" y="4290"/>
                      </a:cubicBezTo>
                      <a:cubicBezTo>
                        <a:pt x="2050" y="3762"/>
                        <a:pt x="2199" y="3239"/>
                        <a:pt x="2270" y="2735"/>
                      </a:cubicBezTo>
                      <a:cubicBezTo>
                        <a:pt x="2311" y="2483"/>
                        <a:pt x="2364" y="2244"/>
                        <a:pt x="2379" y="2008"/>
                      </a:cubicBezTo>
                      <a:cubicBezTo>
                        <a:pt x="2397" y="1774"/>
                        <a:pt x="2414" y="1552"/>
                        <a:pt x="2430" y="1348"/>
                      </a:cubicBezTo>
                      <a:cubicBezTo>
                        <a:pt x="2479" y="938"/>
                        <a:pt x="2426" y="608"/>
                        <a:pt x="2431" y="372"/>
                      </a:cubicBezTo>
                      <a:cubicBezTo>
                        <a:pt x="2421" y="137"/>
                        <a:pt x="2416" y="3"/>
                        <a:pt x="2416" y="3"/>
                      </a:cubicBezTo>
                      <a:lnTo>
                        <a:pt x="2233" y="1"/>
                      </a:lnTo>
                      <a:close/>
                    </a:path>
                  </a:pathLst>
                </a:custGeom>
                <a:solidFill>
                  <a:srgbClr val="3C354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57" name="Google Shape;1357;p100"/>
              <p:cNvGrpSpPr/>
              <p:nvPr/>
            </p:nvGrpSpPr>
            <p:grpSpPr>
              <a:xfrm rot="7251019">
                <a:off x="629630" y="982427"/>
                <a:ext cx="165313" cy="331243"/>
                <a:chOff x="2523825" y="-685025"/>
                <a:chExt cx="214450" cy="429700"/>
              </a:xfrm>
            </p:grpSpPr>
            <p:sp>
              <p:nvSpPr>
                <p:cNvPr id="1358" name="Google Shape;1358;p100"/>
                <p:cNvSpPr/>
                <p:nvPr/>
              </p:nvSpPr>
              <p:spPr>
                <a:xfrm>
                  <a:off x="2523825" y="-685025"/>
                  <a:ext cx="214450" cy="429700"/>
                </a:xfrm>
                <a:custGeom>
                  <a:rect b="b" l="l" r="r" t="t"/>
                  <a:pathLst>
                    <a:path extrusionOk="0" h="17188" w="8578">
                      <a:moveTo>
                        <a:pt x="5865" y="1"/>
                      </a:moveTo>
                      <a:cubicBezTo>
                        <a:pt x="3874" y="1"/>
                        <a:pt x="1160" y="3325"/>
                        <a:pt x="683" y="6656"/>
                      </a:cubicBezTo>
                      <a:cubicBezTo>
                        <a:pt x="1" y="11412"/>
                        <a:pt x="4331" y="17188"/>
                        <a:pt x="4921" y="17188"/>
                      </a:cubicBezTo>
                      <a:cubicBezTo>
                        <a:pt x="4929" y="17188"/>
                        <a:pt x="4936" y="17187"/>
                        <a:pt x="4943" y="17185"/>
                      </a:cubicBezTo>
                      <a:cubicBezTo>
                        <a:pt x="4943" y="17185"/>
                        <a:pt x="2597" y="11715"/>
                        <a:pt x="3742" y="7505"/>
                      </a:cubicBezTo>
                      <a:cubicBezTo>
                        <a:pt x="4341" y="5296"/>
                        <a:pt x="8577" y="1210"/>
                        <a:pt x="6596" y="175"/>
                      </a:cubicBezTo>
                      <a:cubicBezTo>
                        <a:pt x="6369" y="57"/>
                        <a:pt x="6123" y="1"/>
                        <a:pt x="586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9" name="Google Shape;1359;p100"/>
                <p:cNvSpPr/>
                <p:nvPr/>
              </p:nvSpPr>
              <p:spPr>
                <a:xfrm>
                  <a:off x="2644975" y="-677100"/>
                  <a:ext cx="45350" cy="106150"/>
                </a:xfrm>
                <a:custGeom>
                  <a:rect b="b" l="l" r="r" t="t"/>
                  <a:pathLst>
                    <a:path extrusionOk="0" h="4246" w="1814">
                      <a:moveTo>
                        <a:pt x="1347" y="0"/>
                      </a:moveTo>
                      <a:lnTo>
                        <a:pt x="1259" y="62"/>
                      </a:lnTo>
                      <a:cubicBezTo>
                        <a:pt x="1259" y="62"/>
                        <a:pt x="1299" y="124"/>
                        <a:pt x="1367" y="234"/>
                      </a:cubicBezTo>
                      <a:cubicBezTo>
                        <a:pt x="1405" y="289"/>
                        <a:pt x="1447" y="356"/>
                        <a:pt x="1473" y="435"/>
                      </a:cubicBezTo>
                      <a:cubicBezTo>
                        <a:pt x="1504" y="515"/>
                        <a:pt x="1547" y="598"/>
                        <a:pt x="1563" y="704"/>
                      </a:cubicBezTo>
                      <a:cubicBezTo>
                        <a:pt x="1574" y="755"/>
                        <a:pt x="1588" y="808"/>
                        <a:pt x="1598" y="863"/>
                      </a:cubicBezTo>
                      <a:cubicBezTo>
                        <a:pt x="1600" y="920"/>
                        <a:pt x="1602" y="978"/>
                        <a:pt x="1604" y="1038"/>
                      </a:cubicBezTo>
                      <a:cubicBezTo>
                        <a:pt x="1610" y="1097"/>
                        <a:pt x="1602" y="1159"/>
                        <a:pt x="1593" y="1222"/>
                      </a:cubicBezTo>
                      <a:cubicBezTo>
                        <a:pt x="1582" y="1284"/>
                        <a:pt x="1585" y="1349"/>
                        <a:pt x="1566" y="1413"/>
                      </a:cubicBezTo>
                      <a:cubicBezTo>
                        <a:pt x="1536" y="1542"/>
                        <a:pt x="1501" y="1674"/>
                        <a:pt x="1445" y="1804"/>
                      </a:cubicBezTo>
                      <a:cubicBezTo>
                        <a:pt x="1400" y="1937"/>
                        <a:pt x="1328" y="2065"/>
                        <a:pt x="1265" y="2194"/>
                      </a:cubicBezTo>
                      <a:cubicBezTo>
                        <a:pt x="1132" y="2451"/>
                        <a:pt x="972" y="2697"/>
                        <a:pt x="817" y="2925"/>
                      </a:cubicBezTo>
                      <a:cubicBezTo>
                        <a:pt x="661" y="3155"/>
                        <a:pt x="515" y="3369"/>
                        <a:pt x="390" y="3553"/>
                      </a:cubicBezTo>
                      <a:cubicBezTo>
                        <a:pt x="139" y="3923"/>
                        <a:pt x="0" y="4191"/>
                        <a:pt x="0" y="4191"/>
                      </a:cubicBezTo>
                      <a:lnTo>
                        <a:pt x="91" y="4246"/>
                      </a:lnTo>
                      <a:cubicBezTo>
                        <a:pt x="91" y="4246"/>
                        <a:pt x="259" y="4004"/>
                        <a:pt x="532" y="3655"/>
                      </a:cubicBezTo>
                      <a:cubicBezTo>
                        <a:pt x="802" y="3303"/>
                        <a:pt x="1173" y="2833"/>
                        <a:pt x="1464" y="2299"/>
                      </a:cubicBezTo>
                      <a:cubicBezTo>
                        <a:pt x="1531" y="2162"/>
                        <a:pt x="1602" y="2027"/>
                        <a:pt x="1650" y="1883"/>
                      </a:cubicBezTo>
                      <a:cubicBezTo>
                        <a:pt x="1707" y="1742"/>
                        <a:pt x="1743" y="1596"/>
                        <a:pt x="1773" y="1453"/>
                      </a:cubicBezTo>
                      <a:cubicBezTo>
                        <a:pt x="1794" y="1309"/>
                        <a:pt x="1814" y="1166"/>
                        <a:pt x="1799" y="1032"/>
                      </a:cubicBezTo>
                      <a:cubicBezTo>
                        <a:pt x="1792" y="964"/>
                        <a:pt x="1786" y="899"/>
                        <a:pt x="1780" y="835"/>
                      </a:cubicBezTo>
                      <a:cubicBezTo>
                        <a:pt x="1766" y="773"/>
                        <a:pt x="1747" y="715"/>
                        <a:pt x="1732" y="658"/>
                      </a:cubicBezTo>
                      <a:cubicBezTo>
                        <a:pt x="1708" y="543"/>
                        <a:pt x="1650" y="447"/>
                        <a:pt x="1605" y="361"/>
                      </a:cubicBezTo>
                      <a:cubicBezTo>
                        <a:pt x="1564" y="272"/>
                        <a:pt x="1516" y="210"/>
                        <a:pt x="1475" y="160"/>
                      </a:cubicBezTo>
                      <a:cubicBezTo>
                        <a:pt x="1394" y="58"/>
                        <a:pt x="1347" y="0"/>
                        <a:pt x="134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0" name="Google Shape;1360;p100"/>
                <p:cNvSpPr/>
                <p:nvPr/>
              </p:nvSpPr>
              <p:spPr>
                <a:xfrm>
                  <a:off x="2594325" y="-518425"/>
                  <a:ext cx="18675" cy="136625"/>
                </a:xfrm>
                <a:custGeom>
                  <a:rect b="b" l="l" r="r" t="t"/>
                  <a:pathLst>
                    <a:path extrusionOk="0" h="5465" w="747">
                      <a:moveTo>
                        <a:pt x="647" y="0"/>
                      </a:moveTo>
                      <a:cubicBezTo>
                        <a:pt x="647" y="0"/>
                        <a:pt x="612" y="80"/>
                        <a:pt x="550" y="218"/>
                      </a:cubicBezTo>
                      <a:cubicBezTo>
                        <a:pt x="518" y="287"/>
                        <a:pt x="481" y="371"/>
                        <a:pt x="438" y="467"/>
                      </a:cubicBezTo>
                      <a:cubicBezTo>
                        <a:pt x="390" y="561"/>
                        <a:pt x="352" y="675"/>
                        <a:pt x="317" y="804"/>
                      </a:cubicBezTo>
                      <a:cubicBezTo>
                        <a:pt x="281" y="931"/>
                        <a:pt x="241" y="1069"/>
                        <a:pt x="198" y="1216"/>
                      </a:cubicBezTo>
                      <a:cubicBezTo>
                        <a:pt x="159" y="1362"/>
                        <a:pt x="138" y="1519"/>
                        <a:pt x="109" y="1681"/>
                      </a:cubicBezTo>
                      <a:cubicBezTo>
                        <a:pt x="80" y="1844"/>
                        <a:pt x="50" y="2011"/>
                        <a:pt x="42" y="2183"/>
                      </a:cubicBezTo>
                      <a:cubicBezTo>
                        <a:pt x="28" y="2355"/>
                        <a:pt x="14" y="2530"/>
                        <a:pt x="0" y="2704"/>
                      </a:cubicBezTo>
                      <a:cubicBezTo>
                        <a:pt x="2" y="2879"/>
                        <a:pt x="5" y="3055"/>
                        <a:pt x="7" y="3227"/>
                      </a:cubicBezTo>
                      <a:cubicBezTo>
                        <a:pt x="3" y="3399"/>
                        <a:pt x="21" y="3568"/>
                        <a:pt x="35" y="3731"/>
                      </a:cubicBezTo>
                      <a:cubicBezTo>
                        <a:pt x="54" y="4059"/>
                        <a:pt x="110" y="4360"/>
                        <a:pt x="156" y="4618"/>
                      </a:cubicBezTo>
                      <a:cubicBezTo>
                        <a:pt x="193" y="4878"/>
                        <a:pt x="270" y="5085"/>
                        <a:pt x="305" y="5233"/>
                      </a:cubicBezTo>
                      <a:cubicBezTo>
                        <a:pt x="345" y="5380"/>
                        <a:pt x="368" y="5464"/>
                        <a:pt x="368" y="5464"/>
                      </a:cubicBezTo>
                      <a:lnTo>
                        <a:pt x="471" y="5436"/>
                      </a:lnTo>
                      <a:cubicBezTo>
                        <a:pt x="471" y="5436"/>
                        <a:pt x="455" y="5351"/>
                        <a:pt x="428" y="5203"/>
                      </a:cubicBezTo>
                      <a:cubicBezTo>
                        <a:pt x="404" y="5054"/>
                        <a:pt x="352" y="4846"/>
                        <a:pt x="328" y="4590"/>
                      </a:cubicBezTo>
                      <a:cubicBezTo>
                        <a:pt x="311" y="4462"/>
                        <a:pt x="294" y="4324"/>
                        <a:pt x="276" y="4178"/>
                      </a:cubicBezTo>
                      <a:cubicBezTo>
                        <a:pt x="259" y="4032"/>
                        <a:pt x="259" y="3876"/>
                        <a:pt x="244" y="3716"/>
                      </a:cubicBezTo>
                      <a:cubicBezTo>
                        <a:pt x="233" y="3556"/>
                        <a:pt x="219" y="3391"/>
                        <a:pt x="225" y="3222"/>
                      </a:cubicBezTo>
                      <a:cubicBezTo>
                        <a:pt x="225" y="3054"/>
                        <a:pt x="226" y="2883"/>
                        <a:pt x="227" y="2712"/>
                      </a:cubicBezTo>
                      <a:cubicBezTo>
                        <a:pt x="238" y="2541"/>
                        <a:pt x="249" y="2371"/>
                        <a:pt x="260" y="2203"/>
                      </a:cubicBezTo>
                      <a:cubicBezTo>
                        <a:pt x="265" y="2035"/>
                        <a:pt x="291" y="1871"/>
                        <a:pt x="317" y="1713"/>
                      </a:cubicBezTo>
                      <a:cubicBezTo>
                        <a:pt x="345" y="1556"/>
                        <a:pt x="358" y="1401"/>
                        <a:pt x="387" y="1259"/>
                      </a:cubicBezTo>
                      <a:cubicBezTo>
                        <a:pt x="421" y="1117"/>
                        <a:pt x="454" y="983"/>
                        <a:pt x="483" y="860"/>
                      </a:cubicBezTo>
                      <a:cubicBezTo>
                        <a:pt x="511" y="736"/>
                        <a:pt x="537" y="622"/>
                        <a:pt x="578" y="523"/>
                      </a:cubicBezTo>
                      <a:cubicBezTo>
                        <a:pt x="613" y="423"/>
                        <a:pt x="643" y="336"/>
                        <a:pt x="668" y="265"/>
                      </a:cubicBezTo>
                      <a:cubicBezTo>
                        <a:pt x="717" y="122"/>
                        <a:pt x="746" y="40"/>
                        <a:pt x="746" y="40"/>
                      </a:cubicBezTo>
                      <a:lnTo>
                        <a:pt x="64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361" name="Google Shape;1361;p100"/>
            <p:cNvGrpSpPr/>
            <p:nvPr/>
          </p:nvGrpSpPr>
          <p:grpSpPr>
            <a:xfrm rot="-1028607">
              <a:off x="396206" y="1197722"/>
              <a:ext cx="324549" cy="303880"/>
              <a:chOff x="3253250" y="-606750"/>
              <a:chExt cx="249000" cy="233125"/>
            </a:xfrm>
          </p:grpSpPr>
          <p:sp>
            <p:nvSpPr>
              <p:cNvPr id="1362" name="Google Shape;1362;p100"/>
              <p:cNvSpPr/>
              <p:nvPr/>
            </p:nvSpPr>
            <p:spPr>
              <a:xfrm>
                <a:off x="3253250" y="-606750"/>
                <a:ext cx="249000" cy="233125"/>
              </a:xfrm>
              <a:custGeom>
                <a:rect b="b" l="l" r="r" t="t"/>
                <a:pathLst>
                  <a:path extrusionOk="0" h="9325" w="9960">
                    <a:moveTo>
                      <a:pt x="5032" y="1"/>
                    </a:moveTo>
                    <a:cubicBezTo>
                      <a:pt x="2662" y="1"/>
                      <a:pt x="1600" y="1620"/>
                      <a:pt x="1208" y="2928"/>
                    </a:cubicBezTo>
                    <a:cubicBezTo>
                      <a:pt x="767" y="4405"/>
                      <a:pt x="1" y="7191"/>
                      <a:pt x="3402" y="8811"/>
                    </a:cubicBezTo>
                    <a:cubicBezTo>
                      <a:pt x="4154" y="9169"/>
                      <a:pt x="4848" y="9324"/>
                      <a:pt x="5479" y="9324"/>
                    </a:cubicBezTo>
                    <a:cubicBezTo>
                      <a:pt x="7705" y="9324"/>
                      <a:pt x="9143" y="7397"/>
                      <a:pt x="9500" y="5677"/>
                    </a:cubicBezTo>
                    <a:cubicBezTo>
                      <a:pt x="9960" y="3469"/>
                      <a:pt x="9519" y="663"/>
                      <a:pt x="6012" y="85"/>
                    </a:cubicBezTo>
                    <a:cubicBezTo>
                      <a:pt x="5663" y="28"/>
                      <a:pt x="5337" y="1"/>
                      <a:pt x="50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" name="Google Shape;1363;p100"/>
              <p:cNvSpPr/>
              <p:nvPr/>
            </p:nvSpPr>
            <p:spPr>
              <a:xfrm>
                <a:off x="3347625" y="-525925"/>
                <a:ext cx="18275" cy="28675"/>
              </a:xfrm>
              <a:custGeom>
                <a:rect b="b" l="l" r="r" t="t"/>
                <a:pathLst>
                  <a:path extrusionOk="0" h="1147" w="731">
                    <a:moveTo>
                      <a:pt x="540" y="1"/>
                    </a:moveTo>
                    <a:cubicBezTo>
                      <a:pt x="353" y="1"/>
                      <a:pt x="0" y="1081"/>
                      <a:pt x="212" y="1144"/>
                    </a:cubicBezTo>
                    <a:cubicBezTo>
                      <a:pt x="217" y="1146"/>
                      <a:pt x="223" y="1146"/>
                      <a:pt x="230" y="1146"/>
                    </a:cubicBezTo>
                    <a:cubicBezTo>
                      <a:pt x="445" y="1146"/>
                      <a:pt x="730" y="56"/>
                      <a:pt x="553" y="3"/>
                    </a:cubicBezTo>
                    <a:cubicBezTo>
                      <a:pt x="549" y="1"/>
                      <a:pt x="544" y="1"/>
                      <a:pt x="540" y="1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" name="Google Shape;1364;p100"/>
              <p:cNvSpPr/>
              <p:nvPr/>
            </p:nvSpPr>
            <p:spPr>
              <a:xfrm>
                <a:off x="3403575" y="-509175"/>
                <a:ext cx="18275" cy="28650"/>
              </a:xfrm>
              <a:custGeom>
                <a:rect b="b" l="l" r="r" t="t"/>
                <a:pathLst>
                  <a:path extrusionOk="0" h="1146" w="731">
                    <a:moveTo>
                      <a:pt x="539" y="0"/>
                    </a:moveTo>
                    <a:cubicBezTo>
                      <a:pt x="352" y="0"/>
                      <a:pt x="0" y="1080"/>
                      <a:pt x="211" y="1143"/>
                    </a:cubicBezTo>
                    <a:cubicBezTo>
                      <a:pt x="217" y="1144"/>
                      <a:pt x="223" y="1145"/>
                      <a:pt x="229" y="1145"/>
                    </a:cubicBezTo>
                    <a:cubicBezTo>
                      <a:pt x="444" y="1145"/>
                      <a:pt x="730" y="55"/>
                      <a:pt x="552" y="2"/>
                    </a:cubicBezTo>
                    <a:cubicBezTo>
                      <a:pt x="548" y="1"/>
                      <a:pt x="543" y="0"/>
                      <a:pt x="539" y="0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100"/>
              <p:cNvSpPr/>
              <p:nvPr/>
            </p:nvSpPr>
            <p:spPr>
              <a:xfrm>
                <a:off x="3279675" y="-509300"/>
                <a:ext cx="20800" cy="85950"/>
              </a:xfrm>
              <a:custGeom>
                <a:rect b="b" l="l" r="r" t="t"/>
                <a:pathLst>
                  <a:path extrusionOk="0" h="3438" w="832">
                    <a:moveTo>
                      <a:pt x="234" y="0"/>
                    </a:moveTo>
                    <a:cubicBezTo>
                      <a:pt x="210" y="0"/>
                      <a:pt x="186" y="14"/>
                      <a:pt x="181" y="43"/>
                    </a:cubicBezTo>
                    <a:cubicBezTo>
                      <a:pt x="0" y="1176"/>
                      <a:pt x="96" y="2423"/>
                      <a:pt x="719" y="3413"/>
                    </a:cubicBezTo>
                    <a:cubicBezTo>
                      <a:pt x="729" y="3430"/>
                      <a:pt x="745" y="3437"/>
                      <a:pt x="761" y="3437"/>
                    </a:cubicBezTo>
                    <a:cubicBezTo>
                      <a:pt x="796" y="3437"/>
                      <a:pt x="832" y="3402"/>
                      <a:pt x="813" y="3362"/>
                    </a:cubicBezTo>
                    <a:cubicBezTo>
                      <a:pt x="351" y="2321"/>
                      <a:pt x="276" y="1177"/>
                      <a:pt x="288" y="53"/>
                    </a:cubicBezTo>
                    <a:cubicBezTo>
                      <a:pt x="289" y="19"/>
                      <a:pt x="261" y="0"/>
                      <a:pt x="234" y="0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100"/>
              <p:cNvSpPr/>
              <p:nvPr/>
            </p:nvSpPr>
            <p:spPr>
              <a:xfrm>
                <a:off x="3312650" y="-600250"/>
                <a:ext cx="118950" cy="28950"/>
              </a:xfrm>
              <a:custGeom>
                <a:rect b="b" l="l" r="r" t="t"/>
                <a:pathLst>
                  <a:path extrusionOk="0" h="1158" w="4758">
                    <a:moveTo>
                      <a:pt x="2614" y="0"/>
                    </a:moveTo>
                    <a:cubicBezTo>
                      <a:pt x="1640" y="0"/>
                      <a:pt x="675" y="334"/>
                      <a:pt x="34" y="1070"/>
                    </a:cubicBezTo>
                    <a:cubicBezTo>
                      <a:pt x="0" y="1108"/>
                      <a:pt x="38" y="1157"/>
                      <a:pt x="78" y="1157"/>
                    </a:cubicBezTo>
                    <a:cubicBezTo>
                      <a:pt x="90" y="1157"/>
                      <a:pt x="102" y="1153"/>
                      <a:pt x="112" y="1142"/>
                    </a:cubicBezTo>
                    <a:cubicBezTo>
                      <a:pt x="806" y="502"/>
                      <a:pt x="1733" y="223"/>
                      <a:pt x="2669" y="223"/>
                    </a:cubicBezTo>
                    <a:cubicBezTo>
                      <a:pt x="3356" y="223"/>
                      <a:pt x="4048" y="373"/>
                      <a:pt x="4658" y="641"/>
                    </a:cubicBezTo>
                    <a:cubicBezTo>
                      <a:pt x="4666" y="645"/>
                      <a:pt x="4674" y="646"/>
                      <a:pt x="4681" y="646"/>
                    </a:cubicBezTo>
                    <a:cubicBezTo>
                      <a:pt x="4729" y="646"/>
                      <a:pt x="4758" y="575"/>
                      <a:pt x="4709" y="546"/>
                    </a:cubicBezTo>
                    <a:cubicBezTo>
                      <a:pt x="4097" y="192"/>
                      <a:pt x="3353" y="0"/>
                      <a:pt x="2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7" name="Google Shape;1367;p100"/>
            <p:cNvGrpSpPr/>
            <p:nvPr/>
          </p:nvGrpSpPr>
          <p:grpSpPr>
            <a:xfrm rot="-2043501">
              <a:off x="679197" y="1057274"/>
              <a:ext cx="213969" cy="237571"/>
              <a:chOff x="5071176" y="2522737"/>
              <a:chExt cx="356745" cy="396095"/>
            </a:xfrm>
          </p:grpSpPr>
          <p:sp>
            <p:nvSpPr>
              <p:cNvPr id="1368" name="Google Shape;1368;p100"/>
              <p:cNvSpPr/>
              <p:nvPr/>
            </p:nvSpPr>
            <p:spPr>
              <a:xfrm>
                <a:off x="5071176" y="2522737"/>
                <a:ext cx="356745" cy="396095"/>
              </a:xfrm>
              <a:custGeom>
                <a:rect b="b" l="l" r="r" t="t"/>
                <a:pathLst>
                  <a:path extrusionOk="0" h="9472" w="8531">
                    <a:moveTo>
                      <a:pt x="2207" y="1"/>
                    </a:moveTo>
                    <a:cubicBezTo>
                      <a:pt x="2091" y="1"/>
                      <a:pt x="1965" y="19"/>
                      <a:pt x="1829" y="60"/>
                    </a:cubicBezTo>
                    <a:cubicBezTo>
                      <a:pt x="0" y="603"/>
                      <a:pt x="3040" y="9450"/>
                      <a:pt x="3217" y="9471"/>
                    </a:cubicBezTo>
                    <a:cubicBezTo>
                      <a:pt x="3217" y="9471"/>
                      <a:pt x="3218" y="9472"/>
                      <a:pt x="3219" y="9472"/>
                    </a:cubicBezTo>
                    <a:cubicBezTo>
                      <a:pt x="3530" y="9472"/>
                      <a:pt x="8531" y="1499"/>
                      <a:pt x="6410" y="400"/>
                    </a:cubicBezTo>
                    <a:cubicBezTo>
                      <a:pt x="6260" y="323"/>
                      <a:pt x="6116" y="288"/>
                      <a:pt x="5977" y="288"/>
                    </a:cubicBezTo>
                    <a:cubicBezTo>
                      <a:pt x="4764" y="288"/>
                      <a:pt x="3964" y="2934"/>
                      <a:pt x="3789" y="2934"/>
                    </a:cubicBezTo>
                    <a:cubicBezTo>
                      <a:pt x="3788" y="2934"/>
                      <a:pt x="3786" y="2934"/>
                      <a:pt x="3785" y="2933"/>
                    </a:cubicBezTo>
                    <a:cubicBezTo>
                      <a:pt x="3614" y="2888"/>
                      <a:pt x="3650" y="1"/>
                      <a:pt x="22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" name="Google Shape;1369;p100"/>
              <p:cNvSpPr/>
              <p:nvPr/>
            </p:nvSpPr>
            <p:spPr>
              <a:xfrm>
                <a:off x="5212811" y="2708867"/>
                <a:ext cx="100989" cy="185628"/>
              </a:xfrm>
              <a:custGeom>
                <a:rect b="b" l="l" r="r" t="t"/>
                <a:pathLst>
                  <a:path extrusionOk="0" h="4439" w="2415">
                    <a:moveTo>
                      <a:pt x="2381" y="0"/>
                    </a:moveTo>
                    <a:cubicBezTo>
                      <a:pt x="2370" y="0"/>
                      <a:pt x="2360" y="7"/>
                      <a:pt x="2354" y="17"/>
                    </a:cubicBezTo>
                    <a:cubicBezTo>
                      <a:pt x="2177" y="391"/>
                      <a:pt x="1987" y="758"/>
                      <a:pt x="1792" y="1122"/>
                    </a:cubicBezTo>
                    <a:cubicBezTo>
                      <a:pt x="1205" y="2217"/>
                      <a:pt x="546" y="3274"/>
                      <a:pt x="12" y="4397"/>
                    </a:cubicBezTo>
                    <a:cubicBezTo>
                      <a:pt x="0" y="4420"/>
                      <a:pt x="21" y="4439"/>
                      <a:pt x="40" y="4439"/>
                    </a:cubicBezTo>
                    <a:cubicBezTo>
                      <a:pt x="50" y="4439"/>
                      <a:pt x="59" y="4435"/>
                      <a:pt x="65" y="4424"/>
                    </a:cubicBezTo>
                    <a:cubicBezTo>
                      <a:pt x="264" y="4062"/>
                      <a:pt x="471" y="3704"/>
                      <a:pt x="677" y="3345"/>
                    </a:cubicBezTo>
                    <a:cubicBezTo>
                      <a:pt x="1042" y="2712"/>
                      <a:pt x="1565" y="1817"/>
                      <a:pt x="1889" y="1173"/>
                    </a:cubicBezTo>
                    <a:cubicBezTo>
                      <a:pt x="2078" y="803"/>
                      <a:pt x="2253" y="426"/>
                      <a:pt x="2409" y="41"/>
                    </a:cubicBezTo>
                    <a:cubicBezTo>
                      <a:pt x="2414" y="26"/>
                      <a:pt x="2408" y="9"/>
                      <a:pt x="2394" y="3"/>
                    </a:cubicBezTo>
                    <a:cubicBezTo>
                      <a:pt x="2390" y="1"/>
                      <a:pt x="2386" y="0"/>
                      <a:pt x="23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1370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p101"/>
          <p:cNvSpPr/>
          <p:nvPr/>
        </p:nvSpPr>
        <p:spPr>
          <a:xfrm flipH="1">
            <a:off x="2793792" y="4077275"/>
            <a:ext cx="3556405" cy="1066187"/>
          </a:xfrm>
          <a:custGeom>
            <a:rect b="b" l="l" r="r" t="t"/>
            <a:pathLst>
              <a:path extrusionOk="0" h="12536" w="41813">
                <a:moveTo>
                  <a:pt x="41813" y="12536"/>
                </a:moveTo>
                <a:lnTo>
                  <a:pt x="0" y="12536"/>
                </a:lnTo>
                <a:cubicBezTo>
                  <a:pt x="126" y="11357"/>
                  <a:pt x="423" y="10191"/>
                  <a:pt x="854" y="9088"/>
                </a:cubicBezTo>
                <a:cubicBezTo>
                  <a:pt x="1863" y="6514"/>
                  <a:pt x="3879" y="4060"/>
                  <a:pt x="6617" y="3669"/>
                </a:cubicBezTo>
                <a:cubicBezTo>
                  <a:pt x="7797" y="3500"/>
                  <a:pt x="8957" y="3729"/>
                  <a:pt x="10080" y="4146"/>
                </a:cubicBezTo>
                <a:cubicBezTo>
                  <a:pt x="11689" y="4742"/>
                  <a:pt x="13492" y="4257"/>
                  <a:pt x="14595" y="2942"/>
                </a:cubicBezTo>
                <a:cubicBezTo>
                  <a:pt x="15375" y="2015"/>
                  <a:pt x="16378" y="1274"/>
                  <a:pt x="17504" y="828"/>
                </a:cubicBezTo>
                <a:cubicBezTo>
                  <a:pt x="19590" y="1"/>
                  <a:pt x="22055" y="203"/>
                  <a:pt x="23979" y="1357"/>
                </a:cubicBezTo>
                <a:cubicBezTo>
                  <a:pt x="24549" y="1700"/>
                  <a:pt x="25072" y="2119"/>
                  <a:pt x="25578" y="2564"/>
                </a:cubicBezTo>
                <a:cubicBezTo>
                  <a:pt x="27015" y="3831"/>
                  <a:pt x="28306" y="5313"/>
                  <a:pt x="30115" y="5863"/>
                </a:cubicBezTo>
                <a:cubicBezTo>
                  <a:pt x="31998" y="6435"/>
                  <a:pt x="34054" y="5860"/>
                  <a:pt x="35982" y="6246"/>
                </a:cubicBezTo>
                <a:cubicBezTo>
                  <a:pt x="38809" y="6811"/>
                  <a:pt x="40886" y="9391"/>
                  <a:pt x="41707" y="12153"/>
                </a:cubicBezTo>
                <a:cubicBezTo>
                  <a:pt x="41745" y="12280"/>
                  <a:pt x="41780" y="12407"/>
                  <a:pt x="41813" y="12536"/>
                </a:cubicBezTo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2" name="Google Shape;1372;p101"/>
          <p:cNvSpPr/>
          <p:nvPr/>
        </p:nvSpPr>
        <p:spPr>
          <a:xfrm rot="-10097472">
            <a:off x="6877782" y="-1508120"/>
            <a:ext cx="3164696" cy="2221750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" name="Google Shape;1373;p101"/>
          <p:cNvSpPr/>
          <p:nvPr/>
        </p:nvSpPr>
        <p:spPr>
          <a:xfrm flipH="1" rot="-9513020">
            <a:off x="-443039" y="-1535170"/>
            <a:ext cx="2959440" cy="2077636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" name="Google Shape;1374;p10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75" name="Google Shape;1375;p101"/>
          <p:cNvSpPr txBox="1"/>
          <p:nvPr>
            <p:ph idx="1" type="subTitle"/>
          </p:nvPr>
        </p:nvSpPr>
        <p:spPr>
          <a:xfrm>
            <a:off x="720000" y="299301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76" name="Google Shape;1376;p101"/>
          <p:cNvSpPr txBox="1"/>
          <p:nvPr>
            <p:ph idx="2" type="subTitle"/>
          </p:nvPr>
        </p:nvSpPr>
        <p:spPr>
          <a:xfrm>
            <a:off x="858000" y="171951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7" name="Google Shape;1377;p101"/>
          <p:cNvSpPr txBox="1"/>
          <p:nvPr>
            <p:ph idx="3" type="subTitle"/>
          </p:nvPr>
        </p:nvSpPr>
        <p:spPr>
          <a:xfrm>
            <a:off x="3477900" y="240256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8" name="Google Shape;1378;p101"/>
          <p:cNvSpPr txBox="1"/>
          <p:nvPr>
            <p:ph idx="4" type="subTitle"/>
          </p:nvPr>
        </p:nvSpPr>
        <p:spPr>
          <a:xfrm>
            <a:off x="6161700" y="1719510"/>
            <a:ext cx="21882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9" name="Google Shape;1379;p101"/>
          <p:cNvSpPr txBox="1"/>
          <p:nvPr>
            <p:ph idx="5" type="subTitle"/>
          </p:nvPr>
        </p:nvSpPr>
        <p:spPr>
          <a:xfrm>
            <a:off x="3339900" y="367606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80" name="Google Shape;1380;p101"/>
          <p:cNvSpPr txBox="1"/>
          <p:nvPr>
            <p:ph idx="6" type="subTitle"/>
          </p:nvPr>
        </p:nvSpPr>
        <p:spPr>
          <a:xfrm>
            <a:off x="5959800" y="2993010"/>
            <a:ext cx="2464200" cy="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38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p102"/>
          <p:cNvSpPr/>
          <p:nvPr/>
        </p:nvSpPr>
        <p:spPr>
          <a:xfrm rot="10800000">
            <a:off x="3427615" y="3982663"/>
            <a:ext cx="2432113" cy="1188686"/>
          </a:xfrm>
          <a:custGeom>
            <a:rect b="b" l="l" r="r" t="t"/>
            <a:pathLst>
              <a:path extrusionOk="0" h="15700" w="32123">
                <a:moveTo>
                  <a:pt x="1" y="1"/>
                </a:moveTo>
                <a:cubicBezTo>
                  <a:pt x="256" y="226"/>
                  <a:pt x="496" y="465"/>
                  <a:pt x="718" y="716"/>
                </a:cubicBezTo>
                <a:cubicBezTo>
                  <a:pt x="2564" y="2792"/>
                  <a:pt x="3551" y="5469"/>
                  <a:pt x="4897" y="7900"/>
                </a:cubicBezTo>
                <a:cubicBezTo>
                  <a:pt x="5493" y="8975"/>
                  <a:pt x="6182" y="10021"/>
                  <a:pt x="6967" y="10981"/>
                </a:cubicBezTo>
                <a:cubicBezTo>
                  <a:pt x="8532" y="12895"/>
                  <a:pt x="10473" y="14467"/>
                  <a:pt x="12797" y="15247"/>
                </a:cubicBezTo>
                <a:cubicBezTo>
                  <a:pt x="13701" y="15550"/>
                  <a:pt x="14666" y="15700"/>
                  <a:pt x="15631" y="15700"/>
                </a:cubicBezTo>
                <a:cubicBezTo>
                  <a:pt x="18392" y="15700"/>
                  <a:pt x="21150" y="14471"/>
                  <a:pt x="22462" y="12079"/>
                </a:cubicBezTo>
                <a:cubicBezTo>
                  <a:pt x="23317" y="10523"/>
                  <a:pt x="23489" y="8701"/>
                  <a:pt x="23866" y="6966"/>
                </a:cubicBezTo>
                <a:cubicBezTo>
                  <a:pt x="24245" y="5233"/>
                  <a:pt x="24943" y="3417"/>
                  <a:pt x="26447" y="2473"/>
                </a:cubicBezTo>
                <a:cubicBezTo>
                  <a:pt x="27588" y="1757"/>
                  <a:pt x="29005" y="1663"/>
                  <a:pt x="30262" y="1177"/>
                </a:cubicBezTo>
                <a:cubicBezTo>
                  <a:pt x="30958" y="908"/>
                  <a:pt x="31583" y="502"/>
                  <a:pt x="32122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3" name="Google Shape;1383;p102"/>
          <p:cNvSpPr/>
          <p:nvPr/>
        </p:nvSpPr>
        <p:spPr>
          <a:xfrm>
            <a:off x="7035288" y="-813138"/>
            <a:ext cx="2429611" cy="1705677"/>
          </a:xfrm>
          <a:custGeom>
            <a:rect b="b" l="l" r="r" t="t"/>
            <a:pathLst>
              <a:path extrusionOk="0" h="31327" w="44623">
                <a:moveTo>
                  <a:pt x="30183" y="1"/>
                </a:moveTo>
                <a:cubicBezTo>
                  <a:pt x="29393" y="1"/>
                  <a:pt x="28602" y="88"/>
                  <a:pt x="27831" y="268"/>
                </a:cubicBezTo>
                <a:cubicBezTo>
                  <a:pt x="25849" y="729"/>
                  <a:pt x="23986" y="1760"/>
                  <a:pt x="21953" y="1843"/>
                </a:cubicBezTo>
                <a:cubicBezTo>
                  <a:pt x="21860" y="1847"/>
                  <a:pt x="21768" y="1848"/>
                  <a:pt x="21676" y="1848"/>
                </a:cubicBezTo>
                <a:cubicBezTo>
                  <a:pt x="19689" y="1848"/>
                  <a:pt x="17791" y="990"/>
                  <a:pt x="15828" y="630"/>
                </a:cubicBezTo>
                <a:cubicBezTo>
                  <a:pt x="15153" y="506"/>
                  <a:pt x="14470" y="446"/>
                  <a:pt x="13789" y="446"/>
                </a:cubicBezTo>
                <a:cubicBezTo>
                  <a:pt x="9549" y="446"/>
                  <a:pt x="5342" y="2763"/>
                  <a:pt x="2990" y="6331"/>
                </a:cubicBezTo>
                <a:cubicBezTo>
                  <a:pt x="260" y="10472"/>
                  <a:pt x="1" y="16027"/>
                  <a:pt x="1998" y="20567"/>
                </a:cubicBezTo>
                <a:cubicBezTo>
                  <a:pt x="3996" y="25107"/>
                  <a:pt x="8093" y="28590"/>
                  <a:pt x="12783" y="30202"/>
                </a:cubicBezTo>
                <a:cubicBezTo>
                  <a:pt x="15007" y="30967"/>
                  <a:pt x="17351" y="31327"/>
                  <a:pt x="19701" y="31327"/>
                </a:cubicBezTo>
                <a:cubicBezTo>
                  <a:pt x="22309" y="31327"/>
                  <a:pt x="24925" y="30884"/>
                  <a:pt x="27400" y="30059"/>
                </a:cubicBezTo>
                <a:cubicBezTo>
                  <a:pt x="29707" y="29290"/>
                  <a:pt x="31904" y="28201"/>
                  <a:pt x="34244" y="27538"/>
                </a:cubicBezTo>
                <a:cubicBezTo>
                  <a:pt x="35447" y="27197"/>
                  <a:pt x="36715" y="26977"/>
                  <a:pt x="37966" y="26977"/>
                </a:cubicBezTo>
                <a:cubicBezTo>
                  <a:pt x="39147" y="26977"/>
                  <a:pt x="40312" y="27174"/>
                  <a:pt x="41392" y="27652"/>
                </a:cubicBezTo>
                <a:lnTo>
                  <a:pt x="44623" y="25946"/>
                </a:lnTo>
                <a:cubicBezTo>
                  <a:pt x="42654" y="25893"/>
                  <a:pt x="40990" y="24267"/>
                  <a:pt x="40342" y="22407"/>
                </a:cubicBezTo>
                <a:cubicBezTo>
                  <a:pt x="39693" y="20547"/>
                  <a:pt x="39871" y="18504"/>
                  <a:pt x="40215" y="16565"/>
                </a:cubicBezTo>
                <a:cubicBezTo>
                  <a:pt x="40557" y="14625"/>
                  <a:pt x="41058" y="12691"/>
                  <a:pt x="41032" y="10722"/>
                </a:cubicBezTo>
                <a:cubicBezTo>
                  <a:pt x="40988" y="7505"/>
                  <a:pt x="39446" y="4335"/>
                  <a:pt x="36929" y="2332"/>
                </a:cubicBezTo>
                <a:cubicBezTo>
                  <a:pt x="35031" y="821"/>
                  <a:pt x="32605" y="1"/>
                  <a:pt x="30183" y="1"/>
                </a:cubicBezTo>
                <a:close/>
              </a:path>
            </a:pathLst>
          </a:custGeom>
          <a:solidFill>
            <a:srgbClr val="7968AF">
              <a:alpha val="8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4" name="Google Shape;1384;p102"/>
          <p:cNvSpPr/>
          <p:nvPr/>
        </p:nvSpPr>
        <p:spPr>
          <a:xfrm>
            <a:off x="-7" y="2"/>
            <a:ext cx="2322948" cy="892558"/>
          </a:xfrm>
          <a:custGeom>
            <a:rect b="b" l="l" r="r" t="t"/>
            <a:pathLst>
              <a:path extrusionOk="0" h="16393" w="42664">
                <a:moveTo>
                  <a:pt x="0" y="1"/>
                </a:moveTo>
                <a:lnTo>
                  <a:pt x="0" y="8820"/>
                </a:lnTo>
                <a:cubicBezTo>
                  <a:pt x="478" y="9615"/>
                  <a:pt x="960" y="10406"/>
                  <a:pt x="1504" y="11153"/>
                </a:cubicBezTo>
                <a:cubicBezTo>
                  <a:pt x="3080" y="13313"/>
                  <a:pt x="5235" y="15114"/>
                  <a:pt x="7780" y="15934"/>
                </a:cubicBezTo>
                <a:cubicBezTo>
                  <a:pt x="8719" y="16236"/>
                  <a:pt x="9713" y="16393"/>
                  <a:pt x="10703" y="16393"/>
                </a:cubicBezTo>
                <a:cubicBezTo>
                  <a:pt x="12396" y="16393"/>
                  <a:pt x="14078" y="15935"/>
                  <a:pt x="15459" y="14965"/>
                </a:cubicBezTo>
                <a:cubicBezTo>
                  <a:pt x="17132" y="13791"/>
                  <a:pt x="18317" y="11939"/>
                  <a:pt x="20169" y="11076"/>
                </a:cubicBezTo>
                <a:cubicBezTo>
                  <a:pt x="21079" y="10653"/>
                  <a:pt x="22041" y="10509"/>
                  <a:pt x="23029" y="10509"/>
                </a:cubicBezTo>
                <a:cubicBezTo>
                  <a:pt x="24412" y="10509"/>
                  <a:pt x="25847" y="10791"/>
                  <a:pt x="27266" y="10981"/>
                </a:cubicBezTo>
                <a:cubicBezTo>
                  <a:pt x="27732" y="11043"/>
                  <a:pt x="28195" y="11096"/>
                  <a:pt x="28655" y="11125"/>
                </a:cubicBezTo>
                <a:cubicBezTo>
                  <a:pt x="28925" y="11143"/>
                  <a:pt x="29196" y="11151"/>
                  <a:pt x="29466" y="11151"/>
                </a:cubicBezTo>
                <a:cubicBezTo>
                  <a:pt x="33532" y="11151"/>
                  <a:pt x="37571" y="9203"/>
                  <a:pt x="40069" y="5989"/>
                </a:cubicBezTo>
                <a:cubicBezTo>
                  <a:pt x="41419" y="4250"/>
                  <a:pt x="42297" y="2169"/>
                  <a:pt x="42663" y="1"/>
                </a:cubicBezTo>
                <a:close/>
              </a:path>
            </a:pathLst>
          </a:custGeom>
          <a:solidFill>
            <a:srgbClr val="9485BA">
              <a:alpha val="1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102"/>
          <p:cNvSpPr txBox="1"/>
          <p:nvPr>
            <p:ph idx="1" type="subTitle"/>
          </p:nvPr>
        </p:nvSpPr>
        <p:spPr>
          <a:xfrm>
            <a:off x="2576300" y="1514373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86" name="Google Shape;1386;p102"/>
          <p:cNvSpPr txBox="1"/>
          <p:nvPr>
            <p:ph idx="2" type="subTitle"/>
          </p:nvPr>
        </p:nvSpPr>
        <p:spPr>
          <a:xfrm>
            <a:off x="2576292" y="1834876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7" name="Google Shape;1387;p102"/>
          <p:cNvSpPr txBox="1"/>
          <p:nvPr>
            <p:ph idx="3" type="subTitle"/>
          </p:nvPr>
        </p:nvSpPr>
        <p:spPr>
          <a:xfrm>
            <a:off x="5000242" y="1834851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8" name="Google Shape;1388;p102"/>
          <p:cNvSpPr txBox="1"/>
          <p:nvPr>
            <p:ph idx="4" type="subTitle"/>
          </p:nvPr>
        </p:nvSpPr>
        <p:spPr>
          <a:xfrm>
            <a:off x="2576292" y="3426563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9" name="Google Shape;1389;p102"/>
          <p:cNvSpPr txBox="1"/>
          <p:nvPr>
            <p:ph idx="5" type="subTitle"/>
          </p:nvPr>
        </p:nvSpPr>
        <p:spPr>
          <a:xfrm>
            <a:off x="5000242" y="3426563"/>
            <a:ext cx="1567500" cy="82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0" name="Google Shape;1390;p10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91" name="Google Shape;1391;p102"/>
          <p:cNvSpPr txBox="1"/>
          <p:nvPr>
            <p:ph idx="6" type="subTitle"/>
          </p:nvPr>
        </p:nvSpPr>
        <p:spPr>
          <a:xfrm>
            <a:off x="2576300" y="3107798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92" name="Google Shape;1392;p102"/>
          <p:cNvSpPr txBox="1"/>
          <p:nvPr>
            <p:ph idx="7" type="subTitle"/>
          </p:nvPr>
        </p:nvSpPr>
        <p:spPr>
          <a:xfrm>
            <a:off x="5000250" y="1514373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93" name="Google Shape;1393;p102"/>
          <p:cNvSpPr txBox="1"/>
          <p:nvPr>
            <p:ph idx="8" type="subTitle"/>
          </p:nvPr>
        </p:nvSpPr>
        <p:spPr>
          <a:xfrm>
            <a:off x="5000250" y="3107798"/>
            <a:ext cx="1567500" cy="40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sz="2400"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8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55.xml"/><Relationship Id="rId21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57.xml"/><Relationship Id="rId23" Type="http://schemas.openxmlformats.org/officeDocument/2006/relationships/slideLayout" Target="../slideLayouts/slideLayout56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26" Type="http://schemas.openxmlformats.org/officeDocument/2006/relationships/slideLayout" Target="../slideLayouts/slideLayout59.xml"/><Relationship Id="rId25" Type="http://schemas.openxmlformats.org/officeDocument/2006/relationships/slideLayout" Target="../slideLayouts/slideLayout58.xml"/><Relationship Id="rId28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0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64.xml"/><Relationship Id="rId30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44.xml"/><Relationship Id="rId33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43.xml"/><Relationship Id="rId32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46.xml"/><Relationship Id="rId35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45.xml"/><Relationship Id="rId34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48.xml"/><Relationship Id="rId37" Type="http://schemas.openxmlformats.org/officeDocument/2006/relationships/theme" Target="../theme/theme3.xml"/><Relationship Id="rId14" Type="http://schemas.openxmlformats.org/officeDocument/2006/relationships/slideLayout" Target="../slideLayouts/slideLayout47.xml"/><Relationship Id="rId36" Type="http://schemas.openxmlformats.org/officeDocument/2006/relationships/slideLayout" Target="../slideLayouts/slideLayout69.xml"/><Relationship Id="rId17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1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89.xml"/><Relationship Id="rId22" Type="http://schemas.openxmlformats.org/officeDocument/2006/relationships/slideLayout" Target="../slideLayouts/slideLayout91.xml"/><Relationship Id="rId21" Type="http://schemas.openxmlformats.org/officeDocument/2006/relationships/slideLayout" Target="../slideLayouts/slideLayout90.xml"/><Relationship Id="rId24" Type="http://schemas.openxmlformats.org/officeDocument/2006/relationships/slideLayout" Target="../slideLayouts/slideLayout93.xml"/><Relationship Id="rId23" Type="http://schemas.openxmlformats.org/officeDocument/2006/relationships/slideLayout" Target="../slideLayouts/slideLayout92.xml"/><Relationship Id="rId1" Type="http://schemas.openxmlformats.org/officeDocument/2006/relationships/slideLayout" Target="../slideLayouts/slideLayout70.xml"/><Relationship Id="rId2" Type="http://schemas.openxmlformats.org/officeDocument/2006/relationships/slideLayout" Target="../slideLayouts/slideLayout71.xml"/><Relationship Id="rId3" Type="http://schemas.openxmlformats.org/officeDocument/2006/relationships/slideLayout" Target="../slideLayouts/slideLayout72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26" Type="http://schemas.openxmlformats.org/officeDocument/2006/relationships/slideLayout" Target="../slideLayouts/slideLayout95.xml"/><Relationship Id="rId25" Type="http://schemas.openxmlformats.org/officeDocument/2006/relationships/slideLayout" Target="../slideLayouts/slideLayout94.xml"/><Relationship Id="rId28" Type="http://schemas.openxmlformats.org/officeDocument/2006/relationships/slideLayout" Target="../slideLayouts/slideLayout97.xml"/><Relationship Id="rId27" Type="http://schemas.openxmlformats.org/officeDocument/2006/relationships/slideLayout" Target="../slideLayouts/slideLayout96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29" Type="http://schemas.openxmlformats.org/officeDocument/2006/relationships/slideLayout" Target="../slideLayouts/slideLayout98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31" Type="http://schemas.openxmlformats.org/officeDocument/2006/relationships/slideLayout" Target="../slideLayouts/slideLayout100.xml"/><Relationship Id="rId30" Type="http://schemas.openxmlformats.org/officeDocument/2006/relationships/slideLayout" Target="../slideLayouts/slideLayout99.xml"/><Relationship Id="rId11" Type="http://schemas.openxmlformats.org/officeDocument/2006/relationships/slideLayout" Target="../slideLayouts/slideLayout80.xml"/><Relationship Id="rId33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79.xml"/><Relationship Id="rId32" Type="http://schemas.openxmlformats.org/officeDocument/2006/relationships/slideLayout" Target="../slideLayouts/slideLayout101.xml"/><Relationship Id="rId13" Type="http://schemas.openxmlformats.org/officeDocument/2006/relationships/slideLayout" Target="../slideLayouts/slideLayout82.xml"/><Relationship Id="rId35" Type="http://schemas.openxmlformats.org/officeDocument/2006/relationships/slideLayout" Target="../slideLayouts/slideLayout104.xml"/><Relationship Id="rId12" Type="http://schemas.openxmlformats.org/officeDocument/2006/relationships/slideLayout" Target="../slideLayouts/slideLayout81.xml"/><Relationship Id="rId34" Type="http://schemas.openxmlformats.org/officeDocument/2006/relationships/slideLayout" Target="../slideLayouts/slideLayout103.xml"/><Relationship Id="rId15" Type="http://schemas.openxmlformats.org/officeDocument/2006/relationships/slideLayout" Target="../slideLayouts/slideLayout84.xml"/><Relationship Id="rId37" Type="http://schemas.openxmlformats.org/officeDocument/2006/relationships/theme" Target="../theme/theme4.xml"/><Relationship Id="rId14" Type="http://schemas.openxmlformats.org/officeDocument/2006/relationships/slideLayout" Target="../slideLayouts/slideLayout83.xml"/><Relationship Id="rId36" Type="http://schemas.openxmlformats.org/officeDocument/2006/relationships/slideLayout" Target="../slideLayouts/slideLayout105.xml"/><Relationship Id="rId17" Type="http://schemas.openxmlformats.org/officeDocument/2006/relationships/slideLayout" Target="../slideLayouts/slideLayout86.xml"/><Relationship Id="rId16" Type="http://schemas.openxmlformats.org/officeDocument/2006/relationships/slideLayout" Target="../slideLayouts/slideLayout85.xml"/><Relationship Id="rId19" Type="http://schemas.openxmlformats.org/officeDocument/2006/relationships/slideLayout" Target="../slideLayouts/slideLayout88.xml"/><Relationship Id="rId18" Type="http://schemas.openxmlformats.org/officeDocument/2006/relationships/slideLayout" Target="../slideLayouts/slideLayout87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25.xml"/><Relationship Id="rId22" Type="http://schemas.openxmlformats.org/officeDocument/2006/relationships/slideLayout" Target="../slideLayouts/slideLayout127.xml"/><Relationship Id="rId21" Type="http://schemas.openxmlformats.org/officeDocument/2006/relationships/slideLayout" Target="../slideLayouts/slideLayout126.xml"/><Relationship Id="rId24" Type="http://schemas.openxmlformats.org/officeDocument/2006/relationships/slideLayout" Target="../slideLayouts/slideLayout129.xml"/><Relationship Id="rId23" Type="http://schemas.openxmlformats.org/officeDocument/2006/relationships/slideLayout" Target="../slideLayouts/slideLayout128.xml"/><Relationship Id="rId1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107.xml"/><Relationship Id="rId3" Type="http://schemas.openxmlformats.org/officeDocument/2006/relationships/slideLayout" Target="../slideLayouts/slideLayout108.xml"/><Relationship Id="rId4" Type="http://schemas.openxmlformats.org/officeDocument/2006/relationships/slideLayout" Target="../slideLayouts/slideLayout109.xml"/><Relationship Id="rId9" Type="http://schemas.openxmlformats.org/officeDocument/2006/relationships/slideLayout" Target="../slideLayouts/slideLayout114.xml"/><Relationship Id="rId26" Type="http://schemas.openxmlformats.org/officeDocument/2006/relationships/slideLayout" Target="../slideLayouts/slideLayout131.xml"/><Relationship Id="rId25" Type="http://schemas.openxmlformats.org/officeDocument/2006/relationships/slideLayout" Target="../slideLayouts/slideLayout130.xml"/><Relationship Id="rId28" Type="http://schemas.openxmlformats.org/officeDocument/2006/relationships/slideLayout" Target="../slideLayouts/slideLayout133.xml"/><Relationship Id="rId27" Type="http://schemas.openxmlformats.org/officeDocument/2006/relationships/slideLayout" Target="../slideLayouts/slideLayout132.xml"/><Relationship Id="rId5" Type="http://schemas.openxmlformats.org/officeDocument/2006/relationships/slideLayout" Target="../slideLayouts/slideLayout110.xml"/><Relationship Id="rId6" Type="http://schemas.openxmlformats.org/officeDocument/2006/relationships/slideLayout" Target="../slideLayouts/slideLayout111.xml"/><Relationship Id="rId29" Type="http://schemas.openxmlformats.org/officeDocument/2006/relationships/slideLayout" Target="../slideLayouts/slideLayout134.xml"/><Relationship Id="rId7" Type="http://schemas.openxmlformats.org/officeDocument/2006/relationships/slideLayout" Target="../slideLayouts/slideLayout112.xml"/><Relationship Id="rId8" Type="http://schemas.openxmlformats.org/officeDocument/2006/relationships/slideLayout" Target="../slideLayouts/slideLayout113.xml"/><Relationship Id="rId31" Type="http://schemas.openxmlformats.org/officeDocument/2006/relationships/slideLayout" Target="../slideLayouts/slideLayout136.xml"/><Relationship Id="rId30" Type="http://schemas.openxmlformats.org/officeDocument/2006/relationships/slideLayout" Target="../slideLayouts/slideLayout135.xml"/><Relationship Id="rId11" Type="http://schemas.openxmlformats.org/officeDocument/2006/relationships/slideLayout" Target="../slideLayouts/slideLayout116.xml"/><Relationship Id="rId33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15.xml"/><Relationship Id="rId32" Type="http://schemas.openxmlformats.org/officeDocument/2006/relationships/slideLayout" Target="../slideLayouts/slideLayout137.xml"/><Relationship Id="rId13" Type="http://schemas.openxmlformats.org/officeDocument/2006/relationships/slideLayout" Target="../slideLayouts/slideLayout118.xml"/><Relationship Id="rId35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17.xml"/><Relationship Id="rId34" Type="http://schemas.openxmlformats.org/officeDocument/2006/relationships/slideLayout" Target="../slideLayouts/slideLayout139.xml"/><Relationship Id="rId15" Type="http://schemas.openxmlformats.org/officeDocument/2006/relationships/slideLayout" Target="../slideLayouts/slideLayout120.xml"/><Relationship Id="rId37" Type="http://schemas.openxmlformats.org/officeDocument/2006/relationships/theme" Target="../theme/theme9.xml"/><Relationship Id="rId14" Type="http://schemas.openxmlformats.org/officeDocument/2006/relationships/slideLayout" Target="../slideLayouts/slideLayout119.xml"/><Relationship Id="rId36" Type="http://schemas.openxmlformats.org/officeDocument/2006/relationships/slideLayout" Target="../slideLayouts/slideLayout141.xml"/><Relationship Id="rId17" Type="http://schemas.openxmlformats.org/officeDocument/2006/relationships/slideLayout" Target="../slideLayouts/slideLayout122.xml"/><Relationship Id="rId16" Type="http://schemas.openxmlformats.org/officeDocument/2006/relationships/slideLayout" Target="../slideLayouts/slideLayout121.xml"/><Relationship Id="rId19" Type="http://schemas.openxmlformats.org/officeDocument/2006/relationships/slideLayout" Target="../slideLayouts/slideLayout124.xml"/><Relationship Id="rId18" Type="http://schemas.openxmlformats.org/officeDocument/2006/relationships/slideLayout" Target="../slideLayouts/slideLayout123.xml"/></Relationships>
</file>

<file path=ppt/slideMasters/_rels/slideMaster5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61.xml"/><Relationship Id="rId22" Type="http://schemas.openxmlformats.org/officeDocument/2006/relationships/slideLayout" Target="../slideLayouts/slideLayout163.xml"/><Relationship Id="rId21" Type="http://schemas.openxmlformats.org/officeDocument/2006/relationships/slideLayout" Target="../slideLayouts/slideLayout162.xml"/><Relationship Id="rId24" Type="http://schemas.openxmlformats.org/officeDocument/2006/relationships/slideLayout" Target="../slideLayouts/slideLayout165.xml"/><Relationship Id="rId23" Type="http://schemas.openxmlformats.org/officeDocument/2006/relationships/slideLayout" Target="../slideLayouts/slideLayout164.xml"/><Relationship Id="rId1" Type="http://schemas.openxmlformats.org/officeDocument/2006/relationships/slideLayout" Target="../slideLayouts/slideLayout142.xml"/><Relationship Id="rId2" Type="http://schemas.openxmlformats.org/officeDocument/2006/relationships/slideLayout" Target="../slideLayouts/slideLayout143.xml"/><Relationship Id="rId3" Type="http://schemas.openxmlformats.org/officeDocument/2006/relationships/slideLayout" Target="../slideLayouts/slideLayout144.xml"/><Relationship Id="rId4" Type="http://schemas.openxmlformats.org/officeDocument/2006/relationships/slideLayout" Target="../slideLayouts/slideLayout145.xml"/><Relationship Id="rId9" Type="http://schemas.openxmlformats.org/officeDocument/2006/relationships/slideLayout" Target="../slideLayouts/slideLayout150.xml"/><Relationship Id="rId26" Type="http://schemas.openxmlformats.org/officeDocument/2006/relationships/slideLayout" Target="../slideLayouts/slideLayout167.xml"/><Relationship Id="rId25" Type="http://schemas.openxmlformats.org/officeDocument/2006/relationships/slideLayout" Target="../slideLayouts/slideLayout166.xml"/><Relationship Id="rId28" Type="http://schemas.openxmlformats.org/officeDocument/2006/relationships/slideLayout" Target="../slideLayouts/slideLayout169.xml"/><Relationship Id="rId27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46.xml"/><Relationship Id="rId6" Type="http://schemas.openxmlformats.org/officeDocument/2006/relationships/slideLayout" Target="../slideLayouts/slideLayout147.xml"/><Relationship Id="rId29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48.xml"/><Relationship Id="rId8" Type="http://schemas.openxmlformats.org/officeDocument/2006/relationships/slideLayout" Target="../slideLayouts/slideLayout149.xml"/><Relationship Id="rId31" Type="http://schemas.openxmlformats.org/officeDocument/2006/relationships/slideLayout" Target="../slideLayouts/slideLayout172.xml"/><Relationship Id="rId30" Type="http://schemas.openxmlformats.org/officeDocument/2006/relationships/slideLayout" Target="../slideLayouts/slideLayout171.xml"/><Relationship Id="rId11" Type="http://schemas.openxmlformats.org/officeDocument/2006/relationships/slideLayout" Target="../slideLayouts/slideLayout152.xml"/><Relationship Id="rId33" Type="http://schemas.openxmlformats.org/officeDocument/2006/relationships/slideLayout" Target="../slideLayouts/slideLayout174.xml"/><Relationship Id="rId10" Type="http://schemas.openxmlformats.org/officeDocument/2006/relationships/slideLayout" Target="../slideLayouts/slideLayout151.xml"/><Relationship Id="rId32" Type="http://schemas.openxmlformats.org/officeDocument/2006/relationships/slideLayout" Target="../slideLayouts/slideLayout173.xml"/><Relationship Id="rId13" Type="http://schemas.openxmlformats.org/officeDocument/2006/relationships/slideLayout" Target="../slideLayouts/slideLayout154.xml"/><Relationship Id="rId35" Type="http://schemas.openxmlformats.org/officeDocument/2006/relationships/slideLayout" Target="../slideLayouts/slideLayout176.xml"/><Relationship Id="rId12" Type="http://schemas.openxmlformats.org/officeDocument/2006/relationships/slideLayout" Target="../slideLayouts/slideLayout153.xml"/><Relationship Id="rId34" Type="http://schemas.openxmlformats.org/officeDocument/2006/relationships/slideLayout" Target="../slideLayouts/slideLayout175.xml"/><Relationship Id="rId15" Type="http://schemas.openxmlformats.org/officeDocument/2006/relationships/slideLayout" Target="../slideLayouts/slideLayout156.xml"/><Relationship Id="rId37" Type="http://schemas.openxmlformats.org/officeDocument/2006/relationships/theme" Target="../theme/theme6.xml"/><Relationship Id="rId14" Type="http://schemas.openxmlformats.org/officeDocument/2006/relationships/slideLayout" Target="../slideLayouts/slideLayout155.xml"/><Relationship Id="rId36" Type="http://schemas.openxmlformats.org/officeDocument/2006/relationships/slideLayout" Target="../slideLayouts/slideLayout177.xml"/><Relationship Id="rId17" Type="http://schemas.openxmlformats.org/officeDocument/2006/relationships/slideLayout" Target="../slideLayouts/slideLayout158.xml"/><Relationship Id="rId16" Type="http://schemas.openxmlformats.org/officeDocument/2006/relationships/slideLayout" Target="../slideLayouts/slideLayout157.xml"/><Relationship Id="rId19" Type="http://schemas.openxmlformats.org/officeDocument/2006/relationships/slideLayout" Target="../slideLayouts/slideLayout160.xml"/><Relationship Id="rId18" Type="http://schemas.openxmlformats.org/officeDocument/2006/relationships/slideLayout" Target="../slideLayouts/slideLayout159.xml"/></Relationships>
</file>

<file path=ppt/slideMasters/_rels/slideMaster6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7.xml"/><Relationship Id="rId22" Type="http://schemas.openxmlformats.org/officeDocument/2006/relationships/slideLayout" Target="../slideLayouts/slideLayout199.xml"/><Relationship Id="rId21" Type="http://schemas.openxmlformats.org/officeDocument/2006/relationships/slideLayout" Target="../slideLayouts/slideLayout198.xml"/><Relationship Id="rId24" Type="http://schemas.openxmlformats.org/officeDocument/2006/relationships/slideLayout" Target="../slideLayouts/slideLayout201.xml"/><Relationship Id="rId23" Type="http://schemas.openxmlformats.org/officeDocument/2006/relationships/slideLayout" Target="../slideLayouts/slideLayout200.xml"/><Relationship Id="rId1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80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Relationship Id="rId26" Type="http://schemas.openxmlformats.org/officeDocument/2006/relationships/slideLayout" Target="../slideLayouts/slideLayout203.xml"/><Relationship Id="rId25" Type="http://schemas.openxmlformats.org/officeDocument/2006/relationships/slideLayout" Target="../slideLayouts/slideLayout202.xml"/><Relationship Id="rId28" Type="http://schemas.openxmlformats.org/officeDocument/2006/relationships/slideLayout" Target="../slideLayouts/slideLayout205.xml"/><Relationship Id="rId27" Type="http://schemas.openxmlformats.org/officeDocument/2006/relationships/slideLayout" Target="../slideLayouts/slideLayout204.xml"/><Relationship Id="rId5" Type="http://schemas.openxmlformats.org/officeDocument/2006/relationships/slideLayout" Target="../slideLayouts/slideLayout182.xml"/><Relationship Id="rId6" Type="http://schemas.openxmlformats.org/officeDocument/2006/relationships/slideLayout" Target="../slideLayouts/slideLayout183.xml"/><Relationship Id="rId29" Type="http://schemas.openxmlformats.org/officeDocument/2006/relationships/slideLayout" Target="../slideLayouts/slideLayout206.xml"/><Relationship Id="rId7" Type="http://schemas.openxmlformats.org/officeDocument/2006/relationships/slideLayout" Target="../slideLayouts/slideLayout184.xml"/><Relationship Id="rId8" Type="http://schemas.openxmlformats.org/officeDocument/2006/relationships/slideLayout" Target="../slideLayouts/slideLayout185.xml"/><Relationship Id="rId31" Type="http://schemas.openxmlformats.org/officeDocument/2006/relationships/slideLayout" Target="../slideLayouts/slideLayout208.xml"/><Relationship Id="rId30" Type="http://schemas.openxmlformats.org/officeDocument/2006/relationships/slideLayout" Target="../slideLayouts/slideLayout207.xml"/><Relationship Id="rId11" Type="http://schemas.openxmlformats.org/officeDocument/2006/relationships/slideLayout" Target="../slideLayouts/slideLayout188.xml"/><Relationship Id="rId33" Type="http://schemas.openxmlformats.org/officeDocument/2006/relationships/slideLayout" Target="../slideLayouts/slideLayout210.xml"/><Relationship Id="rId10" Type="http://schemas.openxmlformats.org/officeDocument/2006/relationships/slideLayout" Target="../slideLayouts/slideLayout187.xml"/><Relationship Id="rId32" Type="http://schemas.openxmlformats.org/officeDocument/2006/relationships/slideLayout" Target="../slideLayouts/slideLayout209.xml"/><Relationship Id="rId13" Type="http://schemas.openxmlformats.org/officeDocument/2006/relationships/slideLayout" Target="../slideLayouts/slideLayout190.xml"/><Relationship Id="rId35" Type="http://schemas.openxmlformats.org/officeDocument/2006/relationships/slideLayout" Target="../slideLayouts/slideLayout212.xml"/><Relationship Id="rId12" Type="http://schemas.openxmlformats.org/officeDocument/2006/relationships/slideLayout" Target="../slideLayouts/slideLayout189.xml"/><Relationship Id="rId34" Type="http://schemas.openxmlformats.org/officeDocument/2006/relationships/slideLayout" Target="../slideLayouts/slideLayout211.xml"/><Relationship Id="rId15" Type="http://schemas.openxmlformats.org/officeDocument/2006/relationships/slideLayout" Target="../slideLayouts/slideLayout192.xml"/><Relationship Id="rId37" Type="http://schemas.openxmlformats.org/officeDocument/2006/relationships/theme" Target="../theme/theme5.xml"/><Relationship Id="rId14" Type="http://schemas.openxmlformats.org/officeDocument/2006/relationships/slideLayout" Target="../slideLayouts/slideLayout191.xml"/><Relationship Id="rId36" Type="http://schemas.openxmlformats.org/officeDocument/2006/relationships/slideLayout" Target="../slideLayouts/slideLayout213.xml"/><Relationship Id="rId17" Type="http://schemas.openxmlformats.org/officeDocument/2006/relationships/slideLayout" Target="../slideLayouts/slideLayout194.xml"/><Relationship Id="rId16" Type="http://schemas.openxmlformats.org/officeDocument/2006/relationships/slideLayout" Target="../slideLayouts/slideLayout193.xml"/><Relationship Id="rId19" Type="http://schemas.openxmlformats.org/officeDocument/2006/relationships/slideLayout" Target="../slideLayouts/slideLayout196.xml"/><Relationship Id="rId18" Type="http://schemas.openxmlformats.org/officeDocument/2006/relationships/slideLayout" Target="../slideLayouts/slideLayout195.xml"/></Relationships>
</file>

<file path=ppt/slideMasters/_rels/slideMaster7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33.xml"/><Relationship Id="rId22" Type="http://schemas.openxmlformats.org/officeDocument/2006/relationships/slideLayout" Target="../slideLayouts/slideLayout235.xml"/><Relationship Id="rId21" Type="http://schemas.openxmlformats.org/officeDocument/2006/relationships/slideLayout" Target="../slideLayouts/slideLayout234.xml"/><Relationship Id="rId24" Type="http://schemas.openxmlformats.org/officeDocument/2006/relationships/slideLayout" Target="../slideLayouts/slideLayout237.xml"/><Relationship Id="rId23" Type="http://schemas.openxmlformats.org/officeDocument/2006/relationships/slideLayout" Target="../slideLayouts/slideLayout236.xml"/><Relationship Id="rId1" Type="http://schemas.openxmlformats.org/officeDocument/2006/relationships/slideLayout" Target="../slideLayouts/slideLayout214.xml"/><Relationship Id="rId2" Type="http://schemas.openxmlformats.org/officeDocument/2006/relationships/slideLayout" Target="../slideLayouts/slideLayout215.xml"/><Relationship Id="rId3" Type="http://schemas.openxmlformats.org/officeDocument/2006/relationships/slideLayout" Target="../slideLayouts/slideLayout216.xml"/><Relationship Id="rId4" Type="http://schemas.openxmlformats.org/officeDocument/2006/relationships/slideLayout" Target="../slideLayouts/slideLayout217.xml"/><Relationship Id="rId9" Type="http://schemas.openxmlformats.org/officeDocument/2006/relationships/slideLayout" Target="../slideLayouts/slideLayout222.xml"/><Relationship Id="rId26" Type="http://schemas.openxmlformats.org/officeDocument/2006/relationships/slideLayout" Target="../slideLayouts/slideLayout239.xml"/><Relationship Id="rId25" Type="http://schemas.openxmlformats.org/officeDocument/2006/relationships/slideLayout" Target="../slideLayouts/slideLayout238.xml"/><Relationship Id="rId28" Type="http://schemas.openxmlformats.org/officeDocument/2006/relationships/slideLayout" Target="../slideLayouts/slideLayout241.xml"/><Relationship Id="rId27" Type="http://schemas.openxmlformats.org/officeDocument/2006/relationships/slideLayout" Target="../slideLayouts/slideLayout240.xml"/><Relationship Id="rId5" Type="http://schemas.openxmlformats.org/officeDocument/2006/relationships/slideLayout" Target="../slideLayouts/slideLayout218.xml"/><Relationship Id="rId6" Type="http://schemas.openxmlformats.org/officeDocument/2006/relationships/slideLayout" Target="../slideLayouts/slideLayout219.xml"/><Relationship Id="rId29" Type="http://schemas.openxmlformats.org/officeDocument/2006/relationships/slideLayout" Target="../slideLayouts/slideLayout242.xml"/><Relationship Id="rId7" Type="http://schemas.openxmlformats.org/officeDocument/2006/relationships/slideLayout" Target="../slideLayouts/slideLayout220.xml"/><Relationship Id="rId8" Type="http://schemas.openxmlformats.org/officeDocument/2006/relationships/slideLayout" Target="../slideLayouts/slideLayout221.xml"/><Relationship Id="rId31" Type="http://schemas.openxmlformats.org/officeDocument/2006/relationships/slideLayout" Target="../slideLayouts/slideLayout244.xml"/><Relationship Id="rId3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24.xml"/><Relationship Id="rId33" Type="http://schemas.openxmlformats.org/officeDocument/2006/relationships/slideLayout" Target="../slideLayouts/slideLayout246.xml"/><Relationship Id="rId10" Type="http://schemas.openxmlformats.org/officeDocument/2006/relationships/slideLayout" Target="../slideLayouts/slideLayout223.xml"/><Relationship Id="rId32" Type="http://schemas.openxmlformats.org/officeDocument/2006/relationships/slideLayout" Target="../slideLayouts/slideLayout245.xml"/><Relationship Id="rId13" Type="http://schemas.openxmlformats.org/officeDocument/2006/relationships/slideLayout" Target="../slideLayouts/slideLayout226.xml"/><Relationship Id="rId35" Type="http://schemas.openxmlformats.org/officeDocument/2006/relationships/slideLayout" Target="../slideLayouts/slideLayout248.xml"/><Relationship Id="rId12" Type="http://schemas.openxmlformats.org/officeDocument/2006/relationships/slideLayout" Target="../slideLayouts/slideLayout225.xml"/><Relationship Id="rId34" Type="http://schemas.openxmlformats.org/officeDocument/2006/relationships/slideLayout" Target="../slideLayouts/slideLayout247.xml"/><Relationship Id="rId15" Type="http://schemas.openxmlformats.org/officeDocument/2006/relationships/slideLayout" Target="../slideLayouts/slideLayout228.xml"/><Relationship Id="rId37" Type="http://schemas.openxmlformats.org/officeDocument/2006/relationships/theme" Target="../theme/theme2.xml"/><Relationship Id="rId14" Type="http://schemas.openxmlformats.org/officeDocument/2006/relationships/slideLayout" Target="../slideLayouts/slideLayout227.xml"/><Relationship Id="rId36" Type="http://schemas.openxmlformats.org/officeDocument/2006/relationships/slideLayout" Target="../slideLayouts/slideLayout249.xml"/><Relationship Id="rId17" Type="http://schemas.openxmlformats.org/officeDocument/2006/relationships/slideLayout" Target="../slideLayouts/slideLayout230.xml"/><Relationship Id="rId16" Type="http://schemas.openxmlformats.org/officeDocument/2006/relationships/slideLayout" Target="../slideLayouts/slideLayout229.xml"/><Relationship Id="rId19" Type="http://schemas.openxmlformats.org/officeDocument/2006/relationships/slideLayout" Target="../slideLayouts/slideLayout232.xml"/><Relationship Id="rId18" Type="http://schemas.openxmlformats.org/officeDocument/2006/relationships/slideLayout" Target="../slideLayouts/slideLayout231.xml"/></Relationships>
</file>

<file path=ppt/slideMasters/_rels/slideMaster8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69.xml"/><Relationship Id="rId22" Type="http://schemas.openxmlformats.org/officeDocument/2006/relationships/slideLayout" Target="../slideLayouts/slideLayout271.xml"/><Relationship Id="rId21" Type="http://schemas.openxmlformats.org/officeDocument/2006/relationships/slideLayout" Target="../slideLayouts/slideLayout270.xml"/><Relationship Id="rId24" Type="http://schemas.openxmlformats.org/officeDocument/2006/relationships/slideLayout" Target="../slideLayouts/slideLayout273.xml"/><Relationship Id="rId23" Type="http://schemas.openxmlformats.org/officeDocument/2006/relationships/slideLayout" Target="../slideLayouts/slideLayout272.xml"/><Relationship Id="rId1" Type="http://schemas.openxmlformats.org/officeDocument/2006/relationships/slideLayout" Target="../slideLayouts/slideLayout250.xml"/><Relationship Id="rId2" Type="http://schemas.openxmlformats.org/officeDocument/2006/relationships/slideLayout" Target="../slideLayouts/slideLayout251.xml"/><Relationship Id="rId3" Type="http://schemas.openxmlformats.org/officeDocument/2006/relationships/slideLayout" Target="../slideLayouts/slideLayout252.xml"/><Relationship Id="rId4" Type="http://schemas.openxmlformats.org/officeDocument/2006/relationships/slideLayout" Target="../slideLayouts/slideLayout253.xml"/><Relationship Id="rId9" Type="http://schemas.openxmlformats.org/officeDocument/2006/relationships/slideLayout" Target="../slideLayouts/slideLayout258.xml"/><Relationship Id="rId26" Type="http://schemas.openxmlformats.org/officeDocument/2006/relationships/slideLayout" Target="../slideLayouts/slideLayout275.xml"/><Relationship Id="rId25" Type="http://schemas.openxmlformats.org/officeDocument/2006/relationships/slideLayout" Target="../slideLayouts/slideLayout274.xml"/><Relationship Id="rId28" Type="http://schemas.openxmlformats.org/officeDocument/2006/relationships/slideLayout" Target="../slideLayouts/slideLayout277.xml"/><Relationship Id="rId27" Type="http://schemas.openxmlformats.org/officeDocument/2006/relationships/slideLayout" Target="../slideLayouts/slideLayout276.xml"/><Relationship Id="rId5" Type="http://schemas.openxmlformats.org/officeDocument/2006/relationships/slideLayout" Target="../slideLayouts/slideLayout254.xml"/><Relationship Id="rId6" Type="http://schemas.openxmlformats.org/officeDocument/2006/relationships/slideLayout" Target="../slideLayouts/slideLayout255.xml"/><Relationship Id="rId29" Type="http://schemas.openxmlformats.org/officeDocument/2006/relationships/slideLayout" Target="../slideLayouts/slideLayout278.xml"/><Relationship Id="rId7" Type="http://schemas.openxmlformats.org/officeDocument/2006/relationships/slideLayout" Target="../slideLayouts/slideLayout256.xml"/><Relationship Id="rId8" Type="http://schemas.openxmlformats.org/officeDocument/2006/relationships/slideLayout" Target="../slideLayouts/slideLayout257.xml"/><Relationship Id="rId31" Type="http://schemas.openxmlformats.org/officeDocument/2006/relationships/slideLayout" Target="../slideLayouts/slideLayout280.xml"/><Relationship Id="rId30" Type="http://schemas.openxmlformats.org/officeDocument/2006/relationships/slideLayout" Target="../slideLayouts/slideLayout279.xml"/><Relationship Id="rId11" Type="http://schemas.openxmlformats.org/officeDocument/2006/relationships/slideLayout" Target="../slideLayouts/slideLayout260.xml"/><Relationship Id="rId33" Type="http://schemas.openxmlformats.org/officeDocument/2006/relationships/slideLayout" Target="../slideLayouts/slideLayout282.xml"/><Relationship Id="rId10" Type="http://schemas.openxmlformats.org/officeDocument/2006/relationships/slideLayout" Target="../slideLayouts/slideLayout259.xml"/><Relationship Id="rId32" Type="http://schemas.openxmlformats.org/officeDocument/2006/relationships/slideLayout" Target="../slideLayouts/slideLayout281.xml"/><Relationship Id="rId13" Type="http://schemas.openxmlformats.org/officeDocument/2006/relationships/slideLayout" Target="../slideLayouts/slideLayout262.xml"/><Relationship Id="rId35" Type="http://schemas.openxmlformats.org/officeDocument/2006/relationships/slideLayout" Target="../slideLayouts/slideLayout284.xml"/><Relationship Id="rId12" Type="http://schemas.openxmlformats.org/officeDocument/2006/relationships/slideLayout" Target="../slideLayouts/slideLayout261.xml"/><Relationship Id="rId34" Type="http://schemas.openxmlformats.org/officeDocument/2006/relationships/slideLayout" Target="../slideLayouts/slideLayout283.xml"/><Relationship Id="rId15" Type="http://schemas.openxmlformats.org/officeDocument/2006/relationships/slideLayout" Target="../slideLayouts/slideLayout264.xml"/><Relationship Id="rId37" Type="http://schemas.openxmlformats.org/officeDocument/2006/relationships/theme" Target="../theme/theme10.xml"/><Relationship Id="rId14" Type="http://schemas.openxmlformats.org/officeDocument/2006/relationships/slideLayout" Target="../slideLayouts/slideLayout263.xml"/><Relationship Id="rId36" Type="http://schemas.openxmlformats.org/officeDocument/2006/relationships/slideLayout" Target="../slideLayouts/slideLayout285.xml"/><Relationship Id="rId17" Type="http://schemas.openxmlformats.org/officeDocument/2006/relationships/slideLayout" Target="../slideLayouts/slideLayout266.xml"/><Relationship Id="rId16" Type="http://schemas.openxmlformats.org/officeDocument/2006/relationships/slideLayout" Target="../slideLayouts/slideLayout265.xml"/><Relationship Id="rId19" Type="http://schemas.openxmlformats.org/officeDocument/2006/relationships/slideLayout" Target="../slideLayouts/slideLayout268.xml"/><Relationship Id="rId18" Type="http://schemas.openxmlformats.org/officeDocument/2006/relationships/slideLayout" Target="../slideLayouts/slideLayout267.xml"/></Relationships>
</file>

<file path=ppt/slideMasters/_rels/slideMaster9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05.xml"/><Relationship Id="rId22" Type="http://schemas.openxmlformats.org/officeDocument/2006/relationships/slideLayout" Target="../slideLayouts/slideLayout307.xml"/><Relationship Id="rId21" Type="http://schemas.openxmlformats.org/officeDocument/2006/relationships/slideLayout" Target="../slideLayouts/slideLayout306.xml"/><Relationship Id="rId24" Type="http://schemas.openxmlformats.org/officeDocument/2006/relationships/slideLayout" Target="../slideLayouts/slideLayout309.xml"/><Relationship Id="rId23" Type="http://schemas.openxmlformats.org/officeDocument/2006/relationships/slideLayout" Target="../slideLayouts/slideLayout308.xml"/><Relationship Id="rId1" Type="http://schemas.openxmlformats.org/officeDocument/2006/relationships/slideLayout" Target="../slideLayouts/slideLayout286.xml"/><Relationship Id="rId2" Type="http://schemas.openxmlformats.org/officeDocument/2006/relationships/slideLayout" Target="../slideLayouts/slideLayout287.xml"/><Relationship Id="rId3" Type="http://schemas.openxmlformats.org/officeDocument/2006/relationships/slideLayout" Target="../slideLayouts/slideLayout288.xml"/><Relationship Id="rId4" Type="http://schemas.openxmlformats.org/officeDocument/2006/relationships/slideLayout" Target="../slideLayouts/slideLayout289.xml"/><Relationship Id="rId9" Type="http://schemas.openxmlformats.org/officeDocument/2006/relationships/slideLayout" Target="../slideLayouts/slideLayout294.xml"/><Relationship Id="rId26" Type="http://schemas.openxmlformats.org/officeDocument/2006/relationships/slideLayout" Target="../slideLayouts/slideLayout311.xml"/><Relationship Id="rId25" Type="http://schemas.openxmlformats.org/officeDocument/2006/relationships/slideLayout" Target="../slideLayouts/slideLayout310.xml"/><Relationship Id="rId28" Type="http://schemas.openxmlformats.org/officeDocument/2006/relationships/slideLayout" Target="../slideLayouts/slideLayout313.xml"/><Relationship Id="rId27" Type="http://schemas.openxmlformats.org/officeDocument/2006/relationships/slideLayout" Target="../slideLayouts/slideLayout312.xml"/><Relationship Id="rId5" Type="http://schemas.openxmlformats.org/officeDocument/2006/relationships/slideLayout" Target="../slideLayouts/slideLayout290.xml"/><Relationship Id="rId6" Type="http://schemas.openxmlformats.org/officeDocument/2006/relationships/slideLayout" Target="../slideLayouts/slideLayout291.xml"/><Relationship Id="rId29" Type="http://schemas.openxmlformats.org/officeDocument/2006/relationships/slideLayout" Target="../slideLayouts/slideLayout314.xml"/><Relationship Id="rId7" Type="http://schemas.openxmlformats.org/officeDocument/2006/relationships/slideLayout" Target="../slideLayouts/slideLayout292.xml"/><Relationship Id="rId8" Type="http://schemas.openxmlformats.org/officeDocument/2006/relationships/slideLayout" Target="../slideLayouts/slideLayout293.xml"/><Relationship Id="rId31" Type="http://schemas.openxmlformats.org/officeDocument/2006/relationships/slideLayout" Target="../slideLayouts/slideLayout316.xml"/><Relationship Id="rId30" Type="http://schemas.openxmlformats.org/officeDocument/2006/relationships/slideLayout" Target="../slideLayouts/slideLayout315.xml"/><Relationship Id="rId11" Type="http://schemas.openxmlformats.org/officeDocument/2006/relationships/slideLayout" Target="../slideLayouts/slideLayout296.xml"/><Relationship Id="rId33" Type="http://schemas.openxmlformats.org/officeDocument/2006/relationships/slideLayout" Target="../slideLayouts/slideLayout318.xml"/><Relationship Id="rId10" Type="http://schemas.openxmlformats.org/officeDocument/2006/relationships/slideLayout" Target="../slideLayouts/slideLayout295.xml"/><Relationship Id="rId32" Type="http://schemas.openxmlformats.org/officeDocument/2006/relationships/slideLayout" Target="../slideLayouts/slideLayout317.xml"/><Relationship Id="rId13" Type="http://schemas.openxmlformats.org/officeDocument/2006/relationships/slideLayout" Target="../slideLayouts/slideLayout298.xml"/><Relationship Id="rId35" Type="http://schemas.openxmlformats.org/officeDocument/2006/relationships/slideLayout" Target="../slideLayouts/slideLayout320.xml"/><Relationship Id="rId12" Type="http://schemas.openxmlformats.org/officeDocument/2006/relationships/slideLayout" Target="../slideLayouts/slideLayout297.xml"/><Relationship Id="rId34" Type="http://schemas.openxmlformats.org/officeDocument/2006/relationships/slideLayout" Target="../slideLayouts/slideLayout319.xml"/><Relationship Id="rId15" Type="http://schemas.openxmlformats.org/officeDocument/2006/relationships/slideLayout" Target="../slideLayouts/slideLayout300.xml"/><Relationship Id="rId37" Type="http://schemas.openxmlformats.org/officeDocument/2006/relationships/theme" Target="../theme/theme7.xml"/><Relationship Id="rId14" Type="http://schemas.openxmlformats.org/officeDocument/2006/relationships/slideLayout" Target="../slideLayouts/slideLayout299.xml"/><Relationship Id="rId36" Type="http://schemas.openxmlformats.org/officeDocument/2006/relationships/slideLayout" Target="../slideLayouts/slideLayout321.xml"/><Relationship Id="rId17" Type="http://schemas.openxmlformats.org/officeDocument/2006/relationships/slideLayout" Target="../slideLayouts/slideLayout302.xml"/><Relationship Id="rId16" Type="http://schemas.openxmlformats.org/officeDocument/2006/relationships/slideLayout" Target="../slideLayouts/slideLayout301.xml"/><Relationship Id="rId19" Type="http://schemas.openxmlformats.org/officeDocument/2006/relationships/slideLayout" Target="../slideLayouts/slideLayout304.xml"/><Relationship Id="rId18" Type="http://schemas.openxmlformats.org/officeDocument/2006/relationships/slideLayout" Target="../slideLayouts/slideLayout3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4800" y="540000"/>
            <a:ext cx="76944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Poppins ExtraBold"/>
              <a:buNone/>
              <a:defRPr sz="3000">
                <a:solidFill>
                  <a:schemeClr val="accen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4800" y="1152475"/>
            <a:ext cx="7694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intony"/>
              <a:buChar char="●"/>
              <a:defRPr>
                <a:solidFill>
                  <a:schemeClr val="dk1"/>
                </a:solidFill>
                <a:latin typeface="Sintony"/>
                <a:ea typeface="Sintony"/>
                <a:cs typeface="Sintony"/>
                <a:sym typeface="Sintony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intony"/>
              <a:buChar char="○"/>
              <a:defRPr>
                <a:solidFill>
                  <a:schemeClr val="dk1"/>
                </a:solidFill>
                <a:latin typeface="Sintony"/>
                <a:ea typeface="Sintony"/>
                <a:cs typeface="Sintony"/>
                <a:sym typeface="Sintony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intony"/>
              <a:buChar char="■"/>
              <a:defRPr>
                <a:solidFill>
                  <a:schemeClr val="dk1"/>
                </a:solidFill>
                <a:latin typeface="Sintony"/>
                <a:ea typeface="Sintony"/>
                <a:cs typeface="Sintony"/>
                <a:sym typeface="Sintony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intony"/>
              <a:buChar char="●"/>
              <a:defRPr>
                <a:solidFill>
                  <a:schemeClr val="dk1"/>
                </a:solidFill>
                <a:latin typeface="Sintony"/>
                <a:ea typeface="Sintony"/>
                <a:cs typeface="Sintony"/>
                <a:sym typeface="Sintony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intony"/>
              <a:buChar char="○"/>
              <a:defRPr>
                <a:solidFill>
                  <a:schemeClr val="dk1"/>
                </a:solidFill>
                <a:latin typeface="Sintony"/>
                <a:ea typeface="Sintony"/>
                <a:cs typeface="Sintony"/>
                <a:sym typeface="Sintony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intony"/>
              <a:buChar char="■"/>
              <a:defRPr>
                <a:solidFill>
                  <a:schemeClr val="dk1"/>
                </a:solidFill>
                <a:latin typeface="Sintony"/>
                <a:ea typeface="Sintony"/>
                <a:cs typeface="Sintony"/>
                <a:sym typeface="Sintony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intony"/>
              <a:buChar char="●"/>
              <a:defRPr>
                <a:solidFill>
                  <a:schemeClr val="dk1"/>
                </a:solidFill>
                <a:latin typeface="Sintony"/>
                <a:ea typeface="Sintony"/>
                <a:cs typeface="Sintony"/>
                <a:sym typeface="Sintony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intony"/>
              <a:buChar char="○"/>
              <a:defRPr>
                <a:solidFill>
                  <a:schemeClr val="dk1"/>
                </a:solidFill>
                <a:latin typeface="Sintony"/>
                <a:ea typeface="Sintony"/>
                <a:cs typeface="Sintony"/>
                <a:sym typeface="Sintony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Sintony"/>
              <a:buChar char="■"/>
              <a:defRPr>
                <a:solidFill>
                  <a:schemeClr val="dk1"/>
                </a:solidFill>
                <a:latin typeface="Sintony"/>
                <a:ea typeface="Sintony"/>
                <a:cs typeface="Sintony"/>
                <a:sym typeface="Sintony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5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ExtraBold"/>
              <a:buNone/>
              <a:defRPr sz="35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731" name="Google Shape;731;p35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2" r:id="rId22"/>
    <p:sldLayoutId id="2147483703" r:id="rId23"/>
    <p:sldLayoutId id="2147483704" r:id="rId24"/>
    <p:sldLayoutId id="2147483705" r:id="rId25"/>
    <p:sldLayoutId id="2147483706" r:id="rId26"/>
    <p:sldLayoutId id="2147483707" r:id="rId27"/>
    <p:sldLayoutId id="2147483708" r:id="rId28"/>
    <p:sldLayoutId id="2147483709" r:id="rId29"/>
    <p:sldLayoutId id="2147483710" r:id="rId30"/>
    <p:sldLayoutId id="2147483711" r:id="rId31"/>
    <p:sldLayoutId id="2147483712" r:id="rId32"/>
    <p:sldLayoutId id="2147483713" r:id="rId33"/>
    <p:sldLayoutId id="2147483714" r:id="rId34"/>
    <p:sldLayoutId id="2147483715" r:id="rId35"/>
    <p:sldLayoutId id="2147483716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p72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ExtraBold"/>
              <a:buNone/>
              <a:defRPr sz="35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1101" name="Google Shape;1101;p72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  <p:sldLayoutId id="2147483731" r:id="rId15"/>
    <p:sldLayoutId id="2147483732" r:id="rId16"/>
    <p:sldLayoutId id="2147483733" r:id="rId17"/>
    <p:sldLayoutId id="2147483734" r:id="rId18"/>
    <p:sldLayoutId id="2147483735" r:id="rId19"/>
    <p:sldLayoutId id="2147483736" r:id="rId20"/>
    <p:sldLayoutId id="2147483737" r:id="rId21"/>
    <p:sldLayoutId id="2147483738" r:id="rId22"/>
    <p:sldLayoutId id="2147483739" r:id="rId23"/>
    <p:sldLayoutId id="2147483740" r:id="rId24"/>
    <p:sldLayoutId id="2147483741" r:id="rId25"/>
    <p:sldLayoutId id="2147483742" r:id="rId26"/>
    <p:sldLayoutId id="2147483743" r:id="rId27"/>
    <p:sldLayoutId id="2147483744" r:id="rId28"/>
    <p:sldLayoutId id="2147483745" r:id="rId29"/>
    <p:sldLayoutId id="2147483746" r:id="rId30"/>
    <p:sldLayoutId id="2147483747" r:id="rId31"/>
    <p:sldLayoutId id="2147483748" r:id="rId32"/>
    <p:sldLayoutId id="2147483749" r:id="rId33"/>
    <p:sldLayoutId id="2147483750" r:id="rId34"/>
    <p:sldLayoutId id="2147483751" r:id="rId35"/>
    <p:sldLayoutId id="2147483752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469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109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ExtraBold"/>
              <a:buNone/>
              <a:defRPr sz="35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1471" name="Google Shape;1471;p109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  <p:sldLayoutId id="2147483765" r:id="rId13"/>
    <p:sldLayoutId id="2147483766" r:id="rId14"/>
    <p:sldLayoutId id="2147483767" r:id="rId15"/>
    <p:sldLayoutId id="2147483768" r:id="rId16"/>
    <p:sldLayoutId id="2147483769" r:id="rId17"/>
    <p:sldLayoutId id="2147483770" r:id="rId18"/>
    <p:sldLayoutId id="2147483771" r:id="rId19"/>
    <p:sldLayoutId id="2147483772" r:id="rId20"/>
    <p:sldLayoutId id="2147483773" r:id="rId21"/>
    <p:sldLayoutId id="2147483774" r:id="rId22"/>
    <p:sldLayoutId id="2147483775" r:id="rId23"/>
    <p:sldLayoutId id="2147483776" r:id="rId24"/>
    <p:sldLayoutId id="2147483777" r:id="rId25"/>
    <p:sldLayoutId id="2147483778" r:id="rId26"/>
    <p:sldLayoutId id="2147483779" r:id="rId27"/>
    <p:sldLayoutId id="2147483780" r:id="rId28"/>
    <p:sldLayoutId id="2147483781" r:id="rId29"/>
    <p:sldLayoutId id="2147483782" r:id="rId30"/>
    <p:sldLayoutId id="2147483783" r:id="rId31"/>
    <p:sldLayoutId id="2147483784" r:id="rId32"/>
    <p:sldLayoutId id="2147483785" r:id="rId33"/>
    <p:sldLayoutId id="2147483786" r:id="rId34"/>
    <p:sldLayoutId id="2147483787" r:id="rId35"/>
    <p:sldLayoutId id="2147483788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839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Google Shape;1840;p146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ExtraBold"/>
              <a:buNone/>
              <a:defRPr sz="35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1841" name="Google Shape;1841;p146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804" r:id="rId16"/>
    <p:sldLayoutId id="2147483805" r:id="rId17"/>
    <p:sldLayoutId id="2147483806" r:id="rId18"/>
    <p:sldLayoutId id="2147483807" r:id="rId19"/>
    <p:sldLayoutId id="2147483808" r:id="rId20"/>
    <p:sldLayoutId id="2147483809" r:id="rId21"/>
    <p:sldLayoutId id="2147483810" r:id="rId22"/>
    <p:sldLayoutId id="2147483811" r:id="rId23"/>
    <p:sldLayoutId id="2147483812" r:id="rId24"/>
    <p:sldLayoutId id="2147483813" r:id="rId25"/>
    <p:sldLayoutId id="2147483814" r:id="rId26"/>
    <p:sldLayoutId id="2147483815" r:id="rId27"/>
    <p:sldLayoutId id="2147483816" r:id="rId28"/>
    <p:sldLayoutId id="2147483817" r:id="rId29"/>
    <p:sldLayoutId id="2147483818" r:id="rId30"/>
    <p:sldLayoutId id="2147483819" r:id="rId31"/>
    <p:sldLayoutId id="2147483820" r:id="rId32"/>
    <p:sldLayoutId id="2147483821" r:id="rId33"/>
    <p:sldLayoutId id="2147483822" r:id="rId34"/>
    <p:sldLayoutId id="2147483823" r:id="rId35"/>
    <p:sldLayoutId id="2147483824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209" name="Shape 2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0" name="Google Shape;2210;p183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ExtraBold"/>
              <a:buNone/>
              <a:defRPr sz="35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2211" name="Google Shape;2211;p183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  <p:sldLayoutId id="2147483836" r:id="rId12"/>
    <p:sldLayoutId id="2147483837" r:id="rId13"/>
    <p:sldLayoutId id="2147483838" r:id="rId14"/>
    <p:sldLayoutId id="2147483839" r:id="rId15"/>
    <p:sldLayoutId id="2147483840" r:id="rId16"/>
    <p:sldLayoutId id="2147483841" r:id="rId17"/>
    <p:sldLayoutId id="2147483842" r:id="rId18"/>
    <p:sldLayoutId id="2147483843" r:id="rId19"/>
    <p:sldLayoutId id="2147483844" r:id="rId20"/>
    <p:sldLayoutId id="2147483845" r:id="rId21"/>
    <p:sldLayoutId id="2147483846" r:id="rId22"/>
    <p:sldLayoutId id="2147483847" r:id="rId23"/>
    <p:sldLayoutId id="2147483848" r:id="rId24"/>
    <p:sldLayoutId id="2147483849" r:id="rId25"/>
    <p:sldLayoutId id="2147483850" r:id="rId26"/>
    <p:sldLayoutId id="2147483851" r:id="rId27"/>
    <p:sldLayoutId id="2147483852" r:id="rId28"/>
    <p:sldLayoutId id="2147483853" r:id="rId29"/>
    <p:sldLayoutId id="2147483854" r:id="rId30"/>
    <p:sldLayoutId id="2147483855" r:id="rId31"/>
    <p:sldLayoutId id="2147483856" r:id="rId32"/>
    <p:sldLayoutId id="2147483857" r:id="rId33"/>
    <p:sldLayoutId id="2147483858" r:id="rId34"/>
    <p:sldLayoutId id="2147483859" r:id="rId35"/>
    <p:sldLayoutId id="2147483860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579" name="Shape 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" name="Google Shape;2580;p220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ExtraBold"/>
              <a:buNone/>
              <a:defRPr sz="35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2581" name="Google Shape;2581;p220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1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69" r:id="rId9"/>
    <p:sldLayoutId id="2147483870" r:id="rId10"/>
    <p:sldLayoutId id="2147483871" r:id="rId11"/>
    <p:sldLayoutId id="2147483872" r:id="rId12"/>
    <p:sldLayoutId id="2147483873" r:id="rId13"/>
    <p:sldLayoutId id="2147483874" r:id="rId14"/>
    <p:sldLayoutId id="2147483875" r:id="rId15"/>
    <p:sldLayoutId id="2147483876" r:id="rId16"/>
    <p:sldLayoutId id="2147483877" r:id="rId17"/>
    <p:sldLayoutId id="2147483878" r:id="rId18"/>
    <p:sldLayoutId id="2147483879" r:id="rId19"/>
    <p:sldLayoutId id="2147483880" r:id="rId20"/>
    <p:sldLayoutId id="2147483881" r:id="rId21"/>
    <p:sldLayoutId id="2147483882" r:id="rId22"/>
    <p:sldLayoutId id="2147483883" r:id="rId23"/>
    <p:sldLayoutId id="2147483884" r:id="rId24"/>
    <p:sldLayoutId id="2147483885" r:id="rId25"/>
    <p:sldLayoutId id="2147483886" r:id="rId26"/>
    <p:sldLayoutId id="2147483887" r:id="rId27"/>
    <p:sldLayoutId id="2147483888" r:id="rId28"/>
    <p:sldLayoutId id="2147483889" r:id="rId29"/>
    <p:sldLayoutId id="2147483890" r:id="rId30"/>
    <p:sldLayoutId id="2147483891" r:id="rId31"/>
    <p:sldLayoutId id="2147483892" r:id="rId32"/>
    <p:sldLayoutId id="2147483893" r:id="rId33"/>
    <p:sldLayoutId id="2147483894" r:id="rId34"/>
    <p:sldLayoutId id="2147483895" r:id="rId35"/>
    <p:sldLayoutId id="2147483896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257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ExtraBold"/>
              <a:buNone/>
              <a:defRPr sz="35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2951" name="Google Shape;2951;p257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7" r:id="rId1"/>
    <p:sldLayoutId id="2147483898" r:id="rId2"/>
    <p:sldLayoutId id="2147483899" r:id="rId3"/>
    <p:sldLayoutId id="2147483900" r:id="rId4"/>
    <p:sldLayoutId id="2147483901" r:id="rId5"/>
    <p:sldLayoutId id="2147483902" r:id="rId6"/>
    <p:sldLayoutId id="2147483903" r:id="rId7"/>
    <p:sldLayoutId id="2147483904" r:id="rId8"/>
    <p:sldLayoutId id="2147483905" r:id="rId9"/>
    <p:sldLayoutId id="2147483906" r:id="rId10"/>
    <p:sldLayoutId id="2147483907" r:id="rId11"/>
    <p:sldLayoutId id="2147483908" r:id="rId12"/>
    <p:sldLayoutId id="2147483909" r:id="rId13"/>
    <p:sldLayoutId id="2147483910" r:id="rId14"/>
    <p:sldLayoutId id="2147483911" r:id="rId15"/>
    <p:sldLayoutId id="2147483912" r:id="rId16"/>
    <p:sldLayoutId id="2147483913" r:id="rId17"/>
    <p:sldLayoutId id="2147483914" r:id="rId18"/>
    <p:sldLayoutId id="2147483915" r:id="rId19"/>
    <p:sldLayoutId id="2147483916" r:id="rId20"/>
    <p:sldLayoutId id="2147483917" r:id="rId21"/>
    <p:sldLayoutId id="2147483918" r:id="rId22"/>
    <p:sldLayoutId id="2147483919" r:id="rId23"/>
    <p:sldLayoutId id="2147483920" r:id="rId24"/>
    <p:sldLayoutId id="2147483921" r:id="rId25"/>
    <p:sldLayoutId id="2147483922" r:id="rId26"/>
    <p:sldLayoutId id="2147483923" r:id="rId27"/>
    <p:sldLayoutId id="2147483924" r:id="rId28"/>
    <p:sldLayoutId id="2147483925" r:id="rId29"/>
    <p:sldLayoutId id="2147483926" r:id="rId30"/>
    <p:sldLayoutId id="2147483927" r:id="rId31"/>
    <p:sldLayoutId id="2147483928" r:id="rId32"/>
    <p:sldLayoutId id="2147483929" r:id="rId33"/>
    <p:sldLayoutId id="2147483930" r:id="rId34"/>
    <p:sldLayoutId id="2147483931" r:id="rId35"/>
    <p:sldLayoutId id="2147483932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319" name="Shape 3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0" name="Google Shape;3320;p294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ExtraBold"/>
              <a:buNone/>
              <a:defRPr sz="35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ource Sans Pro"/>
              <a:buNone/>
              <a:defRPr sz="35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3321" name="Google Shape;3321;p294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  <p:sldLayoutId id="2147483944" r:id="rId12"/>
    <p:sldLayoutId id="2147483945" r:id="rId13"/>
    <p:sldLayoutId id="2147483946" r:id="rId14"/>
    <p:sldLayoutId id="2147483947" r:id="rId15"/>
    <p:sldLayoutId id="2147483948" r:id="rId16"/>
    <p:sldLayoutId id="2147483949" r:id="rId17"/>
    <p:sldLayoutId id="2147483950" r:id="rId18"/>
    <p:sldLayoutId id="2147483951" r:id="rId19"/>
    <p:sldLayoutId id="2147483952" r:id="rId20"/>
    <p:sldLayoutId id="2147483953" r:id="rId21"/>
    <p:sldLayoutId id="2147483954" r:id="rId22"/>
    <p:sldLayoutId id="2147483955" r:id="rId23"/>
    <p:sldLayoutId id="2147483956" r:id="rId24"/>
    <p:sldLayoutId id="2147483957" r:id="rId25"/>
    <p:sldLayoutId id="2147483958" r:id="rId26"/>
    <p:sldLayoutId id="2147483959" r:id="rId27"/>
    <p:sldLayoutId id="2147483960" r:id="rId28"/>
    <p:sldLayoutId id="2147483961" r:id="rId29"/>
    <p:sldLayoutId id="2147483962" r:id="rId30"/>
    <p:sldLayoutId id="2147483963" r:id="rId31"/>
    <p:sldLayoutId id="2147483964" r:id="rId32"/>
    <p:sldLayoutId id="2147483965" r:id="rId33"/>
    <p:sldLayoutId id="2147483966" r:id="rId34"/>
    <p:sldLayoutId id="2147483967" r:id="rId35"/>
    <p:sldLayoutId id="2147483968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Relationship Id="rId4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Relationship Id="rId4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Relationship Id="rId4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Relationship Id="rId4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Relationship Id="rId4" Type="http://schemas.openxmlformats.org/officeDocument/2006/relationships/image" Target="../media/image6.jpg"/><Relationship Id="rId9" Type="http://schemas.openxmlformats.org/officeDocument/2006/relationships/image" Target="../media/image4.jpg"/><Relationship Id="rId5" Type="http://schemas.openxmlformats.org/officeDocument/2006/relationships/image" Target="../media/image9.jpg"/><Relationship Id="rId6" Type="http://schemas.openxmlformats.org/officeDocument/2006/relationships/image" Target="../media/image3.jpg"/><Relationship Id="rId7" Type="http://schemas.openxmlformats.org/officeDocument/2006/relationships/image" Target="../media/image5.jpg"/><Relationship Id="rId8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2" name="Shape 3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3" name="Google Shape;3693;p331"/>
          <p:cNvSpPr/>
          <p:nvPr/>
        </p:nvSpPr>
        <p:spPr>
          <a:xfrm>
            <a:off x="8307619" y="4666075"/>
            <a:ext cx="837900" cy="32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4" name="Google Shape;3694;p331"/>
          <p:cNvSpPr/>
          <p:nvPr/>
        </p:nvSpPr>
        <p:spPr>
          <a:xfrm>
            <a:off x="426975" y="4712800"/>
            <a:ext cx="31200" cy="3294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5" name="Google Shape;3695;p331"/>
          <p:cNvSpPr txBox="1"/>
          <p:nvPr/>
        </p:nvSpPr>
        <p:spPr>
          <a:xfrm>
            <a:off x="6572250" y="48815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6" name="Google Shape;3696;p331"/>
          <p:cNvSpPr/>
          <p:nvPr/>
        </p:nvSpPr>
        <p:spPr>
          <a:xfrm flipH="1" rot="10800000">
            <a:off x="7130143" y="4454915"/>
            <a:ext cx="968700" cy="868200"/>
          </a:xfrm>
          <a:prstGeom prst="rtTriangle">
            <a:avLst/>
          </a:prstGeom>
          <a:solidFill>
            <a:srgbClr val="F2F2F2">
              <a:alpha val="1686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7" name="Google Shape;3697;p331"/>
          <p:cNvSpPr/>
          <p:nvPr/>
        </p:nvSpPr>
        <p:spPr>
          <a:xfrm>
            <a:off x="2010900" y="1210075"/>
            <a:ext cx="5122200" cy="1871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2659">
                <a:srgbClr val="FFFFFF">
                  <a:alpha val="0"/>
                </a:srgbClr>
              </a:gs>
              <a:gs pos="15000">
                <a:srgbClr val="FFFFFF">
                  <a:alpha val="33725"/>
                </a:srgbClr>
              </a:gs>
              <a:gs pos="51000">
                <a:schemeClr val="lt1"/>
              </a:gs>
              <a:gs pos="94000">
                <a:srgbClr val="FFFFFF">
                  <a:alpha val="33725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Submitted in the partial fulfillment for the award of the degree of</a:t>
            </a:r>
            <a:endParaRPr sz="1100"/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BACHELOR OF ENGINEERING 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IN</a:t>
            </a:r>
            <a:endParaRPr sz="1100"/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Artificial Intelligence and Machine Learning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8" name="Google Shape;3698;p331"/>
          <p:cNvSpPr/>
          <p:nvPr/>
        </p:nvSpPr>
        <p:spPr>
          <a:xfrm flipH="1">
            <a:off x="8098825" y="4446650"/>
            <a:ext cx="1048500" cy="762000"/>
          </a:xfrm>
          <a:prstGeom prst="rtTriangle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9" name="Google Shape;3699;p331"/>
          <p:cNvSpPr txBox="1"/>
          <p:nvPr/>
        </p:nvSpPr>
        <p:spPr>
          <a:xfrm>
            <a:off x="5253800" y="4736950"/>
            <a:ext cx="3375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5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DISCOVER . </a:t>
            </a:r>
            <a:r>
              <a:rPr b="1" i="0" lang="en" sz="15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LEARN</a:t>
            </a:r>
            <a:r>
              <a:rPr b="1" i="0" lang="en" sz="15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. EMPOWER</a:t>
            </a:r>
            <a:endParaRPr b="1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0" name="Google Shape;3700;p331"/>
          <p:cNvSpPr txBox="1"/>
          <p:nvPr/>
        </p:nvSpPr>
        <p:spPr>
          <a:xfrm>
            <a:off x="509125" y="4712800"/>
            <a:ext cx="25563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AIT-CSE</a:t>
            </a:r>
            <a:endParaRPr b="0" i="0" sz="1200" u="none" cap="none" strike="noStrike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01" name="Google Shape;3701;p331"/>
          <p:cNvSpPr txBox="1"/>
          <p:nvPr/>
        </p:nvSpPr>
        <p:spPr>
          <a:xfrm>
            <a:off x="1242850" y="309775"/>
            <a:ext cx="6357900" cy="9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Seizure Detection Using Wearable Devices</a:t>
            </a:r>
            <a:endParaRPr b="0" i="0" sz="2700" u="none" cap="none" strike="noStrike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3702" name="Google Shape;3702;p331"/>
          <p:cNvSpPr txBox="1"/>
          <p:nvPr/>
        </p:nvSpPr>
        <p:spPr>
          <a:xfrm>
            <a:off x="715063" y="3081775"/>
            <a:ext cx="32643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Submitted by: </a:t>
            </a:r>
            <a:endParaRPr sz="1200"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Dipin Raj : 21BCS6729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Jeevan A J : 21BCS6589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Akshay S : 21BCS5849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Rhishitha T S : 21BCS6272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Rashaz Rafeeque : 21BCS6634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3" name="Google Shape;3703;p331"/>
          <p:cNvSpPr txBox="1"/>
          <p:nvPr/>
        </p:nvSpPr>
        <p:spPr>
          <a:xfrm>
            <a:off x="5781136" y="3081775"/>
            <a:ext cx="2647800" cy="14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Under the Supervision of: 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Ms. MERRY K P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Assistant Professor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AIT-CSE AIML Department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Chandigarh University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04" name="Google Shape;3704;p3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" y="-9"/>
            <a:ext cx="546076" cy="86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5" name="Google Shape;3705;p3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71145" y="3238500"/>
            <a:ext cx="17617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06" name="Google Shape;3706;p331"/>
          <p:cNvSpPr/>
          <p:nvPr/>
        </p:nvSpPr>
        <p:spPr>
          <a:xfrm>
            <a:off x="5125025" y="4736950"/>
            <a:ext cx="32700" cy="2811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6" name="Shape 4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7" name="Google Shape;4087;p340"/>
          <p:cNvSpPr/>
          <p:nvPr/>
        </p:nvSpPr>
        <p:spPr>
          <a:xfrm>
            <a:off x="2545175" y="968525"/>
            <a:ext cx="4554900" cy="2897700"/>
          </a:xfrm>
          <a:prstGeom prst="round2DiagRect">
            <a:avLst>
              <a:gd fmla="val 32711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4088" name="Google Shape;4088;p340"/>
          <p:cNvSpPr txBox="1"/>
          <p:nvPr>
            <p:ph type="title"/>
          </p:nvPr>
        </p:nvSpPr>
        <p:spPr>
          <a:xfrm>
            <a:off x="2897366" y="1449603"/>
            <a:ext cx="4263600" cy="18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lt1"/>
                </a:solidFill>
              </a:rPr>
              <a:t>Together let's make the change!</a:t>
            </a:r>
            <a:endParaRPr sz="5200">
              <a:solidFill>
                <a:schemeClr val="lt1"/>
              </a:solidFill>
            </a:endParaRPr>
          </a:p>
        </p:txBody>
      </p:sp>
      <p:grpSp>
        <p:nvGrpSpPr>
          <p:cNvPr id="4089" name="Google Shape;4089;p340"/>
          <p:cNvGrpSpPr/>
          <p:nvPr/>
        </p:nvGrpSpPr>
        <p:grpSpPr>
          <a:xfrm>
            <a:off x="7048613" y="8"/>
            <a:ext cx="3017659" cy="5143480"/>
            <a:chOff x="4953282" y="3857035"/>
            <a:chExt cx="513138" cy="749320"/>
          </a:xfrm>
        </p:grpSpPr>
        <p:sp>
          <p:nvSpPr>
            <p:cNvPr id="4090" name="Google Shape;4090;p340"/>
            <p:cNvSpPr/>
            <p:nvPr/>
          </p:nvSpPr>
          <p:spPr>
            <a:xfrm>
              <a:off x="4996455" y="3857035"/>
              <a:ext cx="433801" cy="394651"/>
            </a:xfrm>
            <a:custGeom>
              <a:rect b="b" l="l" r="r" t="t"/>
              <a:pathLst>
                <a:path extrusionOk="0" h="9909" w="10892">
                  <a:moveTo>
                    <a:pt x="4132" y="1"/>
                  </a:moveTo>
                  <a:cubicBezTo>
                    <a:pt x="3814" y="1"/>
                    <a:pt x="3594" y="13"/>
                    <a:pt x="3538" y="35"/>
                  </a:cubicBezTo>
                  <a:cubicBezTo>
                    <a:pt x="3283" y="138"/>
                    <a:pt x="3385" y="647"/>
                    <a:pt x="3385" y="647"/>
                  </a:cubicBezTo>
                  <a:cubicBezTo>
                    <a:pt x="3385" y="647"/>
                    <a:pt x="2424" y="251"/>
                    <a:pt x="1911" y="251"/>
                  </a:cubicBezTo>
                  <a:cubicBezTo>
                    <a:pt x="1800" y="251"/>
                    <a:pt x="1709" y="270"/>
                    <a:pt x="1655" y="316"/>
                  </a:cubicBezTo>
                  <a:cubicBezTo>
                    <a:pt x="1350" y="570"/>
                    <a:pt x="1743" y="1693"/>
                    <a:pt x="1743" y="1693"/>
                  </a:cubicBezTo>
                  <a:cubicBezTo>
                    <a:pt x="1743" y="1693"/>
                    <a:pt x="935" y="1379"/>
                    <a:pt x="765" y="1379"/>
                  </a:cubicBezTo>
                  <a:cubicBezTo>
                    <a:pt x="753" y="1379"/>
                    <a:pt x="744" y="1381"/>
                    <a:pt x="739" y="1384"/>
                  </a:cubicBezTo>
                  <a:cubicBezTo>
                    <a:pt x="663" y="1435"/>
                    <a:pt x="51" y="2326"/>
                    <a:pt x="26" y="3827"/>
                  </a:cubicBezTo>
                  <a:cubicBezTo>
                    <a:pt x="1" y="5328"/>
                    <a:pt x="885" y="8362"/>
                    <a:pt x="1019" y="8737"/>
                  </a:cubicBezTo>
                  <a:cubicBezTo>
                    <a:pt x="1349" y="9667"/>
                    <a:pt x="3169" y="9909"/>
                    <a:pt x="4969" y="9909"/>
                  </a:cubicBezTo>
                  <a:cubicBezTo>
                    <a:pt x="6911" y="9909"/>
                    <a:pt x="8830" y="9628"/>
                    <a:pt x="8830" y="9628"/>
                  </a:cubicBezTo>
                  <a:cubicBezTo>
                    <a:pt x="8830" y="9628"/>
                    <a:pt x="9618" y="9272"/>
                    <a:pt x="10255" y="7694"/>
                  </a:cubicBezTo>
                  <a:cubicBezTo>
                    <a:pt x="10891" y="6117"/>
                    <a:pt x="10840" y="2326"/>
                    <a:pt x="10561" y="2096"/>
                  </a:cubicBezTo>
                  <a:cubicBezTo>
                    <a:pt x="10483" y="2033"/>
                    <a:pt x="10371" y="2011"/>
                    <a:pt x="10247" y="2011"/>
                  </a:cubicBezTo>
                  <a:cubicBezTo>
                    <a:pt x="9938" y="2011"/>
                    <a:pt x="9553" y="2149"/>
                    <a:pt x="9433" y="2149"/>
                  </a:cubicBezTo>
                  <a:cubicBezTo>
                    <a:pt x="9426" y="2149"/>
                    <a:pt x="9420" y="2149"/>
                    <a:pt x="9415" y="2148"/>
                  </a:cubicBezTo>
                  <a:cubicBezTo>
                    <a:pt x="9288" y="2122"/>
                    <a:pt x="9339" y="1104"/>
                    <a:pt x="8346" y="570"/>
                  </a:cubicBezTo>
                  <a:cubicBezTo>
                    <a:pt x="7575" y="154"/>
                    <a:pt x="5247" y="1"/>
                    <a:pt x="4132" y="1"/>
                  </a:cubicBezTo>
                  <a:close/>
                </a:path>
              </a:pathLst>
            </a:custGeom>
            <a:solidFill>
              <a:srgbClr val="554A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340"/>
            <p:cNvSpPr/>
            <p:nvPr/>
          </p:nvSpPr>
          <p:spPr>
            <a:xfrm>
              <a:off x="4998248" y="3943940"/>
              <a:ext cx="425955" cy="307747"/>
            </a:xfrm>
            <a:custGeom>
              <a:rect b="b" l="l" r="r" t="t"/>
              <a:pathLst>
                <a:path extrusionOk="0" h="7727" w="10695">
                  <a:moveTo>
                    <a:pt x="2647" y="0"/>
                  </a:moveTo>
                  <a:cubicBezTo>
                    <a:pt x="1522" y="0"/>
                    <a:pt x="595" y="997"/>
                    <a:pt x="0" y="2141"/>
                  </a:cubicBezTo>
                  <a:cubicBezTo>
                    <a:pt x="127" y="3731"/>
                    <a:pt x="854" y="6217"/>
                    <a:pt x="974" y="6555"/>
                  </a:cubicBezTo>
                  <a:cubicBezTo>
                    <a:pt x="1304" y="7485"/>
                    <a:pt x="3124" y="7727"/>
                    <a:pt x="4924" y="7727"/>
                  </a:cubicBezTo>
                  <a:cubicBezTo>
                    <a:pt x="6866" y="7727"/>
                    <a:pt x="8785" y="7446"/>
                    <a:pt x="8785" y="7446"/>
                  </a:cubicBezTo>
                  <a:cubicBezTo>
                    <a:pt x="8785" y="7446"/>
                    <a:pt x="9573" y="7090"/>
                    <a:pt x="10210" y="5512"/>
                  </a:cubicBezTo>
                  <a:cubicBezTo>
                    <a:pt x="10501" y="4791"/>
                    <a:pt x="10647" y="3610"/>
                    <a:pt x="10695" y="2516"/>
                  </a:cubicBezTo>
                  <a:cubicBezTo>
                    <a:pt x="10123" y="2098"/>
                    <a:pt x="9639" y="1502"/>
                    <a:pt x="9192" y="907"/>
                  </a:cubicBezTo>
                  <a:cubicBezTo>
                    <a:pt x="8639" y="422"/>
                    <a:pt x="8200" y="233"/>
                    <a:pt x="7835" y="233"/>
                  </a:cubicBezTo>
                  <a:cubicBezTo>
                    <a:pt x="6762" y="233"/>
                    <a:pt x="6325" y="1864"/>
                    <a:pt x="5528" y="2434"/>
                  </a:cubicBezTo>
                  <a:cubicBezTo>
                    <a:pt x="5375" y="2530"/>
                    <a:pt x="5254" y="2572"/>
                    <a:pt x="5156" y="2572"/>
                  </a:cubicBezTo>
                  <a:cubicBezTo>
                    <a:pt x="4477" y="2572"/>
                    <a:pt x="4926" y="518"/>
                    <a:pt x="3391" y="144"/>
                  </a:cubicBezTo>
                  <a:cubicBezTo>
                    <a:pt x="3135" y="45"/>
                    <a:pt x="2886" y="0"/>
                    <a:pt x="2647" y="0"/>
                  </a:cubicBezTo>
                  <a:close/>
                </a:path>
              </a:pathLst>
            </a:custGeom>
            <a:solidFill>
              <a:srgbClr val="3C35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340"/>
            <p:cNvSpPr/>
            <p:nvPr/>
          </p:nvSpPr>
          <p:spPr>
            <a:xfrm>
              <a:off x="4968098" y="3966681"/>
              <a:ext cx="494578" cy="639669"/>
            </a:xfrm>
            <a:custGeom>
              <a:rect b="b" l="l" r="r" t="t"/>
              <a:pathLst>
                <a:path extrusionOk="0" h="16061" w="12418">
                  <a:moveTo>
                    <a:pt x="7868" y="1"/>
                  </a:moveTo>
                  <a:cubicBezTo>
                    <a:pt x="7855" y="1"/>
                    <a:pt x="7845" y="2"/>
                    <a:pt x="7837" y="6"/>
                  </a:cubicBezTo>
                  <a:cubicBezTo>
                    <a:pt x="7659" y="84"/>
                    <a:pt x="6565" y="946"/>
                    <a:pt x="6285" y="946"/>
                  </a:cubicBezTo>
                  <a:cubicBezTo>
                    <a:pt x="6005" y="946"/>
                    <a:pt x="5038" y="107"/>
                    <a:pt x="4937" y="30"/>
                  </a:cubicBezTo>
                  <a:cubicBezTo>
                    <a:pt x="4918" y="16"/>
                    <a:pt x="4868" y="6"/>
                    <a:pt x="4794" y="6"/>
                  </a:cubicBezTo>
                  <a:cubicBezTo>
                    <a:pt x="4458" y="6"/>
                    <a:pt x="3624" y="216"/>
                    <a:pt x="2876" y="1277"/>
                  </a:cubicBezTo>
                  <a:cubicBezTo>
                    <a:pt x="1960" y="2575"/>
                    <a:pt x="2062" y="5883"/>
                    <a:pt x="1960" y="5934"/>
                  </a:cubicBezTo>
                  <a:cubicBezTo>
                    <a:pt x="1958" y="5934"/>
                    <a:pt x="1956" y="5935"/>
                    <a:pt x="1954" y="5935"/>
                  </a:cubicBezTo>
                  <a:cubicBezTo>
                    <a:pt x="1847" y="5935"/>
                    <a:pt x="1381" y="4668"/>
                    <a:pt x="891" y="4668"/>
                  </a:cubicBezTo>
                  <a:cubicBezTo>
                    <a:pt x="858" y="4668"/>
                    <a:pt x="824" y="4674"/>
                    <a:pt x="790" y="4687"/>
                  </a:cubicBezTo>
                  <a:cubicBezTo>
                    <a:pt x="255" y="4890"/>
                    <a:pt x="0" y="6264"/>
                    <a:pt x="204" y="7155"/>
                  </a:cubicBezTo>
                  <a:cubicBezTo>
                    <a:pt x="408" y="8046"/>
                    <a:pt x="1884" y="7943"/>
                    <a:pt x="2010" y="7969"/>
                  </a:cubicBezTo>
                  <a:cubicBezTo>
                    <a:pt x="2138" y="7994"/>
                    <a:pt x="2316" y="9597"/>
                    <a:pt x="2672" y="10056"/>
                  </a:cubicBezTo>
                  <a:cubicBezTo>
                    <a:pt x="3028" y="10514"/>
                    <a:pt x="3817" y="10564"/>
                    <a:pt x="3970" y="10691"/>
                  </a:cubicBezTo>
                  <a:cubicBezTo>
                    <a:pt x="4122" y="10819"/>
                    <a:pt x="4097" y="12625"/>
                    <a:pt x="3970" y="13007"/>
                  </a:cubicBezTo>
                  <a:cubicBezTo>
                    <a:pt x="3843" y="13388"/>
                    <a:pt x="204" y="14102"/>
                    <a:pt x="204" y="14102"/>
                  </a:cubicBezTo>
                  <a:cubicBezTo>
                    <a:pt x="204" y="14458"/>
                    <a:pt x="763" y="16060"/>
                    <a:pt x="6158" y="16060"/>
                  </a:cubicBezTo>
                  <a:cubicBezTo>
                    <a:pt x="11552" y="16060"/>
                    <a:pt x="11935" y="14330"/>
                    <a:pt x="11935" y="14330"/>
                  </a:cubicBezTo>
                  <a:cubicBezTo>
                    <a:pt x="11935" y="14330"/>
                    <a:pt x="8244" y="13032"/>
                    <a:pt x="8142" y="12931"/>
                  </a:cubicBezTo>
                  <a:cubicBezTo>
                    <a:pt x="8041" y="12829"/>
                    <a:pt x="8053" y="11111"/>
                    <a:pt x="8219" y="10946"/>
                  </a:cubicBezTo>
                  <a:cubicBezTo>
                    <a:pt x="8384" y="10780"/>
                    <a:pt x="9414" y="10641"/>
                    <a:pt x="9695" y="10208"/>
                  </a:cubicBezTo>
                  <a:cubicBezTo>
                    <a:pt x="9974" y="9775"/>
                    <a:pt x="10152" y="8172"/>
                    <a:pt x="10254" y="7943"/>
                  </a:cubicBezTo>
                  <a:cubicBezTo>
                    <a:pt x="10356" y="7715"/>
                    <a:pt x="10942" y="8147"/>
                    <a:pt x="11679" y="7307"/>
                  </a:cubicBezTo>
                  <a:cubicBezTo>
                    <a:pt x="12417" y="6468"/>
                    <a:pt x="11603" y="4483"/>
                    <a:pt x="11145" y="4483"/>
                  </a:cubicBezTo>
                  <a:cubicBezTo>
                    <a:pt x="10687" y="4483"/>
                    <a:pt x="10382" y="5934"/>
                    <a:pt x="10254" y="5934"/>
                  </a:cubicBezTo>
                  <a:cubicBezTo>
                    <a:pt x="10127" y="5934"/>
                    <a:pt x="10152" y="2168"/>
                    <a:pt x="9873" y="1455"/>
                  </a:cubicBezTo>
                  <a:cubicBezTo>
                    <a:pt x="9605" y="774"/>
                    <a:pt x="8153" y="1"/>
                    <a:pt x="7868" y="1"/>
                  </a:cubicBezTo>
                  <a:close/>
                </a:path>
              </a:pathLst>
            </a:custGeom>
            <a:solidFill>
              <a:srgbClr val="E5A3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340"/>
            <p:cNvSpPr/>
            <p:nvPr/>
          </p:nvSpPr>
          <p:spPr>
            <a:xfrm>
              <a:off x="4968098" y="4152558"/>
              <a:ext cx="80093" cy="134577"/>
            </a:xfrm>
            <a:custGeom>
              <a:rect b="b" l="l" r="r" t="t"/>
              <a:pathLst>
                <a:path extrusionOk="0" h="3379" w="2011">
                  <a:moveTo>
                    <a:pt x="891" y="1"/>
                  </a:moveTo>
                  <a:cubicBezTo>
                    <a:pt x="858" y="1"/>
                    <a:pt x="824" y="7"/>
                    <a:pt x="790" y="20"/>
                  </a:cubicBezTo>
                  <a:cubicBezTo>
                    <a:pt x="255" y="223"/>
                    <a:pt x="0" y="1597"/>
                    <a:pt x="204" y="2488"/>
                  </a:cubicBezTo>
                  <a:cubicBezTo>
                    <a:pt x="408" y="3379"/>
                    <a:pt x="1884" y="3276"/>
                    <a:pt x="2010" y="3302"/>
                  </a:cubicBezTo>
                  <a:lnTo>
                    <a:pt x="2010" y="812"/>
                  </a:lnTo>
                  <a:cubicBezTo>
                    <a:pt x="1995" y="1084"/>
                    <a:pt x="1982" y="1255"/>
                    <a:pt x="1960" y="1267"/>
                  </a:cubicBezTo>
                  <a:cubicBezTo>
                    <a:pt x="1958" y="1267"/>
                    <a:pt x="1956" y="1268"/>
                    <a:pt x="1954" y="1268"/>
                  </a:cubicBezTo>
                  <a:cubicBezTo>
                    <a:pt x="1847" y="1268"/>
                    <a:pt x="1381" y="1"/>
                    <a:pt x="891" y="1"/>
                  </a:cubicBezTo>
                  <a:close/>
                </a:path>
              </a:pathLst>
            </a:custGeom>
            <a:solidFill>
              <a:srgbClr val="DB8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340"/>
            <p:cNvSpPr/>
            <p:nvPr/>
          </p:nvSpPr>
          <p:spPr>
            <a:xfrm>
              <a:off x="5376530" y="4145230"/>
              <a:ext cx="86147" cy="145888"/>
            </a:xfrm>
            <a:custGeom>
              <a:rect b="b" l="l" r="r" t="t"/>
              <a:pathLst>
                <a:path extrusionOk="0" h="3663" w="2163">
                  <a:moveTo>
                    <a:pt x="890" y="0"/>
                  </a:moveTo>
                  <a:cubicBezTo>
                    <a:pt x="452" y="0"/>
                    <a:pt x="153" y="1326"/>
                    <a:pt x="17" y="1439"/>
                  </a:cubicBezTo>
                  <a:cubicBezTo>
                    <a:pt x="6" y="2117"/>
                    <a:pt x="1" y="2793"/>
                    <a:pt x="0" y="3460"/>
                  </a:cubicBezTo>
                  <a:cubicBezTo>
                    <a:pt x="103" y="3233"/>
                    <a:pt x="687" y="3662"/>
                    <a:pt x="1424" y="2824"/>
                  </a:cubicBezTo>
                  <a:cubicBezTo>
                    <a:pt x="2162" y="1985"/>
                    <a:pt x="1348" y="0"/>
                    <a:pt x="890" y="0"/>
                  </a:cubicBezTo>
                  <a:close/>
                </a:path>
              </a:pathLst>
            </a:custGeom>
            <a:solidFill>
              <a:srgbClr val="DB8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340"/>
            <p:cNvSpPr/>
            <p:nvPr/>
          </p:nvSpPr>
          <p:spPr>
            <a:xfrm>
              <a:off x="4976183" y="4394990"/>
              <a:ext cx="467296" cy="211365"/>
            </a:xfrm>
            <a:custGeom>
              <a:rect b="b" l="l" r="r" t="t"/>
              <a:pathLst>
                <a:path extrusionOk="0" h="5307" w="11733">
                  <a:moveTo>
                    <a:pt x="3800" y="0"/>
                  </a:moveTo>
                  <a:lnTo>
                    <a:pt x="3800" y="0"/>
                  </a:lnTo>
                  <a:cubicBezTo>
                    <a:pt x="3914" y="348"/>
                    <a:pt x="3884" y="1902"/>
                    <a:pt x="3767" y="2253"/>
                  </a:cubicBezTo>
                  <a:cubicBezTo>
                    <a:pt x="3640" y="2634"/>
                    <a:pt x="1" y="3348"/>
                    <a:pt x="1" y="3348"/>
                  </a:cubicBezTo>
                  <a:cubicBezTo>
                    <a:pt x="1" y="3704"/>
                    <a:pt x="560" y="5306"/>
                    <a:pt x="5955" y="5306"/>
                  </a:cubicBezTo>
                  <a:cubicBezTo>
                    <a:pt x="11349" y="5306"/>
                    <a:pt x="11732" y="3576"/>
                    <a:pt x="11732" y="3576"/>
                  </a:cubicBezTo>
                  <a:cubicBezTo>
                    <a:pt x="11732" y="3576"/>
                    <a:pt x="8041" y="2278"/>
                    <a:pt x="7939" y="2177"/>
                  </a:cubicBezTo>
                  <a:cubicBezTo>
                    <a:pt x="7846" y="2083"/>
                    <a:pt x="7849" y="610"/>
                    <a:pt x="7981" y="256"/>
                  </a:cubicBezTo>
                  <a:cubicBezTo>
                    <a:pt x="7992" y="227"/>
                    <a:pt x="8003" y="204"/>
                    <a:pt x="8016" y="192"/>
                  </a:cubicBezTo>
                  <a:cubicBezTo>
                    <a:pt x="8068" y="141"/>
                    <a:pt x="8203" y="91"/>
                    <a:pt x="8373" y="35"/>
                  </a:cubicBezTo>
                  <a:lnTo>
                    <a:pt x="8373" y="35"/>
                  </a:lnTo>
                  <a:cubicBezTo>
                    <a:pt x="7621" y="187"/>
                    <a:pt x="6388" y="631"/>
                    <a:pt x="5993" y="631"/>
                  </a:cubicBezTo>
                  <a:cubicBezTo>
                    <a:pt x="5701" y="631"/>
                    <a:pt x="4541" y="156"/>
                    <a:pt x="3800" y="0"/>
                  </a:cubicBezTo>
                  <a:close/>
                </a:path>
              </a:pathLst>
            </a:custGeom>
            <a:solidFill>
              <a:srgbClr val="DB8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340"/>
            <p:cNvSpPr/>
            <p:nvPr/>
          </p:nvSpPr>
          <p:spPr>
            <a:xfrm>
              <a:off x="4953282" y="4487789"/>
              <a:ext cx="513138" cy="118566"/>
            </a:xfrm>
            <a:custGeom>
              <a:rect b="b" l="l" r="r" t="t"/>
              <a:pathLst>
                <a:path extrusionOk="0" h="2977" w="12884">
                  <a:moveTo>
                    <a:pt x="9576" y="1"/>
                  </a:moveTo>
                  <a:cubicBezTo>
                    <a:pt x="8367" y="761"/>
                    <a:pt x="7308" y="1133"/>
                    <a:pt x="6305" y="1133"/>
                  </a:cubicBezTo>
                  <a:cubicBezTo>
                    <a:pt x="5346" y="1133"/>
                    <a:pt x="4438" y="792"/>
                    <a:pt x="3503" y="126"/>
                  </a:cubicBezTo>
                  <a:cubicBezTo>
                    <a:pt x="2537" y="358"/>
                    <a:pt x="0" y="825"/>
                    <a:pt x="0" y="825"/>
                  </a:cubicBezTo>
                  <a:cubicBezTo>
                    <a:pt x="0" y="1217"/>
                    <a:pt x="615" y="2976"/>
                    <a:pt x="6538" y="2976"/>
                  </a:cubicBezTo>
                  <a:cubicBezTo>
                    <a:pt x="12463" y="2976"/>
                    <a:pt x="12883" y="1076"/>
                    <a:pt x="12883" y="1076"/>
                  </a:cubicBezTo>
                  <a:cubicBezTo>
                    <a:pt x="12883" y="1076"/>
                    <a:pt x="10472" y="322"/>
                    <a:pt x="95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340"/>
            <p:cNvSpPr/>
            <p:nvPr/>
          </p:nvSpPr>
          <p:spPr>
            <a:xfrm>
              <a:off x="5101759" y="4180836"/>
              <a:ext cx="82084" cy="25808"/>
            </a:xfrm>
            <a:custGeom>
              <a:rect b="b" l="l" r="r" t="t"/>
              <a:pathLst>
                <a:path extrusionOk="0" h="648" w="2061">
                  <a:moveTo>
                    <a:pt x="80" y="1"/>
                  </a:moveTo>
                  <a:cubicBezTo>
                    <a:pt x="29" y="1"/>
                    <a:pt x="0" y="14"/>
                    <a:pt x="3" y="47"/>
                  </a:cubicBezTo>
                  <a:cubicBezTo>
                    <a:pt x="16" y="187"/>
                    <a:pt x="652" y="607"/>
                    <a:pt x="1059" y="646"/>
                  </a:cubicBezTo>
                  <a:cubicBezTo>
                    <a:pt x="1071" y="647"/>
                    <a:pt x="1083" y="647"/>
                    <a:pt x="1095" y="647"/>
                  </a:cubicBezTo>
                  <a:cubicBezTo>
                    <a:pt x="1500" y="647"/>
                    <a:pt x="2061" y="47"/>
                    <a:pt x="1963" y="14"/>
                  </a:cubicBezTo>
                  <a:cubicBezTo>
                    <a:pt x="1955" y="12"/>
                    <a:pt x="1946" y="11"/>
                    <a:pt x="1935" y="11"/>
                  </a:cubicBezTo>
                  <a:cubicBezTo>
                    <a:pt x="1790" y="11"/>
                    <a:pt x="1330" y="200"/>
                    <a:pt x="1047" y="200"/>
                  </a:cubicBezTo>
                  <a:cubicBezTo>
                    <a:pt x="804" y="200"/>
                    <a:pt x="278" y="1"/>
                    <a:pt x="80" y="1"/>
                  </a:cubicBezTo>
                  <a:close/>
                </a:path>
              </a:pathLst>
            </a:custGeom>
            <a:solidFill>
              <a:srgbClr val="3C35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340"/>
            <p:cNvSpPr/>
            <p:nvPr/>
          </p:nvSpPr>
          <p:spPr>
            <a:xfrm>
              <a:off x="5001513" y="4168847"/>
              <a:ext cx="41899" cy="99728"/>
            </a:xfrm>
            <a:custGeom>
              <a:rect b="b" l="l" r="r" t="t"/>
              <a:pathLst>
                <a:path extrusionOk="0" h="2504" w="1052">
                  <a:moveTo>
                    <a:pt x="822" y="1713"/>
                  </a:moveTo>
                  <a:cubicBezTo>
                    <a:pt x="822" y="1714"/>
                    <a:pt x="822" y="1714"/>
                    <a:pt x="822" y="1714"/>
                  </a:cubicBezTo>
                  <a:cubicBezTo>
                    <a:pt x="822" y="1714"/>
                    <a:pt x="822" y="1714"/>
                    <a:pt x="822" y="1714"/>
                  </a:cubicBezTo>
                  <a:cubicBezTo>
                    <a:pt x="822" y="1714"/>
                    <a:pt x="822" y="1713"/>
                    <a:pt x="822" y="1713"/>
                  </a:cubicBezTo>
                  <a:close/>
                  <a:moveTo>
                    <a:pt x="91" y="1"/>
                  </a:moveTo>
                  <a:cubicBezTo>
                    <a:pt x="88" y="1"/>
                    <a:pt x="85" y="1"/>
                    <a:pt x="83" y="3"/>
                  </a:cubicBezTo>
                  <a:cubicBezTo>
                    <a:pt x="74" y="7"/>
                    <a:pt x="70" y="18"/>
                    <a:pt x="75" y="26"/>
                  </a:cubicBezTo>
                  <a:cubicBezTo>
                    <a:pt x="75" y="26"/>
                    <a:pt x="186" y="256"/>
                    <a:pt x="356" y="600"/>
                  </a:cubicBezTo>
                  <a:cubicBezTo>
                    <a:pt x="440" y="772"/>
                    <a:pt x="537" y="974"/>
                    <a:pt x="634" y="1191"/>
                  </a:cubicBezTo>
                  <a:cubicBezTo>
                    <a:pt x="683" y="1300"/>
                    <a:pt x="732" y="1414"/>
                    <a:pt x="775" y="1531"/>
                  </a:cubicBezTo>
                  <a:cubicBezTo>
                    <a:pt x="795" y="1587"/>
                    <a:pt x="817" y="1650"/>
                    <a:pt x="823" y="1703"/>
                  </a:cubicBezTo>
                  <a:cubicBezTo>
                    <a:pt x="822" y="1705"/>
                    <a:pt x="823" y="1708"/>
                    <a:pt x="823" y="1710"/>
                  </a:cubicBezTo>
                  <a:lnTo>
                    <a:pt x="823" y="1710"/>
                  </a:lnTo>
                  <a:lnTo>
                    <a:pt x="813" y="1716"/>
                  </a:lnTo>
                  <a:cubicBezTo>
                    <a:pt x="812" y="1714"/>
                    <a:pt x="812" y="1713"/>
                    <a:pt x="812" y="1712"/>
                  </a:cubicBezTo>
                  <a:cubicBezTo>
                    <a:pt x="812" y="1711"/>
                    <a:pt x="813" y="1711"/>
                    <a:pt x="812" y="1711"/>
                  </a:cubicBezTo>
                  <a:cubicBezTo>
                    <a:pt x="811" y="1711"/>
                    <a:pt x="809" y="1711"/>
                    <a:pt x="805" y="1710"/>
                  </a:cubicBezTo>
                  <a:cubicBezTo>
                    <a:pt x="783" y="1705"/>
                    <a:pt x="754" y="1690"/>
                    <a:pt x="727" y="1677"/>
                  </a:cubicBezTo>
                  <a:cubicBezTo>
                    <a:pt x="616" y="1620"/>
                    <a:pt x="500" y="1546"/>
                    <a:pt x="361" y="1534"/>
                  </a:cubicBezTo>
                  <a:cubicBezTo>
                    <a:pt x="350" y="1533"/>
                    <a:pt x="338" y="1532"/>
                    <a:pt x="327" y="1532"/>
                  </a:cubicBezTo>
                  <a:cubicBezTo>
                    <a:pt x="269" y="1532"/>
                    <a:pt x="209" y="1550"/>
                    <a:pt x="161" y="1580"/>
                  </a:cubicBezTo>
                  <a:cubicBezTo>
                    <a:pt x="131" y="1597"/>
                    <a:pt x="106" y="1619"/>
                    <a:pt x="84" y="1643"/>
                  </a:cubicBezTo>
                  <a:lnTo>
                    <a:pt x="67" y="1661"/>
                  </a:lnTo>
                  <a:cubicBezTo>
                    <a:pt x="57" y="1672"/>
                    <a:pt x="56" y="1675"/>
                    <a:pt x="51" y="1682"/>
                  </a:cubicBezTo>
                  <a:cubicBezTo>
                    <a:pt x="42" y="1692"/>
                    <a:pt x="34" y="1711"/>
                    <a:pt x="27" y="1729"/>
                  </a:cubicBezTo>
                  <a:cubicBezTo>
                    <a:pt x="0" y="1802"/>
                    <a:pt x="29" y="1875"/>
                    <a:pt x="62" y="1925"/>
                  </a:cubicBezTo>
                  <a:cubicBezTo>
                    <a:pt x="97" y="1978"/>
                    <a:pt x="139" y="2019"/>
                    <a:pt x="182" y="2055"/>
                  </a:cubicBezTo>
                  <a:cubicBezTo>
                    <a:pt x="269" y="2130"/>
                    <a:pt x="358" y="2185"/>
                    <a:pt x="441" y="2234"/>
                  </a:cubicBezTo>
                  <a:cubicBezTo>
                    <a:pt x="610" y="2330"/>
                    <a:pt x="758" y="2393"/>
                    <a:pt x="861" y="2438"/>
                  </a:cubicBezTo>
                  <a:cubicBezTo>
                    <a:pt x="964" y="2481"/>
                    <a:pt x="1026" y="2503"/>
                    <a:pt x="1026" y="2503"/>
                  </a:cubicBezTo>
                  <a:cubicBezTo>
                    <a:pt x="1028" y="2503"/>
                    <a:pt x="1030" y="2504"/>
                    <a:pt x="1032" y="2504"/>
                  </a:cubicBezTo>
                  <a:cubicBezTo>
                    <a:pt x="1039" y="2504"/>
                    <a:pt x="1046" y="2500"/>
                    <a:pt x="1048" y="2493"/>
                  </a:cubicBezTo>
                  <a:cubicBezTo>
                    <a:pt x="1052" y="2483"/>
                    <a:pt x="1047" y="2473"/>
                    <a:pt x="1039" y="2469"/>
                  </a:cubicBezTo>
                  <a:cubicBezTo>
                    <a:pt x="1039" y="2469"/>
                    <a:pt x="979" y="2445"/>
                    <a:pt x="878" y="2399"/>
                  </a:cubicBezTo>
                  <a:cubicBezTo>
                    <a:pt x="778" y="2351"/>
                    <a:pt x="634" y="2281"/>
                    <a:pt x="471" y="2185"/>
                  </a:cubicBezTo>
                  <a:cubicBezTo>
                    <a:pt x="390" y="2135"/>
                    <a:pt x="303" y="2080"/>
                    <a:pt x="223" y="2009"/>
                  </a:cubicBezTo>
                  <a:cubicBezTo>
                    <a:pt x="147" y="1943"/>
                    <a:pt x="58" y="1843"/>
                    <a:pt x="89" y="1752"/>
                  </a:cubicBezTo>
                  <a:cubicBezTo>
                    <a:pt x="128" y="1674"/>
                    <a:pt x="222" y="1602"/>
                    <a:pt x="322" y="1602"/>
                  </a:cubicBezTo>
                  <a:cubicBezTo>
                    <a:pt x="333" y="1602"/>
                    <a:pt x="344" y="1603"/>
                    <a:pt x="355" y="1605"/>
                  </a:cubicBezTo>
                  <a:cubicBezTo>
                    <a:pt x="470" y="1616"/>
                    <a:pt x="578" y="1683"/>
                    <a:pt x="692" y="1744"/>
                  </a:cubicBezTo>
                  <a:cubicBezTo>
                    <a:pt x="722" y="1759"/>
                    <a:pt x="750" y="1775"/>
                    <a:pt x="791" y="1783"/>
                  </a:cubicBezTo>
                  <a:cubicBezTo>
                    <a:pt x="794" y="1785"/>
                    <a:pt x="801" y="1786"/>
                    <a:pt x="809" y="1786"/>
                  </a:cubicBezTo>
                  <a:cubicBezTo>
                    <a:pt x="831" y="1786"/>
                    <a:pt x="862" y="1780"/>
                    <a:pt x="863" y="1773"/>
                  </a:cubicBezTo>
                  <a:lnTo>
                    <a:pt x="868" y="1770"/>
                  </a:lnTo>
                  <a:lnTo>
                    <a:pt x="871" y="1769"/>
                  </a:lnTo>
                  <a:lnTo>
                    <a:pt x="872" y="1768"/>
                  </a:lnTo>
                  <a:cubicBezTo>
                    <a:pt x="873" y="1767"/>
                    <a:pt x="873" y="1767"/>
                    <a:pt x="873" y="1767"/>
                  </a:cubicBezTo>
                  <a:lnTo>
                    <a:pt x="873" y="1767"/>
                  </a:lnTo>
                  <a:cubicBezTo>
                    <a:pt x="873" y="1767"/>
                    <a:pt x="873" y="1767"/>
                    <a:pt x="873" y="1767"/>
                  </a:cubicBezTo>
                  <a:lnTo>
                    <a:pt x="873" y="1767"/>
                  </a:lnTo>
                  <a:cubicBezTo>
                    <a:pt x="874" y="1766"/>
                    <a:pt x="877" y="1764"/>
                    <a:pt x="881" y="1759"/>
                  </a:cubicBezTo>
                  <a:cubicBezTo>
                    <a:pt x="887" y="1752"/>
                    <a:pt x="891" y="1743"/>
                    <a:pt x="894" y="1734"/>
                  </a:cubicBezTo>
                  <a:cubicBezTo>
                    <a:pt x="898" y="1718"/>
                    <a:pt x="896" y="1711"/>
                    <a:pt x="896" y="1698"/>
                  </a:cubicBezTo>
                  <a:cubicBezTo>
                    <a:pt x="888" y="1624"/>
                    <a:pt x="864" y="1567"/>
                    <a:pt x="842" y="1505"/>
                  </a:cubicBezTo>
                  <a:cubicBezTo>
                    <a:pt x="797" y="1387"/>
                    <a:pt x="745" y="1273"/>
                    <a:pt x="695" y="1164"/>
                  </a:cubicBezTo>
                  <a:cubicBezTo>
                    <a:pt x="594" y="946"/>
                    <a:pt x="494" y="746"/>
                    <a:pt x="407" y="575"/>
                  </a:cubicBezTo>
                  <a:cubicBezTo>
                    <a:pt x="232" y="232"/>
                    <a:pt x="106" y="10"/>
                    <a:pt x="106" y="10"/>
                  </a:cubicBezTo>
                  <a:cubicBezTo>
                    <a:pt x="103" y="4"/>
                    <a:pt x="97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340"/>
            <p:cNvSpPr/>
            <p:nvPr/>
          </p:nvSpPr>
          <p:spPr>
            <a:xfrm>
              <a:off x="5088178" y="4083297"/>
              <a:ext cx="106459" cy="47952"/>
            </a:xfrm>
            <a:custGeom>
              <a:rect b="b" l="l" r="r" t="t"/>
              <a:pathLst>
                <a:path extrusionOk="0" h="1204" w="2673">
                  <a:moveTo>
                    <a:pt x="2500" y="1"/>
                  </a:moveTo>
                  <a:cubicBezTo>
                    <a:pt x="2274" y="1"/>
                    <a:pt x="1312" y="193"/>
                    <a:pt x="917" y="385"/>
                  </a:cubicBezTo>
                  <a:cubicBezTo>
                    <a:pt x="497" y="589"/>
                    <a:pt x="0" y="1072"/>
                    <a:pt x="27" y="1186"/>
                  </a:cubicBezTo>
                  <a:cubicBezTo>
                    <a:pt x="29" y="1198"/>
                    <a:pt x="58" y="1203"/>
                    <a:pt x="105" y="1203"/>
                  </a:cubicBezTo>
                  <a:cubicBezTo>
                    <a:pt x="368" y="1203"/>
                    <a:pt x="1209" y="1044"/>
                    <a:pt x="1489" y="1034"/>
                  </a:cubicBezTo>
                  <a:cubicBezTo>
                    <a:pt x="1512" y="1033"/>
                    <a:pt x="1538" y="1033"/>
                    <a:pt x="1565" y="1033"/>
                  </a:cubicBezTo>
                  <a:cubicBezTo>
                    <a:pt x="1804" y="1033"/>
                    <a:pt x="2170" y="1065"/>
                    <a:pt x="2400" y="1065"/>
                  </a:cubicBezTo>
                  <a:cubicBezTo>
                    <a:pt x="2513" y="1065"/>
                    <a:pt x="2593" y="1057"/>
                    <a:pt x="2608" y="1034"/>
                  </a:cubicBezTo>
                  <a:cubicBezTo>
                    <a:pt x="2660" y="957"/>
                    <a:pt x="2672" y="29"/>
                    <a:pt x="2532" y="3"/>
                  </a:cubicBezTo>
                  <a:cubicBezTo>
                    <a:pt x="2524" y="1"/>
                    <a:pt x="2514" y="1"/>
                    <a:pt x="2500" y="1"/>
                  </a:cubicBezTo>
                  <a:close/>
                </a:path>
              </a:pathLst>
            </a:custGeom>
            <a:solidFill>
              <a:srgbClr val="3C35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340"/>
            <p:cNvSpPr/>
            <p:nvPr/>
          </p:nvSpPr>
          <p:spPr>
            <a:xfrm>
              <a:off x="5127488" y="4148296"/>
              <a:ext cx="39907" cy="10913"/>
            </a:xfrm>
            <a:custGeom>
              <a:rect b="b" l="l" r="r" t="t"/>
              <a:pathLst>
                <a:path extrusionOk="0" h="274" w="1002">
                  <a:moveTo>
                    <a:pt x="620" y="1"/>
                  </a:moveTo>
                  <a:cubicBezTo>
                    <a:pt x="573" y="1"/>
                    <a:pt x="525" y="8"/>
                    <a:pt x="478" y="11"/>
                  </a:cubicBezTo>
                  <a:cubicBezTo>
                    <a:pt x="445" y="20"/>
                    <a:pt x="413" y="28"/>
                    <a:pt x="382" y="37"/>
                  </a:cubicBezTo>
                  <a:cubicBezTo>
                    <a:pt x="349" y="43"/>
                    <a:pt x="320" y="58"/>
                    <a:pt x="292" y="68"/>
                  </a:cubicBezTo>
                  <a:cubicBezTo>
                    <a:pt x="263" y="80"/>
                    <a:pt x="235" y="89"/>
                    <a:pt x="210" y="105"/>
                  </a:cubicBezTo>
                  <a:cubicBezTo>
                    <a:pt x="185" y="119"/>
                    <a:pt x="161" y="132"/>
                    <a:pt x="141" y="144"/>
                  </a:cubicBezTo>
                  <a:cubicBezTo>
                    <a:pt x="96" y="168"/>
                    <a:pt x="69" y="197"/>
                    <a:pt x="45" y="212"/>
                  </a:cubicBezTo>
                  <a:cubicBezTo>
                    <a:pt x="23" y="229"/>
                    <a:pt x="10" y="239"/>
                    <a:pt x="10" y="239"/>
                  </a:cubicBezTo>
                  <a:cubicBezTo>
                    <a:pt x="3" y="245"/>
                    <a:pt x="1" y="255"/>
                    <a:pt x="5" y="263"/>
                  </a:cubicBezTo>
                  <a:cubicBezTo>
                    <a:pt x="8" y="269"/>
                    <a:pt x="15" y="273"/>
                    <a:pt x="22" y="273"/>
                  </a:cubicBezTo>
                  <a:cubicBezTo>
                    <a:pt x="25" y="273"/>
                    <a:pt x="28" y="272"/>
                    <a:pt x="31" y="271"/>
                  </a:cubicBezTo>
                  <a:cubicBezTo>
                    <a:pt x="31" y="271"/>
                    <a:pt x="44" y="264"/>
                    <a:pt x="70" y="251"/>
                  </a:cubicBezTo>
                  <a:cubicBezTo>
                    <a:pt x="94" y="238"/>
                    <a:pt x="129" y="216"/>
                    <a:pt x="172" y="198"/>
                  </a:cubicBezTo>
                  <a:cubicBezTo>
                    <a:pt x="193" y="189"/>
                    <a:pt x="216" y="178"/>
                    <a:pt x="240" y="167"/>
                  </a:cubicBezTo>
                  <a:cubicBezTo>
                    <a:pt x="263" y="155"/>
                    <a:pt x="292" y="149"/>
                    <a:pt x="318" y="139"/>
                  </a:cubicBezTo>
                  <a:cubicBezTo>
                    <a:pt x="346" y="129"/>
                    <a:pt x="373" y="116"/>
                    <a:pt x="402" y="112"/>
                  </a:cubicBezTo>
                  <a:cubicBezTo>
                    <a:pt x="432" y="105"/>
                    <a:pt x="462" y="98"/>
                    <a:pt x="492" y="91"/>
                  </a:cubicBezTo>
                  <a:cubicBezTo>
                    <a:pt x="540" y="86"/>
                    <a:pt x="588" y="77"/>
                    <a:pt x="635" y="77"/>
                  </a:cubicBezTo>
                  <a:cubicBezTo>
                    <a:pt x="647" y="77"/>
                    <a:pt x="658" y="77"/>
                    <a:pt x="670" y="79"/>
                  </a:cubicBezTo>
                  <a:cubicBezTo>
                    <a:pt x="679" y="80"/>
                    <a:pt x="688" y="80"/>
                    <a:pt x="698" y="80"/>
                  </a:cubicBezTo>
                  <a:cubicBezTo>
                    <a:pt x="702" y="80"/>
                    <a:pt x="707" y="80"/>
                    <a:pt x="712" y="80"/>
                  </a:cubicBezTo>
                  <a:cubicBezTo>
                    <a:pt x="726" y="80"/>
                    <a:pt x="739" y="80"/>
                    <a:pt x="752" y="84"/>
                  </a:cubicBezTo>
                  <a:cubicBezTo>
                    <a:pt x="777" y="89"/>
                    <a:pt x="801" y="93"/>
                    <a:pt x="823" y="98"/>
                  </a:cubicBezTo>
                  <a:cubicBezTo>
                    <a:pt x="870" y="104"/>
                    <a:pt x="903" y="124"/>
                    <a:pt x="929" y="132"/>
                  </a:cubicBezTo>
                  <a:cubicBezTo>
                    <a:pt x="955" y="141"/>
                    <a:pt x="969" y="146"/>
                    <a:pt x="969" y="146"/>
                  </a:cubicBezTo>
                  <a:lnTo>
                    <a:pt x="973" y="148"/>
                  </a:lnTo>
                  <a:cubicBezTo>
                    <a:pt x="976" y="149"/>
                    <a:pt x="978" y="149"/>
                    <a:pt x="980" y="149"/>
                  </a:cubicBezTo>
                  <a:cubicBezTo>
                    <a:pt x="986" y="149"/>
                    <a:pt x="993" y="145"/>
                    <a:pt x="996" y="139"/>
                  </a:cubicBezTo>
                  <a:cubicBezTo>
                    <a:pt x="1001" y="130"/>
                    <a:pt x="998" y="119"/>
                    <a:pt x="989" y="114"/>
                  </a:cubicBezTo>
                  <a:cubicBezTo>
                    <a:pt x="989" y="114"/>
                    <a:pt x="974" y="106"/>
                    <a:pt x="950" y="91"/>
                  </a:cubicBezTo>
                  <a:cubicBezTo>
                    <a:pt x="924" y="80"/>
                    <a:pt x="891" y="50"/>
                    <a:pt x="842" y="38"/>
                  </a:cubicBezTo>
                  <a:cubicBezTo>
                    <a:pt x="817" y="32"/>
                    <a:pt x="791" y="24"/>
                    <a:pt x="763" y="16"/>
                  </a:cubicBezTo>
                  <a:cubicBezTo>
                    <a:pt x="735" y="6"/>
                    <a:pt x="705" y="7"/>
                    <a:pt x="674" y="4"/>
                  </a:cubicBezTo>
                  <a:cubicBezTo>
                    <a:pt x="656" y="2"/>
                    <a:pt x="638" y="1"/>
                    <a:pt x="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340"/>
            <p:cNvSpPr/>
            <p:nvPr/>
          </p:nvSpPr>
          <p:spPr>
            <a:xfrm>
              <a:off x="5235023" y="4180836"/>
              <a:ext cx="82084" cy="25808"/>
            </a:xfrm>
            <a:custGeom>
              <a:rect b="b" l="l" r="r" t="t"/>
              <a:pathLst>
                <a:path extrusionOk="0" h="648" w="2061">
                  <a:moveTo>
                    <a:pt x="1981" y="1"/>
                  </a:moveTo>
                  <a:cubicBezTo>
                    <a:pt x="1783" y="1"/>
                    <a:pt x="1257" y="200"/>
                    <a:pt x="1014" y="200"/>
                  </a:cubicBezTo>
                  <a:cubicBezTo>
                    <a:pt x="731" y="200"/>
                    <a:pt x="271" y="11"/>
                    <a:pt x="126" y="11"/>
                  </a:cubicBezTo>
                  <a:cubicBezTo>
                    <a:pt x="115" y="11"/>
                    <a:pt x="106" y="12"/>
                    <a:pt x="98" y="14"/>
                  </a:cubicBezTo>
                  <a:cubicBezTo>
                    <a:pt x="0" y="47"/>
                    <a:pt x="561" y="647"/>
                    <a:pt x="966" y="647"/>
                  </a:cubicBezTo>
                  <a:cubicBezTo>
                    <a:pt x="978" y="647"/>
                    <a:pt x="990" y="647"/>
                    <a:pt x="1002" y="646"/>
                  </a:cubicBezTo>
                  <a:cubicBezTo>
                    <a:pt x="1409" y="607"/>
                    <a:pt x="2045" y="187"/>
                    <a:pt x="2058" y="47"/>
                  </a:cubicBezTo>
                  <a:cubicBezTo>
                    <a:pt x="2061" y="14"/>
                    <a:pt x="2032" y="1"/>
                    <a:pt x="1981" y="1"/>
                  </a:cubicBezTo>
                  <a:close/>
                </a:path>
              </a:pathLst>
            </a:custGeom>
            <a:solidFill>
              <a:srgbClr val="3C35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340"/>
            <p:cNvSpPr/>
            <p:nvPr/>
          </p:nvSpPr>
          <p:spPr>
            <a:xfrm>
              <a:off x="5375455" y="4168847"/>
              <a:ext cx="41899" cy="99728"/>
            </a:xfrm>
            <a:custGeom>
              <a:rect b="b" l="l" r="r" t="t"/>
              <a:pathLst>
                <a:path extrusionOk="0" h="2504" w="1052">
                  <a:moveTo>
                    <a:pt x="229" y="1713"/>
                  </a:moveTo>
                  <a:lnTo>
                    <a:pt x="229" y="1713"/>
                  </a:lnTo>
                  <a:cubicBezTo>
                    <a:pt x="230" y="1713"/>
                    <a:pt x="230" y="1714"/>
                    <a:pt x="230" y="1714"/>
                  </a:cubicBezTo>
                  <a:cubicBezTo>
                    <a:pt x="230" y="1714"/>
                    <a:pt x="230" y="1714"/>
                    <a:pt x="230" y="1714"/>
                  </a:cubicBezTo>
                  <a:cubicBezTo>
                    <a:pt x="230" y="1714"/>
                    <a:pt x="230" y="1714"/>
                    <a:pt x="229" y="1713"/>
                  </a:cubicBezTo>
                  <a:close/>
                  <a:moveTo>
                    <a:pt x="961" y="0"/>
                  </a:moveTo>
                  <a:cubicBezTo>
                    <a:pt x="955" y="0"/>
                    <a:pt x="949" y="4"/>
                    <a:pt x="946" y="10"/>
                  </a:cubicBezTo>
                  <a:cubicBezTo>
                    <a:pt x="946" y="10"/>
                    <a:pt x="820" y="232"/>
                    <a:pt x="645" y="575"/>
                  </a:cubicBezTo>
                  <a:cubicBezTo>
                    <a:pt x="558" y="746"/>
                    <a:pt x="458" y="946"/>
                    <a:pt x="356" y="1164"/>
                  </a:cubicBezTo>
                  <a:cubicBezTo>
                    <a:pt x="307" y="1273"/>
                    <a:pt x="255" y="1387"/>
                    <a:pt x="210" y="1505"/>
                  </a:cubicBezTo>
                  <a:cubicBezTo>
                    <a:pt x="188" y="1567"/>
                    <a:pt x="164" y="1624"/>
                    <a:pt x="156" y="1698"/>
                  </a:cubicBezTo>
                  <a:cubicBezTo>
                    <a:pt x="156" y="1711"/>
                    <a:pt x="154" y="1718"/>
                    <a:pt x="157" y="1734"/>
                  </a:cubicBezTo>
                  <a:cubicBezTo>
                    <a:pt x="161" y="1743"/>
                    <a:pt x="165" y="1752"/>
                    <a:pt x="170" y="1759"/>
                  </a:cubicBezTo>
                  <a:cubicBezTo>
                    <a:pt x="177" y="1765"/>
                    <a:pt x="179" y="1767"/>
                    <a:pt x="180" y="1768"/>
                  </a:cubicBezTo>
                  <a:lnTo>
                    <a:pt x="180" y="1768"/>
                  </a:lnTo>
                  <a:cubicBezTo>
                    <a:pt x="180" y="1768"/>
                    <a:pt x="180" y="1768"/>
                    <a:pt x="180" y="1768"/>
                  </a:cubicBezTo>
                  <a:lnTo>
                    <a:pt x="181" y="1769"/>
                  </a:lnTo>
                  <a:lnTo>
                    <a:pt x="184" y="1770"/>
                  </a:lnTo>
                  <a:lnTo>
                    <a:pt x="189" y="1773"/>
                  </a:lnTo>
                  <a:cubicBezTo>
                    <a:pt x="189" y="1780"/>
                    <a:pt x="221" y="1786"/>
                    <a:pt x="243" y="1786"/>
                  </a:cubicBezTo>
                  <a:cubicBezTo>
                    <a:pt x="251" y="1786"/>
                    <a:pt x="258" y="1785"/>
                    <a:pt x="261" y="1783"/>
                  </a:cubicBezTo>
                  <a:cubicBezTo>
                    <a:pt x="301" y="1775"/>
                    <a:pt x="330" y="1759"/>
                    <a:pt x="360" y="1744"/>
                  </a:cubicBezTo>
                  <a:cubicBezTo>
                    <a:pt x="473" y="1683"/>
                    <a:pt x="582" y="1616"/>
                    <a:pt x="697" y="1605"/>
                  </a:cubicBezTo>
                  <a:cubicBezTo>
                    <a:pt x="708" y="1603"/>
                    <a:pt x="719" y="1602"/>
                    <a:pt x="730" y="1602"/>
                  </a:cubicBezTo>
                  <a:cubicBezTo>
                    <a:pt x="830" y="1602"/>
                    <a:pt x="924" y="1674"/>
                    <a:pt x="963" y="1752"/>
                  </a:cubicBezTo>
                  <a:cubicBezTo>
                    <a:pt x="994" y="1843"/>
                    <a:pt x="905" y="1943"/>
                    <a:pt x="829" y="2009"/>
                  </a:cubicBezTo>
                  <a:cubicBezTo>
                    <a:pt x="749" y="2080"/>
                    <a:pt x="662" y="2135"/>
                    <a:pt x="581" y="2185"/>
                  </a:cubicBezTo>
                  <a:cubicBezTo>
                    <a:pt x="418" y="2281"/>
                    <a:pt x="274" y="2351"/>
                    <a:pt x="174" y="2399"/>
                  </a:cubicBezTo>
                  <a:cubicBezTo>
                    <a:pt x="73" y="2445"/>
                    <a:pt x="13" y="2469"/>
                    <a:pt x="13" y="2469"/>
                  </a:cubicBezTo>
                  <a:cubicBezTo>
                    <a:pt x="5" y="2473"/>
                    <a:pt x="0" y="2483"/>
                    <a:pt x="4" y="2492"/>
                  </a:cubicBezTo>
                  <a:cubicBezTo>
                    <a:pt x="6" y="2499"/>
                    <a:pt x="13" y="2504"/>
                    <a:pt x="20" y="2504"/>
                  </a:cubicBezTo>
                  <a:cubicBezTo>
                    <a:pt x="22" y="2504"/>
                    <a:pt x="24" y="2503"/>
                    <a:pt x="26" y="2503"/>
                  </a:cubicBezTo>
                  <a:cubicBezTo>
                    <a:pt x="26" y="2503"/>
                    <a:pt x="88" y="2481"/>
                    <a:pt x="191" y="2438"/>
                  </a:cubicBezTo>
                  <a:cubicBezTo>
                    <a:pt x="294" y="2393"/>
                    <a:pt x="442" y="2330"/>
                    <a:pt x="611" y="2234"/>
                  </a:cubicBezTo>
                  <a:cubicBezTo>
                    <a:pt x="694" y="2185"/>
                    <a:pt x="783" y="2130"/>
                    <a:pt x="870" y="2055"/>
                  </a:cubicBezTo>
                  <a:cubicBezTo>
                    <a:pt x="913" y="2019"/>
                    <a:pt x="955" y="1978"/>
                    <a:pt x="990" y="1925"/>
                  </a:cubicBezTo>
                  <a:cubicBezTo>
                    <a:pt x="1023" y="1875"/>
                    <a:pt x="1052" y="1802"/>
                    <a:pt x="1025" y="1729"/>
                  </a:cubicBezTo>
                  <a:cubicBezTo>
                    <a:pt x="1017" y="1711"/>
                    <a:pt x="1010" y="1692"/>
                    <a:pt x="1001" y="1682"/>
                  </a:cubicBezTo>
                  <a:cubicBezTo>
                    <a:pt x="996" y="1675"/>
                    <a:pt x="995" y="1672"/>
                    <a:pt x="985" y="1661"/>
                  </a:cubicBezTo>
                  <a:lnTo>
                    <a:pt x="968" y="1643"/>
                  </a:lnTo>
                  <a:cubicBezTo>
                    <a:pt x="946" y="1619"/>
                    <a:pt x="921" y="1597"/>
                    <a:pt x="890" y="1580"/>
                  </a:cubicBezTo>
                  <a:cubicBezTo>
                    <a:pt x="842" y="1550"/>
                    <a:pt x="783" y="1532"/>
                    <a:pt x="725" y="1532"/>
                  </a:cubicBezTo>
                  <a:cubicBezTo>
                    <a:pt x="714" y="1532"/>
                    <a:pt x="702" y="1533"/>
                    <a:pt x="691" y="1534"/>
                  </a:cubicBezTo>
                  <a:cubicBezTo>
                    <a:pt x="552" y="1546"/>
                    <a:pt x="436" y="1620"/>
                    <a:pt x="325" y="1677"/>
                  </a:cubicBezTo>
                  <a:cubicBezTo>
                    <a:pt x="298" y="1690"/>
                    <a:pt x="269" y="1705"/>
                    <a:pt x="246" y="1710"/>
                  </a:cubicBezTo>
                  <a:cubicBezTo>
                    <a:pt x="243" y="1711"/>
                    <a:pt x="241" y="1711"/>
                    <a:pt x="240" y="1711"/>
                  </a:cubicBezTo>
                  <a:cubicBezTo>
                    <a:pt x="239" y="1711"/>
                    <a:pt x="239" y="1711"/>
                    <a:pt x="239" y="1712"/>
                  </a:cubicBezTo>
                  <a:cubicBezTo>
                    <a:pt x="239" y="1713"/>
                    <a:pt x="239" y="1714"/>
                    <a:pt x="239" y="1716"/>
                  </a:cubicBezTo>
                  <a:lnTo>
                    <a:pt x="229" y="1710"/>
                  </a:lnTo>
                  <a:lnTo>
                    <a:pt x="229" y="1710"/>
                  </a:lnTo>
                  <a:cubicBezTo>
                    <a:pt x="229" y="1708"/>
                    <a:pt x="229" y="1705"/>
                    <a:pt x="229" y="1703"/>
                  </a:cubicBezTo>
                  <a:cubicBezTo>
                    <a:pt x="235" y="1650"/>
                    <a:pt x="257" y="1587"/>
                    <a:pt x="277" y="1531"/>
                  </a:cubicBezTo>
                  <a:cubicBezTo>
                    <a:pt x="320" y="1414"/>
                    <a:pt x="369" y="1300"/>
                    <a:pt x="418" y="1191"/>
                  </a:cubicBezTo>
                  <a:cubicBezTo>
                    <a:pt x="515" y="974"/>
                    <a:pt x="612" y="772"/>
                    <a:pt x="696" y="600"/>
                  </a:cubicBezTo>
                  <a:cubicBezTo>
                    <a:pt x="865" y="256"/>
                    <a:pt x="977" y="26"/>
                    <a:pt x="977" y="26"/>
                  </a:cubicBezTo>
                  <a:cubicBezTo>
                    <a:pt x="982" y="18"/>
                    <a:pt x="978" y="8"/>
                    <a:pt x="970" y="3"/>
                  </a:cubicBezTo>
                  <a:cubicBezTo>
                    <a:pt x="968" y="1"/>
                    <a:pt x="964" y="0"/>
                    <a:pt x="9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340"/>
            <p:cNvSpPr/>
            <p:nvPr/>
          </p:nvSpPr>
          <p:spPr>
            <a:xfrm>
              <a:off x="5224229" y="4083297"/>
              <a:ext cx="106459" cy="47952"/>
            </a:xfrm>
            <a:custGeom>
              <a:rect b="b" l="l" r="r" t="t"/>
              <a:pathLst>
                <a:path extrusionOk="0" h="1204" w="2673">
                  <a:moveTo>
                    <a:pt x="173" y="1"/>
                  </a:moveTo>
                  <a:cubicBezTo>
                    <a:pt x="159" y="1"/>
                    <a:pt x="149" y="1"/>
                    <a:pt x="141" y="3"/>
                  </a:cubicBezTo>
                  <a:cubicBezTo>
                    <a:pt x="1" y="29"/>
                    <a:pt x="13" y="957"/>
                    <a:pt x="65" y="1034"/>
                  </a:cubicBezTo>
                  <a:cubicBezTo>
                    <a:pt x="80" y="1057"/>
                    <a:pt x="160" y="1065"/>
                    <a:pt x="273" y="1065"/>
                  </a:cubicBezTo>
                  <a:cubicBezTo>
                    <a:pt x="503" y="1065"/>
                    <a:pt x="869" y="1033"/>
                    <a:pt x="1108" y="1033"/>
                  </a:cubicBezTo>
                  <a:cubicBezTo>
                    <a:pt x="1135" y="1033"/>
                    <a:pt x="1161" y="1033"/>
                    <a:pt x="1184" y="1034"/>
                  </a:cubicBezTo>
                  <a:cubicBezTo>
                    <a:pt x="1464" y="1044"/>
                    <a:pt x="2305" y="1203"/>
                    <a:pt x="2568" y="1203"/>
                  </a:cubicBezTo>
                  <a:cubicBezTo>
                    <a:pt x="2615" y="1203"/>
                    <a:pt x="2644" y="1198"/>
                    <a:pt x="2646" y="1186"/>
                  </a:cubicBezTo>
                  <a:cubicBezTo>
                    <a:pt x="2673" y="1072"/>
                    <a:pt x="2176" y="589"/>
                    <a:pt x="1756" y="385"/>
                  </a:cubicBezTo>
                  <a:cubicBezTo>
                    <a:pt x="1361" y="193"/>
                    <a:pt x="399" y="1"/>
                    <a:pt x="173" y="1"/>
                  </a:cubicBezTo>
                  <a:close/>
                </a:path>
              </a:pathLst>
            </a:custGeom>
            <a:solidFill>
              <a:srgbClr val="3C35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340"/>
            <p:cNvSpPr/>
            <p:nvPr/>
          </p:nvSpPr>
          <p:spPr>
            <a:xfrm>
              <a:off x="5251511" y="4148296"/>
              <a:ext cx="39907" cy="10913"/>
            </a:xfrm>
            <a:custGeom>
              <a:rect b="b" l="l" r="r" t="t"/>
              <a:pathLst>
                <a:path extrusionOk="0" h="274" w="1002">
                  <a:moveTo>
                    <a:pt x="380" y="1"/>
                  </a:moveTo>
                  <a:cubicBezTo>
                    <a:pt x="362" y="1"/>
                    <a:pt x="345" y="2"/>
                    <a:pt x="327" y="4"/>
                  </a:cubicBezTo>
                  <a:cubicBezTo>
                    <a:pt x="296" y="7"/>
                    <a:pt x="265" y="6"/>
                    <a:pt x="238" y="16"/>
                  </a:cubicBezTo>
                  <a:cubicBezTo>
                    <a:pt x="210" y="24"/>
                    <a:pt x="184" y="32"/>
                    <a:pt x="159" y="38"/>
                  </a:cubicBezTo>
                  <a:cubicBezTo>
                    <a:pt x="110" y="50"/>
                    <a:pt x="77" y="80"/>
                    <a:pt x="51" y="91"/>
                  </a:cubicBezTo>
                  <a:cubicBezTo>
                    <a:pt x="27" y="106"/>
                    <a:pt x="12" y="114"/>
                    <a:pt x="12" y="114"/>
                  </a:cubicBezTo>
                  <a:cubicBezTo>
                    <a:pt x="4" y="118"/>
                    <a:pt x="0" y="128"/>
                    <a:pt x="4" y="136"/>
                  </a:cubicBezTo>
                  <a:cubicBezTo>
                    <a:pt x="7" y="144"/>
                    <a:pt x="14" y="149"/>
                    <a:pt x="21" y="149"/>
                  </a:cubicBezTo>
                  <a:cubicBezTo>
                    <a:pt x="23" y="149"/>
                    <a:pt x="25" y="148"/>
                    <a:pt x="27" y="148"/>
                  </a:cubicBezTo>
                  <a:lnTo>
                    <a:pt x="31" y="146"/>
                  </a:lnTo>
                  <a:cubicBezTo>
                    <a:pt x="31" y="146"/>
                    <a:pt x="46" y="141"/>
                    <a:pt x="72" y="132"/>
                  </a:cubicBezTo>
                  <a:cubicBezTo>
                    <a:pt x="98" y="124"/>
                    <a:pt x="131" y="104"/>
                    <a:pt x="178" y="98"/>
                  </a:cubicBezTo>
                  <a:cubicBezTo>
                    <a:pt x="199" y="93"/>
                    <a:pt x="224" y="89"/>
                    <a:pt x="249" y="84"/>
                  </a:cubicBezTo>
                  <a:cubicBezTo>
                    <a:pt x="262" y="80"/>
                    <a:pt x="275" y="80"/>
                    <a:pt x="289" y="80"/>
                  </a:cubicBezTo>
                  <a:cubicBezTo>
                    <a:pt x="294" y="80"/>
                    <a:pt x="299" y="80"/>
                    <a:pt x="303" y="80"/>
                  </a:cubicBezTo>
                  <a:cubicBezTo>
                    <a:pt x="313" y="80"/>
                    <a:pt x="322" y="80"/>
                    <a:pt x="331" y="79"/>
                  </a:cubicBezTo>
                  <a:cubicBezTo>
                    <a:pt x="343" y="77"/>
                    <a:pt x="354" y="77"/>
                    <a:pt x="366" y="77"/>
                  </a:cubicBezTo>
                  <a:cubicBezTo>
                    <a:pt x="413" y="77"/>
                    <a:pt x="461" y="86"/>
                    <a:pt x="509" y="91"/>
                  </a:cubicBezTo>
                  <a:cubicBezTo>
                    <a:pt x="539" y="98"/>
                    <a:pt x="569" y="105"/>
                    <a:pt x="599" y="112"/>
                  </a:cubicBezTo>
                  <a:cubicBezTo>
                    <a:pt x="628" y="116"/>
                    <a:pt x="655" y="129"/>
                    <a:pt x="683" y="139"/>
                  </a:cubicBezTo>
                  <a:cubicBezTo>
                    <a:pt x="709" y="149"/>
                    <a:pt x="738" y="155"/>
                    <a:pt x="761" y="167"/>
                  </a:cubicBezTo>
                  <a:cubicBezTo>
                    <a:pt x="785" y="178"/>
                    <a:pt x="808" y="189"/>
                    <a:pt x="829" y="198"/>
                  </a:cubicBezTo>
                  <a:cubicBezTo>
                    <a:pt x="871" y="216"/>
                    <a:pt x="907" y="238"/>
                    <a:pt x="931" y="251"/>
                  </a:cubicBezTo>
                  <a:cubicBezTo>
                    <a:pt x="956" y="264"/>
                    <a:pt x="970" y="271"/>
                    <a:pt x="970" y="271"/>
                  </a:cubicBezTo>
                  <a:cubicBezTo>
                    <a:pt x="973" y="272"/>
                    <a:pt x="976" y="273"/>
                    <a:pt x="980" y="273"/>
                  </a:cubicBezTo>
                  <a:cubicBezTo>
                    <a:pt x="985" y="273"/>
                    <a:pt x="991" y="271"/>
                    <a:pt x="994" y="266"/>
                  </a:cubicBezTo>
                  <a:cubicBezTo>
                    <a:pt x="1001" y="258"/>
                    <a:pt x="999" y="245"/>
                    <a:pt x="991" y="239"/>
                  </a:cubicBezTo>
                  <a:cubicBezTo>
                    <a:pt x="991" y="239"/>
                    <a:pt x="978" y="229"/>
                    <a:pt x="956" y="212"/>
                  </a:cubicBezTo>
                  <a:cubicBezTo>
                    <a:pt x="932" y="197"/>
                    <a:pt x="905" y="168"/>
                    <a:pt x="860" y="144"/>
                  </a:cubicBezTo>
                  <a:cubicBezTo>
                    <a:pt x="839" y="132"/>
                    <a:pt x="816" y="119"/>
                    <a:pt x="791" y="105"/>
                  </a:cubicBezTo>
                  <a:cubicBezTo>
                    <a:pt x="766" y="89"/>
                    <a:pt x="738" y="80"/>
                    <a:pt x="709" y="68"/>
                  </a:cubicBezTo>
                  <a:cubicBezTo>
                    <a:pt x="681" y="58"/>
                    <a:pt x="652" y="43"/>
                    <a:pt x="619" y="37"/>
                  </a:cubicBezTo>
                  <a:cubicBezTo>
                    <a:pt x="587" y="28"/>
                    <a:pt x="556" y="20"/>
                    <a:pt x="523" y="11"/>
                  </a:cubicBezTo>
                  <a:cubicBezTo>
                    <a:pt x="475" y="8"/>
                    <a:pt x="427" y="1"/>
                    <a:pt x="3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340"/>
            <p:cNvSpPr/>
            <p:nvPr/>
          </p:nvSpPr>
          <p:spPr>
            <a:xfrm>
              <a:off x="5183725" y="4257026"/>
              <a:ext cx="20232" cy="11510"/>
            </a:xfrm>
            <a:custGeom>
              <a:rect b="b" l="l" r="r" t="t"/>
              <a:pathLst>
                <a:path extrusionOk="0" h="289" w="508">
                  <a:moveTo>
                    <a:pt x="22" y="1"/>
                  </a:moveTo>
                  <a:cubicBezTo>
                    <a:pt x="16" y="1"/>
                    <a:pt x="11" y="3"/>
                    <a:pt x="7" y="8"/>
                  </a:cubicBezTo>
                  <a:cubicBezTo>
                    <a:pt x="1" y="16"/>
                    <a:pt x="2" y="27"/>
                    <a:pt x="10" y="34"/>
                  </a:cubicBezTo>
                  <a:cubicBezTo>
                    <a:pt x="10" y="34"/>
                    <a:pt x="37" y="55"/>
                    <a:pt x="78" y="83"/>
                  </a:cubicBezTo>
                  <a:cubicBezTo>
                    <a:pt x="120" y="112"/>
                    <a:pt x="178" y="145"/>
                    <a:pt x="236" y="178"/>
                  </a:cubicBezTo>
                  <a:cubicBezTo>
                    <a:pt x="296" y="209"/>
                    <a:pt x="356" y="239"/>
                    <a:pt x="402" y="258"/>
                  </a:cubicBezTo>
                  <a:cubicBezTo>
                    <a:pt x="449" y="277"/>
                    <a:pt x="481" y="288"/>
                    <a:pt x="481" y="288"/>
                  </a:cubicBezTo>
                  <a:cubicBezTo>
                    <a:pt x="483" y="288"/>
                    <a:pt x="485" y="289"/>
                    <a:pt x="487" y="289"/>
                  </a:cubicBezTo>
                  <a:cubicBezTo>
                    <a:pt x="492" y="289"/>
                    <a:pt x="498" y="286"/>
                    <a:pt x="502" y="282"/>
                  </a:cubicBezTo>
                  <a:cubicBezTo>
                    <a:pt x="508" y="274"/>
                    <a:pt x="506" y="262"/>
                    <a:pt x="497" y="256"/>
                  </a:cubicBezTo>
                  <a:cubicBezTo>
                    <a:pt x="497" y="256"/>
                    <a:pt x="471" y="235"/>
                    <a:pt x="429" y="206"/>
                  </a:cubicBezTo>
                  <a:cubicBezTo>
                    <a:pt x="388" y="178"/>
                    <a:pt x="330" y="144"/>
                    <a:pt x="272" y="111"/>
                  </a:cubicBezTo>
                  <a:cubicBezTo>
                    <a:pt x="213" y="81"/>
                    <a:pt x="153" y="50"/>
                    <a:pt x="106" y="31"/>
                  </a:cubicBezTo>
                  <a:cubicBezTo>
                    <a:pt x="59" y="13"/>
                    <a:pt x="27" y="1"/>
                    <a:pt x="27" y="1"/>
                  </a:cubicBezTo>
                  <a:cubicBezTo>
                    <a:pt x="25" y="1"/>
                    <a:pt x="24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340"/>
            <p:cNvSpPr/>
            <p:nvPr/>
          </p:nvSpPr>
          <p:spPr>
            <a:xfrm>
              <a:off x="5221760" y="4254517"/>
              <a:ext cx="17644" cy="14497"/>
            </a:xfrm>
            <a:custGeom>
              <a:rect b="b" l="l" r="r" t="t"/>
              <a:pathLst>
                <a:path extrusionOk="0" h="364" w="443">
                  <a:moveTo>
                    <a:pt x="423" y="0"/>
                  </a:moveTo>
                  <a:cubicBezTo>
                    <a:pt x="420" y="0"/>
                    <a:pt x="418" y="1"/>
                    <a:pt x="415" y="2"/>
                  </a:cubicBezTo>
                  <a:lnTo>
                    <a:pt x="413" y="4"/>
                  </a:lnTo>
                  <a:cubicBezTo>
                    <a:pt x="413" y="4"/>
                    <a:pt x="384" y="21"/>
                    <a:pt x="343" y="48"/>
                  </a:cubicBezTo>
                  <a:cubicBezTo>
                    <a:pt x="302" y="76"/>
                    <a:pt x="251" y="116"/>
                    <a:pt x="202" y="156"/>
                  </a:cubicBezTo>
                  <a:cubicBezTo>
                    <a:pt x="154" y="200"/>
                    <a:pt x="100" y="240"/>
                    <a:pt x="65" y="274"/>
                  </a:cubicBezTo>
                  <a:cubicBezTo>
                    <a:pt x="30" y="309"/>
                    <a:pt x="7" y="333"/>
                    <a:pt x="7" y="333"/>
                  </a:cubicBezTo>
                  <a:cubicBezTo>
                    <a:pt x="3" y="338"/>
                    <a:pt x="1" y="347"/>
                    <a:pt x="4" y="354"/>
                  </a:cubicBezTo>
                  <a:cubicBezTo>
                    <a:pt x="7" y="360"/>
                    <a:pt x="14" y="364"/>
                    <a:pt x="21" y="364"/>
                  </a:cubicBezTo>
                  <a:cubicBezTo>
                    <a:pt x="24" y="364"/>
                    <a:pt x="26" y="363"/>
                    <a:pt x="29" y="362"/>
                  </a:cubicBezTo>
                  <a:cubicBezTo>
                    <a:pt x="29" y="362"/>
                    <a:pt x="147" y="302"/>
                    <a:pt x="248" y="217"/>
                  </a:cubicBezTo>
                  <a:cubicBezTo>
                    <a:pt x="299" y="173"/>
                    <a:pt x="348" y="128"/>
                    <a:pt x="382" y="91"/>
                  </a:cubicBezTo>
                  <a:cubicBezTo>
                    <a:pt x="416" y="56"/>
                    <a:pt x="437" y="29"/>
                    <a:pt x="437" y="29"/>
                  </a:cubicBezTo>
                  <a:cubicBezTo>
                    <a:pt x="442" y="24"/>
                    <a:pt x="443" y="16"/>
                    <a:pt x="439" y="9"/>
                  </a:cubicBezTo>
                  <a:cubicBezTo>
                    <a:pt x="436" y="3"/>
                    <a:pt x="430" y="0"/>
                    <a:pt x="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340"/>
            <p:cNvSpPr/>
            <p:nvPr/>
          </p:nvSpPr>
          <p:spPr>
            <a:xfrm>
              <a:off x="5132506" y="4291437"/>
              <a:ext cx="67986" cy="20232"/>
            </a:xfrm>
            <a:custGeom>
              <a:rect b="b" l="l" r="r" t="t"/>
              <a:pathLst>
                <a:path extrusionOk="0" h="508" w="1707">
                  <a:moveTo>
                    <a:pt x="21" y="1"/>
                  </a:moveTo>
                  <a:cubicBezTo>
                    <a:pt x="13" y="1"/>
                    <a:pt x="6" y="5"/>
                    <a:pt x="4" y="12"/>
                  </a:cubicBezTo>
                  <a:cubicBezTo>
                    <a:pt x="1" y="22"/>
                    <a:pt x="5" y="32"/>
                    <a:pt x="15" y="36"/>
                  </a:cubicBezTo>
                  <a:cubicBezTo>
                    <a:pt x="15" y="36"/>
                    <a:pt x="115" y="75"/>
                    <a:pt x="267" y="134"/>
                  </a:cubicBezTo>
                  <a:cubicBezTo>
                    <a:pt x="419" y="193"/>
                    <a:pt x="625" y="263"/>
                    <a:pt x="830" y="333"/>
                  </a:cubicBezTo>
                  <a:cubicBezTo>
                    <a:pt x="936" y="361"/>
                    <a:pt x="1041" y="389"/>
                    <a:pt x="1140" y="416"/>
                  </a:cubicBezTo>
                  <a:cubicBezTo>
                    <a:pt x="1238" y="447"/>
                    <a:pt x="1333" y="460"/>
                    <a:pt x="1414" y="471"/>
                  </a:cubicBezTo>
                  <a:cubicBezTo>
                    <a:pt x="1577" y="492"/>
                    <a:pt x="1685" y="507"/>
                    <a:pt x="1685" y="507"/>
                  </a:cubicBezTo>
                  <a:cubicBezTo>
                    <a:pt x="1685" y="507"/>
                    <a:pt x="1686" y="507"/>
                    <a:pt x="1686" y="507"/>
                  </a:cubicBezTo>
                  <a:cubicBezTo>
                    <a:pt x="1695" y="507"/>
                    <a:pt x="1702" y="501"/>
                    <a:pt x="1705" y="493"/>
                  </a:cubicBezTo>
                  <a:cubicBezTo>
                    <a:pt x="1707" y="484"/>
                    <a:pt x="1701" y="474"/>
                    <a:pt x="1691" y="472"/>
                  </a:cubicBezTo>
                  <a:lnTo>
                    <a:pt x="1688" y="471"/>
                  </a:lnTo>
                  <a:cubicBezTo>
                    <a:pt x="1688" y="471"/>
                    <a:pt x="1583" y="449"/>
                    <a:pt x="1425" y="414"/>
                  </a:cubicBezTo>
                  <a:cubicBezTo>
                    <a:pt x="1385" y="406"/>
                    <a:pt x="1343" y="397"/>
                    <a:pt x="1297" y="388"/>
                  </a:cubicBezTo>
                  <a:cubicBezTo>
                    <a:pt x="1253" y="378"/>
                    <a:pt x="1206" y="361"/>
                    <a:pt x="1157" y="348"/>
                  </a:cubicBezTo>
                  <a:cubicBezTo>
                    <a:pt x="1061" y="319"/>
                    <a:pt x="957" y="290"/>
                    <a:pt x="854" y="260"/>
                  </a:cubicBezTo>
                  <a:cubicBezTo>
                    <a:pt x="648" y="192"/>
                    <a:pt x="441" y="127"/>
                    <a:pt x="286" y="78"/>
                  </a:cubicBezTo>
                  <a:cubicBezTo>
                    <a:pt x="130" y="32"/>
                    <a:pt x="26" y="2"/>
                    <a:pt x="26" y="2"/>
                  </a:cubicBezTo>
                  <a:cubicBezTo>
                    <a:pt x="24" y="1"/>
                    <a:pt x="22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340"/>
            <p:cNvSpPr/>
            <p:nvPr/>
          </p:nvSpPr>
          <p:spPr>
            <a:xfrm>
              <a:off x="5214033" y="4291398"/>
              <a:ext cx="81567" cy="20312"/>
            </a:xfrm>
            <a:custGeom>
              <a:rect b="b" l="l" r="r" t="t"/>
              <a:pathLst>
                <a:path extrusionOk="0" h="510" w="2048">
                  <a:moveTo>
                    <a:pt x="2026" y="0"/>
                  </a:moveTo>
                  <a:cubicBezTo>
                    <a:pt x="2025" y="0"/>
                    <a:pt x="2023" y="0"/>
                    <a:pt x="2021" y="1"/>
                  </a:cubicBezTo>
                  <a:cubicBezTo>
                    <a:pt x="2021" y="1"/>
                    <a:pt x="1896" y="31"/>
                    <a:pt x="1708" y="77"/>
                  </a:cubicBezTo>
                  <a:cubicBezTo>
                    <a:pt x="1520" y="125"/>
                    <a:pt x="1271" y="190"/>
                    <a:pt x="1023" y="258"/>
                  </a:cubicBezTo>
                  <a:cubicBezTo>
                    <a:pt x="899" y="288"/>
                    <a:pt x="774" y="318"/>
                    <a:pt x="657" y="346"/>
                  </a:cubicBezTo>
                  <a:cubicBezTo>
                    <a:pt x="598" y="359"/>
                    <a:pt x="542" y="377"/>
                    <a:pt x="488" y="386"/>
                  </a:cubicBezTo>
                  <a:cubicBezTo>
                    <a:pt x="434" y="396"/>
                    <a:pt x="383" y="404"/>
                    <a:pt x="335" y="412"/>
                  </a:cubicBezTo>
                  <a:cubicBezTo>
                    <a:pt x="146" y="447"/>
                    <a:pt x="19" y="471"/>
                    <a:pt x="19" y="471"/>
                  </a:cubicBezTo>
                  <a:lnTo>
                    <a:pt x="17" y="471"/>
                  </a:lnTo>
                  <a:cubicBezTo>
                    <a:pt x="7" y="473"/>
                    <a:pt x="0" y="482"/>
                    <a:pt x="1" y="492"/>
                  </a:cubicBezTo>
                  <a:cubicBezTo>
                    <a:pt x="3" y="502"/>
                    <a:pt x="11" y="510"/>
                    <a:pt x="21" y="510"/>
                  </a:cubicBezTo>
                  <a:cubicBezTo>
                    <a:pt x="22" y="510"/>
                    <a:pt x="22" y="510"/>
                    <a:pt x="23" y="510"/>
                  </a:cubicBezTo>
                  <a:cubicBezTo>
                    <a:pt x="23" y="510"/>
                    <a:pt x="152" y="496"/>
                    <a:pt x="345" y="475"/>
                  </a:cubicBezTo>
                  <a:cubicBezTo>
                    <a:pt x="442" y="465"/>
                    <a:pt x="555" y="452"/>
                    <a:pt x="673" y="422"/>
                  </a:cubicBezTo>
                  <a:cubicBezTo>
                    <a:pt x="791" y="396"/>
                    <a:pt x="918" y="367"/>
                    <a:pt x="1044" y="339"/>
                  </a:cubicBezTo>
                  <a:cubicBezTo>
                    <a:pt x="1292" y="268"/>
                    <a:pt x="1541" y="198"/>
                    <a:pt x="1725" y="139"/>
                  </a:cubicBezTo>
                  <a:cubicBezTo>
                    <a:pt x="1910" y="79"/>
                    <a:pt x="2032" y="38"/>
                    <a:pt x="2032" y="38"/>
                  </a:cubicBezTo>
                  <a:cubicBezTo>
                    <a:pt x="2042" y="35"/>
                    <a:pt x="2048" y="25"/>
                    <a:pt x="2045" y="15"/>
                  </a:cubicBezTo>
                  <a:cubicBezTo>
                    <a:pt x="2043" y="6"/>
                    <a:pt x="2035" y="0"/>
                    <a:pt x="20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340"/>
            <p:cNvSpPr/>
            <p:nvPr/>
          </p:nvSpPr>
          <p:spPr>
            <a:xfrm>
              <a:off x="5082244" y="4506269"/>
              <a:ext cx="259596" cy="49745"/>
            </a:xfrm>
            <a:custGeom>
              <a:rect b="b" l="l" r="r" t="t"/>
              <a:pathLst>
                <a:path extrusionOk="0" h="1249" w="6518">
                  <a:moveTo>
                    <a:pt x="6498" y="0"/>
                  </a:moveTo>
                  <a:cubicBezTo>
                    <a:pt x="6495" y="0"/>
                    <a:pt x="6492" y="1"/>
                    <a:pt x="6489" y="3"/>
                  </a:cubicBezTo>
                  <a:lnTo>
                    <a:pt x="6488" y="3"/>
                  </a:lnTo>
                  <a:cubicBezTo>
                    <a:pt x="6488" y="3"/>
                    <a:pt x="6396" y="62"/>
                    <a:pt x="6234" y="166"/>
                  </a:cubicBezTo>
                  <a:cubicBezTo>
                    <a:pt x="6194" y="191"/>
                    <a:pt x="6149" y="220"/>
                    <a:pt x="6100" y="252"/>
                  </a:cubicBezTo>
                  <a:cubicBezTo>
                    <a:pt x="6050" y="280"/>
                    <a:pt x="5995" y="310"/>
                    <a:pt x="5937" y="343"/>
                  </a:cubicBezTo>
                  <a:cubicBezTo>
                    <a:pt x="5821" y="409"/>
                    <a:pt x="5690" y="485"/>
                    <a:pt x="5542" y="555"/>
                  </a:cubicBezTo>
                  <a:cubicBezTo>
                    <a:pt x="5468" y="590"/>
                    <a:pt x="5392" y="629"/>
                    <a:pt x="5312" y="668"/>
                  </a:cubicBezTo>
                  <a:cubicBezTo>
                    <a:pt x="5230" y="702"/>
                    <a:pt x="5145" y="737"/>
                    <a:pt x="5059" y="773"/>
                  </a:cubicBezTo>
                  <a:cubicBezTo>
                    <a:pt x="4888" y="851"/>
                    <a:pt x="4696" y="904"/>
                    <a:pt x="4502" y="972"/>
                  </a:cubicBezTo>
                  <a:cubicBezTo>
                    <a:pt x="4303" y="1021"/>
                    <a:pt x="4099" y="1082"/>
                    <a:pt x="3886" y="1111"/>
                  </a:cubicBezTo>
                  <a:cubicBezTo>
                    <a:pt x="3781" y="1130"/>
                    <a:pt x="3673" y="1149"/>
                    <a:pt x="3565" y="1154"/>
                  </a:cubicBezTo>
                  <a:cubicBezTo>
                    <a:pt x="3457" y="1161"/>
                    <a:pt x="3348" y="1177"/>
                    <a:pt x="3239" y="1178"/>
                  </a:cubicBezTo>
                  <a:lnTo>
                    <a:pt x="2912" y="1178"/>
                  </a:lnTo>
                  <a:cubicBezTo>
                    <a:pt x="2804" y="1175"/>
                    <a:pt x="2696" y="1161"/>
                    <a:pt x="2589" y="1152"/>
                  </a:cubicBezTo>
                  <a:cubicBezTo>
                    <a:pt x="2481" y="1147"/>
                    <a:pt x="2377" y="1125"/>
                    <a:pt x="2274" y="1105"/>
                  </a:cubicBezTo>
                  <a:cubicBezTo>
                    <a:pt x="2171" y="1082"/>
                    <a:pt x="2067" y="1071"/>
                    <a:pt x="1970" y="1037"/>
                  </a:cubicBezTo>
                  <a:cubicBezTo>
                    <a:pt x="1871" y="1009"/>
                    <a:pt x="1775" y="981"/>
                    <a:pt x="1681" y="953"/>
                  </a:cubicBezTo>
                  <a:cubicBezTo>
                    <a:pt x="1586" y="923"/>
                    <a:pt x="1499" y="881"/>
                    <a:pt x="1411" y="848"/>
                  </a:cubicBezTo>
                  <a:cubicBezTo>
                    <a:pt x="1234" y="784"/>
                    <a:pt x="1080" y="694"/>
                    <a:pt x="934" y="619"/>
                  </a:cubicBezTo>
                  <a:cubicBezTo>
                    <a:pt x="898" y="601"/>
                    <a:pt x="863" y="582"/>
                    <a:pt x="828" y="563"/>
                  </a:cubicBezTo>
                  <a:cubicBezTo>
                    <a:pt x="795" y="542"/>
                    <a:pt x="762" y="521"/>
                    <a:pt x="731" y="501"/>
                  </a:cubicBezTo>
                  <a:cubicBezTo>
                    <a:pt x="668" y="461"/>
                    <a:pt x="609" y="424"/>
                    <a:pt x="552" y="388"/>
                  </a:cubicBezTo>
                  <a:cubicBezTo>
                    <a:pt x="437" y="321"/>
                    <a:pt x="347" y="246"/>
                    <a:pt x="270" y="188"/>
                  </a:cubicBezTo>
                  <a:cubicBezTo>
                    <a:pt x="117" y="71"/>
                    <a:pt x="31" y="4"/>
                    <a:pt x="31" y="4"/>
                  </a:cubicBezTo>
                  <a:cubicBezTo>
                    <a:pt x="27" y="1"/>
                    <a:pt x="23" y="0"/>
                    <a:pt x="20" y="0"/>
                  </a:cubicBezTo>
                  <a:cubicBezTo>
                    <a:pt x="15" y="0"/>
                    <a:pt x="10" y="2"/>
                    <a:pt x="7" y="6"/>
                  </a:cubicBezTo>
                  <a:cubicBezTo>
                    <a:pt x="1" y="14"/>
                    <a:pt x="3" y="25"/>
                    <a:pt x="10" y="30"/>
                  </a:cubicBezTo>
                  <a:cubicBezTo>
                    <a:pt x="10" y="30"/>
                    <a:pt x="95" y="99"/>
                    <a:pt x="245" y="219"/>
                  </a:cubicBezTo>
                  <a:cubicBezTo>
                    <a:pt x="320" y="280"/>
                    <a:pt x="410" y="355"/>
                    <a:pt x="525" y="426"/>
                  </a:cubicBezTo>
                  <a:cubicBezTo>
                    <a:pt x="581" y="464"/>
                    <a:pt x="640" y="503"/>
                    <a:pt x="704" y="545"/>
                  </a:cubicBezTo>
                  <a:cubicBezTo>
                    <a:pt x="735" y="566"/>
                    <a:pt x="767" y="588"/>
                    <a:pt x="801" y="610"/>
                  </a:cubicBezTo>
                  <a:cubicBezTo>
                    <a:pt x="836" y="628"/>
                    <a:pt x="871" y="647"/>
                    <a:pt x="908" y="666"/>
                  </a:cubicBezTo>
                  <a:cubicBezTo>
                    <a:pt x="1055" y="743"/>
                    <a:pt x="1210" y="835"/>
                    <a:pt x="1389" y="901"/>
                  </a:cubicBezTo>
                  <a:cubicBezTo>
                    <a:pt x="1477" y="936"/>
                    <a:pt x="1566" y="978"/>
                    <a:pt x="1661" y="1009"/>
                  </a:cubicBezTo>
                  <a:cubicBezTo>
                    <a:pt x="1757" y="1038"/>
                    <a:pt x="1855" y="1068"/>
                    <a:pt x="1953" y="1098"/>
                  </a:cubicBezTo>
                  <a:cubicBezTo>
                    <a:pt x="2052" y="1133"/>
                    <a:pt x="2158" y="1144"/>
                    <a:pt x="2261" y="1168"/>
                  </a:cubicBezTo>
                  <a:cubicBezTo>
                    <a:pt x="2366" y="1189"/>
                    <a:pt x="2472" y="1212"/>
                    <a:pt x="2581" y="1218"/>
                  </a:cubicBezTo>
                  <a:cubicBezTo>
                    <a:pt x="2690" y="1228"/>
                    <a:pt x="2799" y="1243"/>
                    <a:pt x="2909" y="1248"/>
                  </a:cubicBezTo>
                  <a:cubicBezTo>
                    <a:pt x="3019" y="1248"/>
                    <a:pt x="3130" y="1249"/>
                    <a:pt x="3241" y="1249"/>
                  </a:cubicBezTo>
                  <a:cubicBezTo>
                    <a:pt x="3352" y="1247"/>
                    <a:pt x="3462" y="1231"/>
                    <a:pt x="3572" y="1223"/>
                  </a:cubicBezTo>
                  <a:cubicBezTo>
                    <a:pt x="3682" y="1216"/>
                    <a:pt x="3790" y="1196"/>
                    <a:pt x="3898" y="1176"/>
                  </a:cubicBezTo>
                  <a:cubicBezTo>
                    <a:pt x="4113" y="1145"/>
                    <a:pt x="4319" y="1082"/>
                    <a:pt x="4519" y="1030"/>
                  </a:cubicBezTo>
                  <a:cubicBezTo>
                    <a:pt x="4715" y="961"/>
                    <a:pt x="4908" y="906"/>
                    <a:pt x="5081" y="826"/>
                  </a:cubicBezTo>
                  <a:cubicBezTo>
                    <a:pt x="5168" y="789"/>
                    <a:pt x="5253" y="754"/>
                    <a:pt x="5335" y="718"/>
                  </a:cubicBezTo>
                  <a:cubicBezTo>
                    <a:pt x="5415" y="679"/>
                    <a:pt x="5492" y="639"/>
                    <a:pt x="5566" y="603"/>
                  </a:cubicBezTo>
                  <a:cubicBezTo>
                    <a:pt x="5716" y="532"/>
                    <a:pt x="5846" y="452"/>
                    <a:pt x="5961" y="383"/>
                  </a:cubicBezTo>
                  <a:cubicBezTo>
                    <a:pt x="6019" y="349"/>
                    <a:pt x="6073" y="317"/>
                    <a:pt x="6122" y="288"/>
                  </a:cubicBezTo>
                  <a:cubicBezTo>
                    <a:pt x="6171" y="256"/>
                    <a:pt x="6216" y="226"/>
                    <a:pt x="6256" y="199"/>
                  </a:cubicBezTo>
                  <a:cubicBezTo>
                    <a:pt x="6416" y="92"/>
                    <a:pt x="6507" y="31"/>
                    <a:pt x="6507" y="31"/>
                  </a:cubicBezTo>
                  <a:cubicBezTo>
                    <a:pt x="6515" y="25"/>
                    <a:pt x="6517" y="16"/>
                    <a:pt x="6512" y="8"/>
                  </a:cubicBezTo>
                  <a:cubicBezTo>
                    <a:pt x="6509" y="3"/>
                    <a:pt x="6504" y="0"/>
                    <a:pt x="64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340"/>
            <p:cNvSpPr/>
            <p:nvPr/>
          </p:nvSpPr>
          <p:spPr>
            <a:xfrm>
              <a:off x="5122310" y="3940793"/>
              <a:ext cx="44248" cy="24813"/>
            </a:xfrm>
            <a:custGeom>
              <a:rect b="b" l="l" r="r" t="t"/>
              <a:pathLst>
                <a:path extrusionOk="0" h="623" w="1111">
                  <a:moveTo>
                    <a:pt x="24" y="1"/>
                  </a:moveTo>
                  <a:cubicBezTo>
                    <a:pt x="16" y="1"/>
                    <a:pt x="8" y="5"/>
                    <a:pt x="5" y="12"/>
                  </a:cubicBezTo>
                  <a:cubicBezTo>
                    <a:pt x="1" y="22"/>
                    <a:pt x="6" y="33"/>
                    <a:pt x="16" y="38"/>
                  </a:cubicBezTo>
                  <a:cubicBezTo>
                    <a:pt x="16" y="38"/>
                    <a:pt x="86" y="67"/>
                    <a:pt x="192" y="113"/>
                  </a:cubicBezTo>
                  <a:cubicBezTo>
                    <a:pt x="245" y="135"/>
                    <a:pt x="305" y="161"/>
                    <a:pt x="371" y="190"/>
                  </a:cubicBezTo>
                  <a:cubicBezTo>
                    <a:pt x="436" y="217"/>
                    <a:pt x="504" y="253"/>
                    <a:pt x="572" y="286"/>
                  </a:cubicBezTo>
                  <a:cubicBezTo>
                    <a:pt x="638" y="322"/>
                    <a:pt x="707" y="355"/>
                    <a:pt x="766" y="395"/>
                  </a:cubicBezTo>
                  <a:cubicBezTo>
                    <a:pt x="827" y="431"/>
                    <a:pt x="881" y="468"/>
                    <a:pt x="927" y="501"/>
                  </a:cubicBezTo>
                  <a:cubicBezTo>
                    <a:pt x="1019" y="568"/>
                    <a:pt x="1076" y="617"/>
                    <a:pt x="1076" y="617"/>
                  </a:cubicBezTo>
                  <a:lnTo>
                    <a:pt x="1077" y="618"/>
                  </a:lnTo>
                  <a:cubicBezTo>
                    <a:pt x="1081" y="621"/>
                    <a:pt x="1086" y="623"/>
                    <a:pt x="1090" y="623"/>
                  </a:cubicBezTo>
                  <a:cubicBezTo>
                    <a:pt x="1094" y="623"/>
                    <a:pt x="1099" y="621"/>
                    <a:pt x="1103" y="617"/>
                  </a:cubicBezTo>
                  <a:cubicBezTo>
                    <a:pt x="1110" y="610"/>
                    <a:pt x="1110" y="598"/>
                    <a:pt x="1103" y="590"/>
                  </a:cubicBezTo>
                  <a:cubicBezTo>
                    <a:pt x="1103" y="590"/>
                    <a:pt x="1090" y="576"/>
                    <a:pt x="1067" y="552"/>
                  </a:cubicBezTo>
                  <a:cubicBezTo>
                    <a:pt x="1041" y="529"/>
                    <a:pt x="1012" y="489"/>
                    <a:pt x="966" y="453"/>
                  </a:cubicBezTo>
                  <a:cubicBezTo>
                    <a:pt x="920" y="416"/>
                    <a:pt x="868" y="370"/>
                    <a:pt x="806" y="332"/>
                  </a:cubicBezTo>
                  <a:cubicBezTo>
                    <a:pt x="746" y="289"/>
                    <a:pt x="677" y="253"/>
                    <a:pt x="608" y="215"/>
                  </a:cubicBezTo>
                  <a:cubicBezTo>
                    <a:pt x="469" y="146"/>
                    <a:pt x="325" y="88"/>
                    <a:pt x="213" y="54"/>
                  </a:cubicBezTo>
                  <a:cubicBezTo>
                    <a:pt x="103" y="19"/>
                    <a:pt x="28" y="1"/>
                    <a:pt x="28" y="1"/>
                  </a:cubicBezTo>
                  <a:cubicBezTo>
                    <a:pt x="27" y="1"/>
                    <a:pt x="25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340"/>
            <p:cNvSpPr/>
            <p:nvPr/>
          </p:nvSpPr>
          <p:spPr>
            <a:xfrm>
              <a:off x="5281501" y="3938802"/>
              <a:ext cx="26884" cy="24773"/>
            </a:xfrm>
            <a:custGeom>
              <a:rect b="b" l="l" r="r" t="t"/>
              <a:pathLst>
                <a:path extrusionOk="0" h="622" w="675">
                  <a:moveTo>
                    <a:pt x="653" y="0"/>
                  </a:moveTo>
                  <a:cubicBezTo>
                    <a:pt x="650" y="0"/>
                    <a:pt x="646" y="1"/>
                    <a:pt x="643" y="4"/>
                  </a:cubicBezTo>
                  <a:cubicBezTo>
                    <a:pt x="643" y="4"/>
                    <a:pt x="598" y="36"/>
                    <a:pt x="534" y="87"/>
                  </a:cubicBezTo>
                  <a:cubicBezTo>
                    <a:pt x="472" y="137"/>
                    <a:pt x="390" y="209"/>
                    <a:pt x="310" y="281"/>
                  </a:cubicBezTo>
                  <a:cubicBezTo>
                    <a:pt x="231" y="355"/>
                    <a:pt x="153" y="430"/>
                    <a:pt x="98" y="489"/>
                  </a:cubicBezTo>
                  <a:cubicBezTo>
                    <a:pt x="42" y="548"/>
                    <a:pt x="6" y="590"/>
                    <a:pt x="6" y="590"/>
                  </a:cubicBezTo>
                  <a:cubicBezTo>
                    <a:pt x="1" y="596"/>
                    <a:pt x="0" y="605"/>
                    <a:pt x="5" y="613"/>
                  </a:cubicBezTo>
                  <a:cubicBezTo>
                    <a:pt x="9" y="619"/>
                    <a:pt x="15" y="621"/>
                    <a:pt x="21" y="621"/>
                  </a:cubicBezTo>
                  <a:cubicBezTo>
                    <a:pt x="25" y="621"/>
                    <a:pt x="29" y="620"/>
                    <a:pt x="32" y="618"/>
                  </a:cubicBezTo>
                  <a:cubicBezTo>
                    <a:pt x="32" y="618"/>
                    <a:pt x="76" y="585"/>
                    <a:pt x="140" y="535"/>
                  </a:cubicBezTo>
                  <a:cubicBezTo>
                    <a:pt x="203" y="484"/>
                    <a:pt x="284" y="412"/>
                    <a:pt x="364" y="340"/>
                  </a:cubicBezTo>
                  <a:cubicBezTo>
                    <a:pt x="443" y="266"/>
                    <a:pt x="521" y="192"/>
                    <a:pt x="576" y="132"/>
                  </a:cubicBezTo>
                  <a:cubicBezTo>
                    <a:pt x="632" y="73"/>
                    <a:pt x="668" y="32"/>
                    <a:pt x="668" y="32"/>
                  </a:cubicBezTo>
                  <a:cubicBezTo>
                    <a:pt x="674" y="26"/>
                    <a:pt x="674" y="15"/>
                    <a:pt x="669" y="8"/>
                  </a:cubicBezTo>
                  <a:cubicBezTo>
                    <a:pt x="665" y="3"/>
                    <a:pt x="659" y="0"/>
                    <a:pt x="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340"/>
            <p:cNvSpPr/>
            <p:nvPr/>
          </p:nvSpPr>
          <p:spPr>
            <a:xfrm>
              <a:off x="5194797" y="4247308"/>
              <a:ext cx="36163" cy="10833"/>
            </a:xfrm>
            <a:custGeom>
              <a:rect b="b" l="l" r="r" t="t"/>
              <a:pathLst>
                <a:path extrusionOk="0" h="272" w="908">
                  <a:moveTo>
                    <a:pt x="869" y="0"/>
                  </a:moveTo>
                  <a:cubicBezTo>
                    <a:pt x="864" y="0"/>
                    <a:pt x="860" y="1"/>
                    <a:pt x="855" y="3"/>
                  </a:cubicBezTo>
                  <a:lnTo>
                    <a:pt x="849" y="6"/>
                  </a:lnTo>
                  <a:cubicBezTo>
                    <a:pt x="849" y="6"/>
                    <a:pt x="836" y="11"/>
                    <a:pt x="815" y="22"/>
                  </a:cubicBezTo>
                  <a:cubicBezTo>
                    <a:pt x="793" y="31"/>
                    <a:pt x="766" y="51"/>
                    <a:pt x="729" y="63"/>
                  </a:cubicBezTo>
                  <a:cubicBezTo>
                    <a:pt x="712" y="70"/>
                    <a:pt x="693" y="78"/>
                    <a:pt x="673" y="85"/>
                  </a:cubicBezTo>
                  <a:cubicBezTo>
                    <a:pt x="653" y="94"/>
                    <a:pt x="629" y="94"/>
                    <a:pt x="606" y="101"/>
                  </a:cubicBezTo>
                  <a:cubicBezTo>
                    <a:pt x="584" y="108"/>
                    <a:pt x="561" y="113"/>
                    <a:pt x="536" y="113"/>
                  </a:cubicBezTo>
                  <a:cubicBezTo>
                    <a:pt x="515" y="115"/>
                    <a:pt x="494" y="120"/>
                    <a:pt x="472" y="120"/>
                  </a:cubicBezTo>
                  <a:cubicBezTo>
                    <a:pt x="468" y="120"/>
                    <a:pt x="465" y="120"/>
                    <a:pt x="462" y="120"/>
                  </a:cubicBezTo>
                  <a:cubicBezTo>
                    <a:pt x="412" y="120"/>
                    <a:pt x="363" y="118"/>
                    <a:pt x="315" y="109"/>
                  </a:cubicBezTo>
                  <a:cubicBezTo>
                    <a:pt x="266" y="106"/>
                    <a:pt x="224" y="92"/>
                    <a:pt x="185" y="86"/>
                  </a:cubicBezTo>
                  <a:cubicBezTo>
                    <a:pt x="166" y="84"/>
                    <a:pt x="147" y="75"/>
                    <a:pt x="130" y="71"/>
                  </a:cubicBezTo>
                  <a:cubicBezTo>
                    <a:pt x="114" y="67"/>
                    <a:pt x="99" y="63"/>
                    <a:pt x="87" y="59"/>
                  </a:cubicBezTo>
                  <a:cubicBezTo>
                    <a:pt x="62" y="53"/>
                    <a:pt x="48" y="51"/>
                    <a:pt x="48" y="51"/>
                  </a:cubicBezTo>
                  <a:cubicBezTo>
                    <a:pt x="46" y="50"/>
                    <a:pt x="44" y="50"/>
                    <a:pt x="42" y="50"/>
                  </a:cubicBezTo>
                  <a:cubicBezTo>
                    <a:pt x="31" y="50"/>
                    <a:pt x="20" y="55"/>
                    <a:pt x="13" y="64"/>
                  </a:cubicBezTo>
                  <a:cubicBezTo>
                    <a:pt x="0" y="79"/>
                    <a:pt x="3" y="103"/>
                    <a:pt x="19" y="116"/>
                  </a:cubicBezTo>
                  <a:cubicBezTo>
                    <a:pt x="19" y="116"/>
                    <a:pt x="30" y="125"/>
                    <a:pt x="50" y="140"/>
                  </a:cubicBezTo>
                  <a:cubicBezTo>
                    <a:pt x="61" y="147"/>
                    <a:pt x="74" y="154"/>
                    <a:pt x="88" y="164"/>
                  </a:cubicBezTo>
                  <a:cubicBezTo>
                    <a:pt x="102" y="174"/>
                    <a:pt x="116" y="186"/>
                    <a:pt x="139" y="195"/>
                  </a:cubicBezTo>
                  <a:cubicBezTo>
                    <a:pt x="181" y="209"/>
                    <a:pt x="230" y="240"/>
                    <a:pt x="286" y="250"/>
                  </a:cubicBezTo>
                  <a:cubicBezTo>
                    <a:pt x="314" y="256"/>
                    <a:pt x="343" y="264"/>
                    <a:pt x="373" y="267"/>
                  </a:cubicBezTo>
                  <a:cubicBezTo>
                    <a:pt x="404" y="269"/>
                    <a:pt x="435" y="271"/>
                    <a:pt x="466" y="271"/>
                  </a:cubicBezTo>
                  <a:cubicBezTo>
                    <a:pt x="469" y="272"/>
                    <a:pt x="471" y="272"/>
                    <a:pt x="474" y="272"/>
                  </a:cubicBezTo>
                  <a:cubicBezTo>
                    <a:pt x="503" y="272"/>
                    <a:pt x="531" y="264"/>
                    <a:pt x="559" y="262"/>
                  </a:cubicBezTo>
                  <a:cubicBezTo>
                    <a:pt x="590" y="258"/>
                    <a:pt x="619" y="250"/>
                    <a:pt x="646" y="238"/>
                  </a:cubicBezTo>
                  <a:cubicBezTo>
                    <a:pt x="704" y="222"/>
                    <a:pt x="749" y="189"/>
                    <a:pt x="788" y="165"/>
                  </a:cubicBezTo>
                  <a:cubicBezTo>
                    <a:pt x="828" y="141"/>
                    <a:pt x="850" y="106"/>
                    <a:pt x="870" y="90"/>
                  </a:cubicBezTo>
                  <a:cubicBezTo>
                    <a:pt x="888" y="71"/>
                    <a:pt x="897" y="59"/>
                    <a:pt x="897" y="59"/>
                  </a:cubicBezTo>
                  <a:cubicBezTo>
                    <a:pt x="905" y="50"/>
                    <a:pt x="908" y="35"/>
                    <a:pt x="902" y="23"/>
                  </a:cubicBezTo>
                  <a:cubicBezTo>
                    <a:pt x="896" y="9"/>
                    <a:pt x="883" y="0"/>
                    <a:pt x="8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340"/>
            <p:cNvSpPr/>
            <p:nvPr/>
          </p:nvSpPr>
          <p:spPr>
            <a:xfrm>
              <a:off x="5271744" y="3875356"/>
              <a:ext cx="75991" cy="38234"/>
            </a:xfrm>
            <a:custGeom>
              <a:rect b="b" l="l" r="r" t="t"/>
              <a:pathLst>
                <a:path extrusionOk="0" h="960" w="1908">
                  <a:moveTo>
                    <a:pt x="322" y="1"/>
                  </a:moveTo>
                  <a:cubicBezTo>
                    <a:pt x="289" y="1"/>
                    <a:pt x="259" y="4"/>
                    <a:pt x="231" y="6"/>
                  </a:cubicBezTo>
                  <a:cubicBezTo>
                    <a:pt x="190" y="9"/>
                    <a:pt x="155" y="12"/>
                    <a:pt x="126" y="15"/>
                  </a:cubicBezTo>
                  <a:cubicBezTo>
                    <a:pt x="68" y="20"/>
                    <a:pt x="35" y="23"/>
                    <a:pt x="35" y="23"/>
                  </a:cubicBezTo>
                  <a:cubicBezTo>
                    <a:pt x="18" y="25"/>
                    <a:pt x="3" y="38"/>
                    <a:pt x="2" y="57"/>
                  </a:cubicBezTo>
                  <a:cubicBezTo>
                    <a:pt x="1" y="76"/>
                    <a:pt x="15" y="93"/>
                    <a:pt x="35" y="95"/>
                  </a:cubicBezTo>
                  <a:cubicBezTo>
                    <a:pt x="35" y="95"/>
                    <a:pt x="69" y="98"/>
                    <a:pt x="127" y="102"/>
                  </a:cubicBezTo>
                  <a:cubicBezTo>
                    <a:pt x="184" y="108"/>
                    <a:pt x="270" y="106"/>
                    <a:pt x="366" y="121"/>
                  </a:cubicBezTo>
                  <a:cubicBezTo>
                    <a:pt x="413" y="128"/>
                    <a:pt x="463" y="137"/>
                    <a:pt x="517" y="145"/>
                  </a:cubicBezTo>
                  <a:cubicBezTo>
                    <a:pt x="572" y="150"/>
                    <a:pt x="627" y="171"/>
                    <a:pt x="686" y="185"/>
                  </a:cubicBezTo>
                  <a:cubicBezTo>
                    <a:pt x="743" y="202"/>
                    <a:pt x="806" y="211"/>
                    <a:pt x="862" y="238"/>
                  </a:cubicBezTo>
                  <a:cubicBezTo>
                    <a:pt x="921" y="261"/>
                    <a:pt x="980" y="284"/>
                    <a:pt x="1040" y="308"/>
                  </a:cubicBezTo>
                  <a:cubicBezTo>
                    <a:pt x="1096" y="337"/>
                    <a:pt x="1152" y="368"/>
                    <a:pt x="1207" y="398"/>
                  </a:cubicBezTo>
                  <a:cubicBezTo>
                    <a:pt x="1265" y="425"/>
                    <a:pt x="1313" y="463"/>
                    <a:pt x="1362" y="498"/>
                  </a:cubicBezTo>
                  <a:cubicBezTo>
                    <a:pt x="1408" y="536"/>
                    <a:pt x="1462" y="561"/>
                    <a:pt x="1501" y="601"/>
                  </a:cubicBezTo>
                  <a:cubicBezTo>
                    <a:pt x="1542" y="639"/>
                    <a:pt x="1580" y="674"/>
                    <a:pt x="1616" y="706"/>
                  </a:cubicBezTo>
                  <a:cubicBezTo>
                    <a:pt x="1689" y="770"/>
                    <a:pt x="1736" y="837"/>
                    <a:pt x="1776" y="878"/>
                  </a:cubicBezTo>
                  <a:cubicBezTo>
                    <a:pt x="1815" y="920"/>
                    <a:pt x="1837" y="945"/>
                    <a:pt x="1837" y="945"/>
                  </a:cubicBezTo>
                  <a:lnTo>
                    <a:pt x="1840" y="948"/>
                  </a:lnTo>
                  <a:cubicBezTo>
                    <a:pt x="1847" y="955"/>
                    <a:pt x="1857" y="959"/>
                    <a:pt x="1867" y="959"/>
                  </a:cubicBezTo>
                  <a:cubicBezTo>
                    <a:pt x="1874" y="959"/>
                    <a:pt x="1881" y="958"/>
                    <a:pt x="1887" y="954"/>
                  </a:cubicBezTo>
                  <a:cubicBezTo>
                    <a:pt x="1903" y="943"/>
                    <a:pt x="1907" y="921"/>
                    <a:pt x="1897" y="904"/>
                  </a:cubicBezTo>
                  <a:cubicBezTo>
                    <a:pt x="1897" y="904"/>
                    <a:pt x="1879" y="876"/>
                    <a:pt x="1846" y="826"/>
                  </a:cubicBezTo>
                  <a:cubicBezTo>
                    <a:pt x="1830" y="801"/>
                    <a:pt x="1810" y="771"/>
                    <a:pt x="1787" y="737"/>
                  </a:cubicBezTo>
                  <a:cubicBezTo>
                    <a:pt x="1763" y="702"/>
                    <a:pt x="1738" y="663"/>
                    <a:pt x="1701" y="627"/>
                  </a:cubicBezTo>
                  <a:cubicBezTo>
                    <a:pt x="1666" y="589"/>
                    <a:pt x="1628" y="548"/>
                    <a:pt x="1588" y="505"/>
                  </a:cubicBezTo>
                  <a:cubicBezTo>
                    <a:pt x="1550" y="459"/>
                    <a:pt x="1496" y="425"/>
                    <a:pt x="1447" y="384"/>
                  </a:cubicBezTo>
                  <a:cubicBezTo>
                    <a:pt x="1396" y="345"/>
                    <a:pt x="1345" y="299"/>
                    <a:pt x="1284" y="270"/>
                  </a:cubicBezTo>
                  <a:cubicBezTo>
                    <a:pt x="1225" y="236"/>
                    <a:pt x="1165" y="202"/>
                    <a:pt x="1104" y="169"/>
                  </a:cubicBezTo>
                  <a:cubicBezTo>
                    <a:pt x="1040" y="145"/>
                    <a:pt x="975" y="120"/>
                    <a:pt x="911" y="96"/>
                  </a:cubicBezTo>
                  <a:cubicBezTo>
                    <a:pt x="849" y="68"/>
                    <a:pt x="781" y="62"/>
                    <a:pt x="719" y="46"/>
                  </a:cubicBezTo>
                  <a:cubicBezTo>
                    <a:pt x="656" y="32"/>
                    <a:pt x="596" y="16"/>
                    <a:pt x="536" y="16"/>
                  </a:cubicBezTo>
                  <a:cubicBezTo>
                    <a:pt x="476" y="11"/>
                    <a:pt x="421" y="7"/>
                    <a:pt x="368" y="3"/>
                  </a:cubicBezTo>
                  <a:cubicBezTo>
                    <a:pt x="352" y="1"/>
                    <a:pt x="337" y="1"/>
                    <a:pt x="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340"/>
            <p:cNvSpPr/>
            <p:nvPr/>
          </p:nvSpPr>
          <p:spPr>
            <a:xfrm>
              <a:off x="5375256" y="3946090"/>
              <a:ext cx="30826" cy="7527"/>
            </a:xfrm>
            <a:custGeom>
              <a:rect b="b" l="l" r="r" t="t"/>
              <a:pathLst>
                <a:path extrusionOk="0" h="189" w="774">
                  <a:moveTo>
                    <a:pt x="665" y="1"/>
                  </a:moveTo>
                  <a:cubicBezTo>
                    <a:pt x="652" y="1"/>
                    <a:pt x="638" y="1"/>
                    <a:pt x="623" y="2"/>
                  </a:cubicBezTo>
                  <a:cubicBezTo>
                    <a:pt x="555" y="4"/>
                    <a:pt x="468" y="10"/>
                    <a:pt x="382" y="27"/>
                  </a:cubicBezTo>
                  <a:cubicBezTo>
                    <a:pt x="292" y="36"/>
                    <a:pt x="203" y="54"/>
                    <a:pt x="137" y="71"/>
                  </a:cubicBezTo>
                  <a:cubicBezTo>
                    <a:pt x="71" y="87"/>
                    <a:pt x="28" y="105"/>
                    <a:pt x="28" y="105"/>
                  </a:cubicBezTo>
                  <a:cubicBezTo>
                    <a:pt x="17" y="110"/>
                    <a:pt x="7" y="119"/>
                    <a:pt x="5" y="133"/>
                  </a:cubicBezTo>
                  <a:cubicBezTo>
                    <a:pt x="1" y="153"/>
                    <a:pt x="15" y="173"/>
                    <a:pt x="35" y="176"/>
                  </a:cubicBezTo>
                  <a:cubicBezTo>
                    <a:pt x="35" y="176"/>
                    <a:pt x="81" y="185"/>
                    <a:pt x="149" y="188"/>
                  </a:cubicBezTo>
                  <a:cubicBezTo>
                    <a:pt x="168" y="188"/>
                    <a:pt x="188" y="189"/>
                    <a:pt x="209" y="189"/>
                  </a:cubicBezTo>
                  <a:cubicBezTo>
                    <a:pt x="266" y="189"/>
                    <a:pt x="332" y="186"/>
                    <a:pt x="397" y="179"/>
                  </a:cubicBezTo>
                  <a:cubicBezTo>
                    <a:pt x="488" y="163"/>
                    <a:pt x="578" y="138"/>
                    <a:pt x="644" y="117"/>
                  </a:cubicBezTo>
                  <a:cubicBezTo>
                    <a:pt x="710" y="95"/>
                    <a:pt x="752" y="74"/>
                    <a:pt x="752" y="74"/>
                  </a:cubicBezTo>
                  <a:cubicBezTo>
                    <a:pt x="762" y="69"/>
                    <a:pt x="771" y="57"/>
                    <a:pt x="772" y="44"/>
                  </a:cubicBezTo>
                  <a:cubicBezTo>
                    <a:pt x="774" y="24"/>
                    <a:pt x="759" y="6"/>
                    <a:pt x="739" y="4"/>
                  </a:cubicBezTo>
                  <a:lnTo>
                    <a:pt x="736" y="3"/>
                  </a:lnTo>
                  <a:cubicBezTo>
                    <a:pt x="736" y="3"/>
                    <a:pt x="709" y="1"/>
                    <a:pt x="6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15" name="Google Shape;4115;p340"/>
          <p:cNvGrpSpPr/>
          <p:nvPr/>
        </p:nvGrpSpPr>
        <p:grpSpPr>
          <a:xfrm>
            <a:off x="-1722486" y="-11"/>
            <a:ext cx="3836525" cy="5063312"/>
            <a:chOff x="5679857" y="2325178"/>
            <a:chExt cx="766401" cy="857810"/>
          </a:xfrm>
        </p:grpSpPr>
        <p:sp>
          <p:nvSpPr>
            <p:cNvPr id="4116" name="Google Shape;4116;p340"/>
            <p:cNvSpPr/>
            <p:nvPr/>
          </p:nvSpPr>
          <p:spPr>
            <a:xfrm>
              <a:off x="5679857" y="2325178"/>
              <a:ext cx="766401" cy="653171"/>
            </a:xfrm>
            <a:custGeom>
              <a:rect b="b" l="l" r="r" t="t"/>
              <a:pathLst>
                <a:path extrusionOk="0" h="16400" w="19243">
                  <a:moveTo>
                    <a:pt x="10016" y="0"/>
                  </a:moveTo>
                  <a:cubicBezTo>
                    <a:pt x="6123" y="0"/>
                    <a:pt x="6032" y="3016"/>
                    <a:pt x="5895" y="3083"/>
                  </a:cubicBezTo>
                  <a:cubicBezTo>
                    <a:pt x="5891" y="3085"/>
                    <a:pt x="5883" y="3086"/>
                    <a:pt x="5874" y="3086"/>
                  </a:cubicBezTo>
                  <a:cubicBezTo>
                    <a:pt x="5766" y="3086"/>
                    <a:pt x="5359" y="2953"/>
                    <a:pt x="4801" y="2953"/>
                  </a:cubicBezTo>
                  <a:cubicBezTo>
                    <a:pt x="3959" y="2953"/>
                    <a:pt x="2775" y="3256"/>
                    <a:pt x="1756" y="4771"/>
                  </a:cubicBezTo>
                  <a:cubicBezTo>
                    <a:pt x="1" y="7382"/>
                    <a:pt x="1778" y="8935"/>
                    <a:pt x="1756" y="9028"/>
                  </a:cubicBezTo>
                  <a:cubicBezTo>
                    <a:pt x="1734" y="9121"/>
                    <a:pt x="473" y="9700"/>
                    <a:pt x="1058" y="12440"/>
                  </a:cubicBezTo>
                  <a:cubicBezTo>
                    <a:pt x="1493" y="14472"/>
                    <a:pt x="2806" y="14681"/>
                    <a:pt x="3482" y="14681"/>
                  </a:cubicBezTo>
                  <a:cubicBezTo>
                    <a:pt x="3658" y="14681"/>
                    <a:pt x="3791" y="14667"/>
                    <a:pt x="3854" y="14667"/>
                  </a:cubicBezTo>
                  <a:cubicBezTo>
                    <a:pt x="3876" y="14667"/>
                    <a:pt x="3890" y="14669"/>
                    <a:pt x="3894" y="14673"/>
                  </a:cubicBezTo>
                  <a:cubicBezTo>
                    <a:pt x="3961" y="14740"/>
                    <a:pt x="3597" y="15371"/>
                    <a:pt x="4603" y="16136"/>
                  </a:cubicBezTo>
                  <a:cubicBezTo>
                    <a:pt x="4854" y="16326"/>
                    <a:pt x="5117" y="16400"/>
                    <a:pt x="5381" y="16400"/>
                  </a:cubicBezTo>
                  <a:cubicBezTo>
                    <a:pt x="6175" y="16400"/>
                    <a:pt x="6971" y="15737"/>
                    <a:pt x="7428" y="15619"/>
                  </a:cubicBezTo>
                  <a:cubicBezTo>
                    <a:pt x="7464" y="15609"/>
                    <a:pt x="7501" y="15605"/>
                    <a:pt x="7539" y="15605"/>
                  </a:cubicBezTo>
                  <a:cubicBezTo>
                    <a:pt x="8040" y="15605"/>
                    <a:pt x="8721" y="16357"/>
                    <a:pt x="9591" y="16357"/>
                  </a:cubicBezTo>
                  <a:cubicBezTo>
                    <a:pt x="9770" y="16357"/>
                    <a:pt x="9957" y="16325"/>
                    <a:pt x="10152" y="16248"/>
                  </a:cubicBezTo>
                  <a:cubicBezTo>
                    <a:pt x="10579" y="16081"/>
                    <a:pt x="11034" y="16029"/>
                    <a:pt x="11488" y="16029"/>
                  </a:cubicBezTo>
                  <a:cubicBezTo>
                    <a:pt x="12210" y="16029"/>
                    <a:pt x="12929" y="16160"/>
                    <a:pt x="13524" y="16160"/>
                  </a:cubicBezTo>
                  <a:cubicBezTo>
                    <a:pt x="13659" y="16160"/>
                    <a:pt x="13788" y="16153"/>
                    <a:pt x="13909" y="16136"/>
                  </a:cubicBezTo>
                  <a:cubicBezTo>
                    <a:pt x="14899" y="16001"/>
                    <a:pt x="15214" y="15326"/>
                    <a:pt x="15372" y="15258"/>
                  </a:cubicBezTo>
                  <a:cubicBezTo>
                    <a:pt x="15379" y="15255"/>
                    <a:pt x="15388" y="15254"/>
                    <a:pt x="15400" y="15254"/>
                  </a:cubicBezTo>
                  <a:cubicBezTo>
                    <a:pt x="15522" y="15254"/>
                    <a:pt x="15908" y="15389"/>
                    <a:pt x="16386" y="15389"/>
                  </a:cubicBezTo>
                  <a:cubicBezTo>
                    <a:pt x="16960" y="15389"/>
                    <a:pt x="17667" y="15194"/>
                    <a:pt x="18207" y="14336"/>
                  </a:cubicBezTo>
                  <a:cubicBezTo>
                    <a:pt x="19243" y="12693"/>
                    <a:pt x="17870" y="11613"/>
                    <a:pt x="17892" y="11477"/>
                  </a:cubicBezTo>
                  <a:cubicBezTo>
                    <a:pt x="17915" y="11343"/>
                    <a:pt x="18681" y="11275"/>
                    <a:pt x="18860" y="10262"/>
                  </a:cubicBezTo>
                  <a:cubicBezTo>
                    <a:pt x="19040" y="9249"/>
                    <a:pt x="18455" y="8800"/>
                    <a:pt x="18478" y="8609"/>
                  </a:cubicBezTo>
                  <a:cubicBezTo>
                    <a:pt x="18500" y="8419"/>
                    <a:pt x="19018" y="8200"/>
                    <a:pt x="19018" y="7202"/>
                  </a:cubicBezTo>
                  <a:cubicBezTo>
                    <a:pt x="19018" y="5851"/>
                    <a:pt x="17892" y="5738"/>
                    <a:pt x="17825" y="5671"/>
                  </a:cubicBezTo>
                  <a:cubicBezTo>
                    <a:pt x="17758" y="5604"/>
                    <a:pt x="19018" y="4973"/>
                    <a:pt x="17307" y="2948"/>
                  </a:cubicBezTo>
                  <a:cubicBezTo>
                    <a:pt x="16561" y="2065"/>
                    <a:pt x="15812" y="1819"/>
                    <a:pt x="15190" y="1819"/>
                  </a:cubicBezTo>
                  <a:cubicBezTo>
                    <a:pt x="14409" y="1819"/>
                    <a:pt x="13831" y="2207"/>
                    <a:pt x="13716" y="2207"/>
                  </a:cubicBezTo>
                  <a:cubicBezTo>
                    <a:pt x="13712" y="2207"/>
                    <a:pt x="13709" y="2206"/>
                    <a:pt x="13706" y="2206"/>
                  </a:cubicBezTo>
                  <a:cubicBezTo>
                    <a:pt x="13549" y="2160"/>
                    <a:pt x="13910" y="0"/>
                    <a:pt x="10016" y="0"/>
                  </a:cubicBezTo>
                  <a:close/>
                </a:path>
              </a:pathLst>
            </a:custGeom>
            <a:solidFill>
              <a:srgbClr val="554A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340"/>
            <p:cNvSpPr/>
            <p:nvPr/>
          </p:nvSpPr>
          <p:spPr>
            <a:xfrm>
              <a:off x="5714586" y="2636592"/>
              <a:ext cx="731671" cy="341760"/>
            </a:xfrm>
            <a:custGeom>
              <a:rect b="b" l="l" r="r" t="t"/>
              <a:pathLst>
                <a:path extrusionOk="0" h="8581" w="18371">
                  <a:moveTo>
                    <a:pt x="9789" y="0"/>
                  </a:moveTo>
                  <a:cubicBezTo>
                    <a:pt x="7566" y="0"/>
                    <a:pt x="5756" y="2577"/>
                    <a:pt x="3765" y="3794"/>
                  </a:cubicBezTo>
                  <a:cubicBezTo>
                    <a:pt x="3402" y="4035"/>
                    <a:pt x="3013" y="4142"/>
                    <a:pt x="2622" y="4142"/>
                  </a:cubicBezTo>
                  <a:cubicBezTo>
                    <a:pt x="1655" y="4142"/>
                    <a:pt x="681" y="3491"/>
                    <a:pt x="87" y="2624"/>
                  </a:cubicBezTo>
                  <a:lnTo>
                    <a:pt x="87" y="2624"/>
                  </a:lnTo>
                  <a:cubicBezTo>
                    <a:pt x="1" y="3110"/>
                    <a:pt x="3" y="3758"/>
                    <a:pt x="186" y="4621"/>
                  </a:cubicBezTo>
                  <a:cubicBezTo>
                    <a:pt x="621" y="6653"/>
                    <a:pt x="1934" y="6862"/>
                    <a:pt x="2610" y="6862"/>
                  </a:cubicBezTo>
                  <a:cubicBezTo>
                    <a:pt x="2786" y="6862"/>
                    <a:pt x="2919" y="6848"/>
                    <a:pt x="2982" y="6848"/>
                  </a:cubicBezTo>
                  <a:cubicBezTo>
                    <a:pt x="3004" y="6848"/>
                    <a:pt x="3018" y="6850"/>
                    <a:pt x="3022" y="6854"/>
                  </a:cubicBezTo>
                  <a:cubicBezTo>
                    <a:pt x="3089" y="6921"/>
                    <a:pt x="2725" y="7552"/>
                    <a:pt x="3731" y="8317"/>
                  </a:cubicBezTo>
                  <a:cubicBezTo>
                    <a:pt x="3982" y="8507"/>
                    <a:pt x="4245" y="8581"/>
                    <a:pt x="4509" y="8581"/>
                  </a:cubicBezTo>
                  <a:cubicBezTo>
                    <a:pt x="5303" y="8581"/>
                    <a:pt x="6099" y="7918"/>
                    <a:pt x="6556" y="7800"/>
                  </a:cubicBezTo>
                  <a:cubicBezTo>
                    <a:pt x="6592" y="7790"/>
                    <a:pt x="6629" y="7786"/>
                    <a:pt x="6667" y="7786"/>
                  </a:cubicBezTo>
                  <a:cubicBezTo>
                    <a:pt x="7168" y="7786"/>
                    <a:pt x="7849" y="8538"/>
                    <a:pt x="8719" y="8538"/>
                  </a:cubicBezTo>
                  <a:cubicBezTo>
                    <a:pt x="8898" y="8538"/>
                    <a:pt x="9085" y="8506"/>
                    <a:pt x="9280" y="8429"/>
                  </a:cubicBezTo>
                  <a:cubicBezTo>
                    <a:pt x="9707" y="8262"/>
                    <a:pt x="10162" y="8210"/>
                    <a:pt x="10616" y="8210"/>
                  </a:cubicBezTo>
                  <a:cubicBezTo>
                    <a:pt x="11338" y="8210"/>
                    <a:pt x="12057" y="8341"/>
                    <a:pt x="12652" y="8341"/>
                  </a:cubicBezTo>
                  <a:cubicBezTo>
                    <a:pt x="12787" y="8341"/>
                    <a:pt x="12916" y="8334"/>
                    <a:pt x="13037" y="8317"/>
                  </a:cubicBezTo>
                  <a:cubicBezTo>
                    <a:pt x="14027" y="8182"/>
                    <a:pt x="14342" y="7507"/>
                    <a:pt x="14500" y="7439"/>
                  </a:cubicBezTo>
                  <a:cubicBezTo>
                    <a:pt x="14507" y="7436"/>
                    <a:pt x="14516" y="7435"/>
                    <a:pt x="14528" y="7435"/>
                  </a:cubicBezTo>
                  <a:cubicBezTo>
                    <a:pt x="14650" y="7435"/>
                    <a:pt x="15036" y="7570"/>
                    <a:pt x="15514" y="7570"/>
                  </a:cubicBezTo>
                  <a:cubicBezTo>
                    <a:pt x="16088" y="7570"/>
                    <a:pt x="16795" y="7375"/>
                    <a:pt x="17335" y="6517"/>
                  </a:cubicBezTo>
                  <a:cubicBezTo>
                    <a:pt x="18371" y="4874"/>
                    <a:pt x="16998" y="3794"/>
                    <a:pt x="17020" y="3658"/>
                  </a:cubicBezTo>
                  <a:cubicBezTo>
                    <a:pt x="17043" y="3524"/>
                    <a:pt x="17809" y="3456"/>
                    <a:pt x="17988" y="2443"/>
                  </a:cubicBezTo>
                  <a:cubicBezTo>
                    <a:pt x="18025" y="2239"/>
                    <a:pt x="18029" y="2058"/>
                    <a:pt x="18014" y="1896"/>
                  </a:cubicBezTo>
                  <a:cubicBezTo>
                    <a:pt x="17677" y="1668"/>
                    <a:pt x="17321" y="1573"/>
                    <a:pt x="16959" y="1573"/>
                  </a:cubicBezTo>
                  <a:cubicBezTo>
                    <a:pt x="15930" y="1573"/>
                    <a:pt x="14854" y="2341"/>
                    <a:pt x="14027" y="2983"/>
                  </a:cubicBezTo>
                  <a:cubicBezTo>
                    <a:pt x="13906" y="3088"/>
                    <a:pt x="13791" y="3134"/>
                    <a:pt x="13681" y="3134"/>
                  </a:cubicBezTo>
                  <a:cubicBezTo>
                    <a:pt x="12932" y="3134"/>
                    <a:pt x="12386" y="1006"/>
                    <a:pt x="11326" y="418"/>
                  </a:cubicBezTo>
                  <a:cubicBezTo>
                    <a:pt x="10790" y="125"/>
                    <a:pt x="10280" y="0"/>
                    <a:pt x="9789" y="0"/>
                  </a:cubicBezTo>
                  <a:close/>
                </a:path>
              </a:pathLst>
            </a:custGeom>
            <a:solidFill>
              <a:srgbClr val="3C35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340"/>
            <p:cNvSpPr/>
            <p:nvPr/>
          </p:nvSpPr>
          <p:spPr>
            <a:xfrm>
              <a:off x="5838092" y="2525034"/>
              <a:ext cx="481395" cy="657950"/>
            </a:xfrm>
            <a:custGeom>
              <a:rect b="b" l="l" r="r" t="t"/>
              <a:pathLst>
                <a:path extrusionOk="0" h="16520" w="12087">
                  <a:moveTo>
                    <a:pt x="7449" y="95"/>
                  </a:moveTo>
                  <a:cubicBezTo>
                    <a:pt x="7317" y="95"/>
                    <a:pt x="7226" y="106"/>
                    <a:pt x="7192" y="113"/>
                  </a:cubicBezTo>
                  <a:cubicBezTo>
                    <a:pt x="7039" y="147"/>
                    <a:pt x="6858" y="822"/>
                    <a:pt x="6132" y="822"/>
                  </a:cubicBezTo>
                  <a:cubicBezTo>
                    <a:pt x="5411" y="822"/>
                    <a:pt x="5106" y="110"/>
                    <a:pt x="4985" y="110"/>
                  </a:cubicBezTo>
                  <a:cubicBezTo>
                    <a:pt x="4983" y="110"/>
                    <a:pt x="4981" y="111"/>
                    <a:pt x="4980" y="111"/>
                  </a:cubicBezTo>
                  <a:cubicBezTo>
                    <a:pt x="4862" y="130"/>
                    <a:pt x="3799" y="1"/>
                    <a:pt x="2769" y="1548"/>
                  </a:cubicBezTo>
                  <a:cubicBezTo>
                    <a:pt x="2066" y="2605"/>
                    <a:pt x="2161" y="5101"/>
                    <a:pt x="2161" y="5101"/>
                  </a:cubicBezTo>
                  <a:cubicBezTo>
                    <a:pt x="2161" y="5101"/>
                    <a:pt x="1939" y="4219"/>
                    <a:pt x="1286" y="4219"/>
                  </a:cubicBezTo>
                  <a:cubicBezTo>
                    <a:pt x="1242" y="4219"/>
                    <a:pt x="1196" y="4223"/>
                    <a:pt x="1149" y="4231"/>
                  </a:cubicBezTo>
                  <a:cubicBezTo>
                    <a:pt x="389" y="4367"/>
                    <a:pt x="0" y="6273"/>
                    <a:pt x="642" y="7084"/>
                  </a:cubicBezTo>
                  <a:cubicBezTo>
                    <a:pt x="1009" y="7547"/>
                    <a:pt x="1568" y="7646"/>
                    <a:pt x="1981" y="7646"/>
                  </a:cubicBezTo>
                  <a:cubicBezTo>
                    <a:pt x="2290" y="7646"/>
                    <a:pt x="2516" y="7590"/>
                    <a:pt x="2516" y="7590"/>
                  </a:cubicBezTo>
                  <a:cubicBezTo>
                    <a:pt x="2516" y="7590"/>
                    <a:pt x="2853" y="8552"/>
                    <a:pt x="3461" y="9261"/>
                  </a:cubicBezTo>
                  <a:cubicBezTo>
                    <a:pt x="4068" y="9970"/>
                    <a:pt x="4490" y="10055"/>
                    <a:pt x="4508" y="10173"/>
                  </a:cubicBezTo>
                  <a:cubicBezTo>
                    <a:pt x="4524" y="10291"/>
                    <a:pt x="4524" y="11810"/>
                    <a:pt x="4457" y="12081"/>
                  </a:cubicBezTo>
                  <a:cubicBezTo>
                    <a:pt x="4389" y="12350"/>
                    <a:pt x="997" y="14022"/>
                    <a:pt x="997" y="14022"/>
                  </a:cubicBezTo>
                  <a:lnTo>
                    <a:pt x="2347" y="16520"/>
                  </a:lnTo>
                  <a:lnTo>
                    <a:pt x="10247" y="16520"/>
                  </a:lnTo>
                  <a:lnTo>
                    <a:pt x="11597" y="13582"/>
                  </a:lnTo>
                  <a:cubicBezTo>
                    <a:pt x="11597" y="13582"/>
                    <a:pt x="8187" y="12333"/>
                    <a:pt x="8086" y="12164"/>
                  </a:cubicBezTo>
                  <a:cubicBezTo>
                    <a:pt x="7984" y="11996"/>
                    <a:pt x="7984" y="10341"/>
                    <a:pt x="8086" y="10207"/>
                  </a:cubicBezTo>
                  <a:cubicBezTo>
                    <a:pt x="8187" y="10072"/>
                    <a:pt x="8879" y="9632"/>
                    <a:pt x="9335" y="8975"/>
                  </a:cubicBezTo>
                  <a:cubicBezTo>
                    <a:pt x="9782" y="8329"/>
                    <a:pt x="9888" y="7505"/>
                    <a:pt x="9971" y="7505"/>
                  </a:cubicBezTo>
                  <a:cubicBezTo>
                    <a:pt x="9973" y="7505"/>
                    <a:pt x="9974" y="7506"/>
                    <a:pt x="9976" y="7506"/>
                  </a:cubicBezTo>
                  <a:cubicBezTo>
                    <a:pt x="10030" y="7527"/>
                    <a:pt x="10300" y="7595"/>
                    <a:pt x="10585" y="7595"/>
                  </a:cubicBezTo>
                  <a:cubicBezTo>
                    <a:pt x="10750" y="7595"/>
                    <a:pt x="10920" y="7572"/>
                    <a:pt x="11056" y="7505"/>
                  </a:cubicBezTo>
                  <a:cubicBezTo>
                    <a:pt x="11428" y="7320"/>
                    <a:pt x="12086" y="6645"/>
                    <a:pt x="12036" y="5768"/>
                  </a:cubicBezTo>
                  <a:cubicBezTo>
                    <a:pt x="11985" y="4890"/>
                    <a:pt x="11664" y="4249"/>
                    <a:pt x="11157" y="4231"/>
                  </a:cubicBezTo>
                  <a:cubicBezTo>
                    <a:pt x="11153" y="4231"/>
                    <a:pt x="11148" y="4231"/>
                    <a:pt x="11143" y="4231"/>
                  </a:cubicBezTo>
                  <a:cubicBezTo>
                    <a:pt x="10643" y="4231"/>
                    <a:pt x="10247" y="5101"/>
                    <a:pt x="10247" y="5101"/>
                  </a:cubicBezTo>
                  <a:cubicBezTo>
                    <a:pt x="10247" y="5101"/>
                    <a:pt x="10606" y="2500"/>
                    <a:pt x="9740" y="1311"/>
                  </a:cubicBezTo>
                  <a:cubicBezTo>
                    <a:pt x="8965" y="247"/>
                    <a:pt x="7932" y="95"/>
                    <a:pt x="7449" y="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340"/>
            <p:cNvSpPr/>
            <p:nvPr/>
          </p:nvSpPr>
          <p:spPr>
            <a:xfrm>
              <a:off x="5838092" y="2693028"/>
              <a:ext cx="97538" cy="136568"/>
            </a:xfrm>
            <a:custGeom>
              <a:rect b="b" l="l" r="r" t="t"/>
              <a:pathLst>
                <a:path extrusionOk="0" h="3429" w="2449">
                  <a:moveTo>
                    <a:pt x="1286" y="1"/>
                  </a:moveTo>
                  <a:cubicBezTo>
                    <a:pt x="1242" y="1"/>
                    <a:pt x="1197" y="5"/>
                    <a:pt x="1149" y="13"/>
                  </a:cubicBezTo>
                  <a:cubicBezTo>
                    <a:pt x="389" y="149"/>
                    <a:pt x="0" y="2055"/>
                    <a:pt x="642" y="2866"/>
                  </a:cubicBezTo>
                  <a:cubicBezTo>
                    <a:pt x="1009" y="3329"/>
                    <a:pt x="1568" y="3428"/>
                    <a:pt x="1980" y="3428"/>
                  </a:cubicBezTo>
                  <a:cubicBezTo>
                    <a:pt x="2189" y="3428"/>
                    <a:pt x="2360" y="3403"/>
                    <a:pt x="2449" y="3386"/>
                  </a:cubicBezTo>
                  <a:cubicBezTo>
                    <a:pt x="2279" y="2549"/>
                    <a:pt x="2201" y="1683"/>
                    <a:pt x="2144" y="824"/>
                  </a:cubicBezTo>
                  <a:cubicBezTo>
                    <a:pt x="2082" y="629"/>
                    <a:pt x="1838" y="1"/>
                    <a:pt x="1286" y="1"/>
                  </a:cubicBezTo>
                  <a:close/>
                </a:path>
              </a:pathLst>
            </a:custGeom>
            <a:solidFill>
              <a:srgbClr val="282435">
                <a:alpha val="13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340"/>
            <p:cNvSpPr/>
            <p:nvPr/>
          </p:nvSpPr>
          <p:spPr>
            <a:xfrm>
              <a:off x="6235930" y="2693506"/>
              <a:ext cx="83558" cy="134059"/>
            </a:xfrm>
            <a:custGeom>
              <a:rect b="b" l="l" r="r" t="t"/>
              <a:pathLst>
                <a:path extrusionOk="0" h="3366" w="2098">
                  <a:moveTo>
                    <a:pt x="1154" y="1"/>
                  </a:moveTo>
                  <a:cubicBezTo>
                    <a:pt x="654" y="1"/>
                    <a:pt x="258" y="871"/>
                    <a:pt x="258" y="871"/>
                  </a:cubicBezTo>
                  <a:cubicBezTo>
                    <a:pt x="258" y="871"/>
                    <a:pt x="268" y="793"/>
                    <a:pt x="281" y="662"/>
                  </a:cubicBezTo>
                  <a:lnTo>
                    <a:pt x="281" y="662"/>
                  </a:lnTo>
                  <a:cubicBezTo>
                    <a:pt x="156" y="1529"/>
                    <a:pt x="33" y="2390"/>
                    <a:pt x="1" y="3281"/>
                  </a:cubicBezTo>
                  <a:cubicBezTo>
                    <a:pt x="76" y="3306"/>
                    <a:pt x="330" y="3366"/>
                    <a:pt x="598" y="3366"/>
                  </a:cubicBezTo>
                  <a:cubicBezTo>
                    <a:pt x="762" y="3366"/>
                    <a:pt x="931" y="3343"/>
                    <a:pt x="1067" y="3275"/>
                  </a:cubicBezTo>
                  <a:cubicBezTo>
                    <a:pt x="1439" y="3090"/>
                    <a:pt x="2097" y="2415"/>
                    <a:pt x="2047" y="1538"/>
                  </a:cubicBezTo>
                  <a:cubicBezTo>
                    <a:pt x="1996" y="660"/>
                    <a:pt x="1675" y="19"/>
                    <a:pt x="1168" y="1"/>
                  </a:cubicBezTo>
                  <a:cubicBezTo>
                    <a:pt x="1164" y="1"/>
                    <a:pt x="1159" y="1"/>
                    <a:pt x="1154" y="1"/>
                  </a:cubicBezTo>
                  <a:close/>
                </a:path>
              </a:pathLst>
            </a:custGeom>
            <a:solidFill>
              <a:srgbClr val="282435">
                <a:alpha val="13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340"/>
            <p:cNvSpPr/>
            <p:nvPr/>
          </p:nvSpPr>
          <p:spPr>
            <a:xfrm>
              <a:off x="5947180" y="2931636"/>
              <a:ext cx="272022" cy="149632"/>
            </a:xfrm>
            <a:custGeom>
              <a:rect b="b" l="l" r="r" t="t"/>
              <a:pathLst>
                <a:path extrusionOk="0" h="3757" w="6830">
                  <a:moveTo>
                    <a:pt x="1771" y="1"/>
                  </a:moveTo>
                  <a:lnTo>
                    <a:pt x="1771" y="1"/>
                  </a:lnTo>
                  <a:cubicBezTo>
                    <a:pt x="1785" y="254"/>
                    <a:pt x="1782" y="1617"/>
                    <a:pt x="1718" y="1872"/>
                  </a:cubicBezTo>
                  <a:cubicBezTo>
                    <a:pt x="1685" y="2004"/>
                    <a:pt x="845" y="2477"/>
                    <a:pt x="0" y="2923"/>
                  </a:cubicBezTo>
                  <a:cubicBezTo>
                    <a:pt x="776" y="3507"/>
                    <a:pt x="1762" y="3757"/>
                    <a:pt x="2795" y="3757"/>
                  </a:cubicBezTo>
                  <a:cubicBezTo>
                    <a:pt x="4187" y="3757"/>
                    <a:pt x="5665" y="3304"/>
                    <a:pt x="6829" y="2608"/>
                  </a:cubicBezTo>
                  <a:cubicBezTo>
                    <a:pt x="6076" y="2313"/>
                    <a:pt x="5391" y="2030"/>
                    <a:pt x="5347" y="1955"/>
                  </a:cubicBezTo>
                  <a:cubicBezTo>
                    <a:pt x="5258" y="1809"/>
                    <a:pt x="5247" y="537"/>
                    <a:pt x="5313" y="120"/>
                  </a:cubicBezTo>
                  <a:lnTo>
                    <a:pt x="5313" y="120"/>
                  </a:lnTo>
                  <a:cubicBezTo>
                    <a:pt x="4808" y="290"/>
                    <a:pt x="4221" y="393"/>
                    <a:pt x="3625" y="393"/>
                  </a:cubicBezTo>
                  <a:cubicBezTo>
                    <a:pt x="2990" y="393"/>
                    <a:pt x="2344" y="276"/>
                    <a:pt x="1771" y="1"/>
                  </a:cubicBezTo>
                  <a:close/>
                </a:path>
              </a:pathLst>
            </a:custGeom>
            <a:solidFill>
              <a:srgbClr val="282435">
                <a:alpha val="13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340"/>
            <p:cNvSpPr/>
            <p:nvPr/>
          </p:nvSpPr>
          <p:spPr>
            <a:xfrm>
              <a:off x="6020104" y="2815458"/>
              <a:ext cx="129798" cy="60140"/>
            </a:xfrm>
            <a:custGeom>
              <a:rect b="b" l="l" r="r" t="t"/>
              <a:pathLst>
                <a:path extrusionOk="0" h="1510" w="3259">
                  <a:moveTo>
                    <a:pt x="1043" y="1"/>
                  </a:moveTo>
                  <a:cubicBezTo>
                    <a:pt x="664" y="1"/>
                    <a:pt x="273" y="65"/>
                    <a:pt x="189" y="367"/>
                  </a:cubicBezTo>
                  <a:cubicBezTo>
                    <a:pt x="0" y="1046"/>
                    <a:pt x="1039" y="1471"/>
                    <a:pt x="1666" y="1507"/>
                  </a:cubicBezTo>
                  <a:cubicBezTo>
                    <a:pt x="1687" y="1509"/>
                    <a:pt x="1708" y="1509"/>
                    <a:pt x="1729" y="1509"/>
                  </a:cubicBezTo>
                  <a:cubicBezTo>
                    <a:pt x="2356" y="1509"/>
                    <a:pt x="3259" y="994"/>
                    <a:pt x="3144" y="488"/>
                  </a:cubicBezTo>
                  <a:cubicBezTo>
                    <a:pt x="3051" y="78"/>
                    <a:pt x="2435" y="34"/>
                    <a:pt x="2022" y="34"/>
                  </a:cubicBezTo>
                  <a:cubicBezTo>
                    <a:pt x="1906" y="34"/>
                    <a:pt x="1806" y="37"/>
                    <a:pt x="1738" y="37"/>
                  </a:cubicBezTo>
                  <a:cubicBezTo>
                    <a:pt x="1604" y="37"/>
                    <a:pt x="1327" y="1"/>
                    <a:pt x="1043" y="1"/>
                  </a:cubicBezTo>
                  <a:close/>
                </a:path>
              </a:pathLst>
            </a:custGeom>
            <a:solidFill>
              <a:srgbClr val="282435">
                <a:alpha val="13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340"/>
            <p:cNvSpPr/>
            <p:nvPr/>
          </p:nvSpPr>
          <p:spPr>
            <a:xfrm>
              <a:off x="5883177" y="2709038"/>
              <a:ext cx="32937" cy="87421"/>
            </a:xfrm>
            <a:custGeom>
              <a:rect b="b" l="l" r="r" t="t"/>
              <a:pathLst>
                <a:path extrusionOk="0" h="2195" w="827">
                  <a:moveTo>
                    <a:pt x="119" y="1"/>
                  </a:moveTo>
                  <a:cubicBezTo>
                    <a:pt x="108" y="1"/>
                    <a:pt x="96" y="15"/>
                    <a:pt x="105" y="26"/>
                  </a:cubicBezTo>
                  <a:cubicBezTo>
                    <a:pt x="407" y="451"/>
                    <a:pt x="627" y="939"/>
                    <a:pt x="742" y="1447"/>
                  </a:cubicBezTo>
                  <a:lnTo>
                    <a:pt x="742" y="1447"/>
                  </a:lnTo>
                  <a:cubicBezTo>
                    <a:pt x="669" y="1410"/>
                    <a:pt x="587" y="1385"/>
                    <a:pt x="504" y="1385"/>
                  </a:cubicBezTo>
                  <a:cubicBezTo>
                    <a:pt x="451" y="1385"/>
                    <a:pt x="398" y="1395"/>
                    <a:pt x="348" y="1418"/>
                  </a:cubicBezTo>
                  <a:cubicBezTo>
                    <a:pt x="122" y="1515"/>
                    <a:pt x="1" y="1816"/>
                    <a:pt x="128" y="2031"/>
                  </a:cubicBezTo>
                  <a:cubicBezTo>
                    <a:pt x="206" y="2154"/>
                    <a:pt x="337" y="2194"/>
                    <a:pt x="473" y="2194"/>
                  </a:cubicBezTo>
                  <a:cubicBezTo>
                    <a:pt x="580" y="2194"/>
                    <a:pt x="690" y="2170"/>
                    <a:pt x="781" y="2142"/>
                  </a:cubicBezTo>
                  <a:cubicBezTo>
                    <a:pt x="788" y="2139"/>
                    <a:pt x="794" y="2130"/>
                    <a:pt x="791" y="2122"/>
                  </a:cubicBezTo>
                  <a:cubicBezTo>
                    <a:pt x="790" y="2115"/>
                    <a:pt x="783" y="2110"/>
                    <a:pt x="776" y="2110"/>
                  </a:cubicBezTo>
                  <a:cubicBezTo>
                    <a:pt x="775" y="2110"/>
                    <a:pt x="773" y="2111"/>
                    <a:pt x="772" y="2111"/>
                  </a:cubicBezTo>
                  <a:cubicBezTo>
                    <a:pt x="684" y="2133"/>
                    <a:pt x="592" y="2151"/>
                    <a:pt x="502" y="2151"/>
                  </a:cubicBezTo>
                  <a:cubicBezTo>
                    <a:pt x="445" y="2151"/>
                    <a:pt x="389" y="2144"/>
                    <a:pt x="336" y="2127"/>
                  </a:cubicBezTo>
                  <a:cubicBezTo>
                    <a:pt x="195" y="2089"/>
                    <a:pt x="113" y="1943"/>
                    <a:pt x="135" y="1802"/>
                  </a:cubicBezTo>
                  <a:cubicBezTo>
                    <a:pt x="161" y="1582"/>
                    <a:pt x="328" y="1452"/>
                    <a:pt x="513" y="1452"/>
                  </a:cubicBezTo>
                  <a:cubicBezTo>
                    <a:pt x="600" y="1452"/>
                    <a:pt x="690" y="1480"/>
                    <a:pt x="772" y="1541"/>
                  </a:cubicBezTo>
                  <a:cubicBezTo>
                    <a:pt x="777" y="1545"/>
                    <a:pt x="784" y="1547"/>
                    <a:pt x="791" y="1547"/>
                  </a:cubicBezTo>
                  <a:cubicBezTo>
                    <a:pt x="793" y="1547"/>
                    <a:pt x="795" y="1546"/>
                    <a:pt x="797" y="1546"/>
                  </a:cubicBezTo>
                  <a:cubicBezTo>
                    <a:pt x="816" y="1543"/>
                    <a:pt x="827" y="1524"/>
                    <a:pt x="823" y="1507"/>
                  </a:cubicBezTo>
                  <a:cubicBezTo>
                    <a:pt x="701" y="965"/>
                    <a:pt x="474" y="443"/>
                    <a:pt x="130" y="7"/>
                  </a:cubicBezTo>
                  <a:cubicBezTo>
                    <a:pt x="127" y="2"/>
                    <a:pt x="123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340"/>
            <p:cNvSpPr/>
            <p:nvPr/>
          </p:nvSpPr>
          <p:spPr>
            <a:xfrm>
              <a:off x="6012815" y="2820078"/>
              <a:ext cx="69857" cy="25569"/>
            </a:xfrm>
            <a:custGeom>
              <a:rect b="b" l="l" r="r" t="t"/>
              <a:pathLst>
                <a:path extrusionOk="0" h="642" w="1754">
                  <a:moveTo>
                    <a:pt x="19" y="0"/>
                  </a:moveTo>
                  <a:cubicBezTo>
                    <a:pt x="6" y="0"/>
                    <a:pt x="1" y="20"/>
                    <a:pt x="14" y="26"/>
                  </a:cubicBezTo>
                  <a:cubicBezTo>
                    <a:pt x="568" y="269"/>
                    <a:pt x="1153" y="578"/>
                    <a:pt x="1753" y="641"/>
                  </a:cubicBezTo>
                  <a:cubicBezTo>
                    <a:pt x="1181" y="464"/>
                    <a:pt x="591" y="232"/>
                    <a:pt x="25" y="1"/>
                  </a:cubicBezTo>
                  <a:cubicBezTo>
                    <a:pt x="23" y="1"/>
                    <a:pt x="21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340"/>
            <p:cNvSpPr/>
            <p:nvPr/>
          </p:nvSpPr>
          <p:spPr>
            <a:xfrm>
              <a:off x="6100874" y="2822388"/>
              <a:ext cx="67149" cy="21706"/>
            </a:xfrm>
            <a:custGeom>
              <a:rect b="b" l="l" r="r" t="t"/>
              <a:pathLst>
                <a:path extrusionOk="0" h="545" w="1686">
                  <a:moveTo>
                    <a:pt x="1686" y="0"/>
                  </a:moveTo>
                  <a:lnTo>
                    <a:pt x="1686" y="0"/>
                  </a:lnTo>
                  <a:cubicBezTo>
                    <a:pt x="1145" y="166"/>
                    <a:pt x="587" y="406"/>
                    <a:pt x="17" y="518"/>
                  </a:cubicBezTo>
                  <a:cubicBezTo>
                    <a:pt x="1" y="521"/>
                    <a:pt x="5" y="544"/>
                    <a:pt x="19" y="544"/>
                  </a:cubicBezTo>
                  <a:cubicBezTo>
                    <a:pt x="20" y="544"/>
                    <a:pt x="21" y="544"/>
                    <a:pt x="22" y="544"/>
                  </a:cubicBezTo>
                  <a:cubicBezTo>
                    <a:pt x="592" y="451"/>
                    <a:pt x="1189" y="274"/>
                    <a:pt x="1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340"/>
            <p:cNvSpPr/>
            <p:nvPr/>
          </p:nvSpPr>
          <p:spPr>
            <a:xfrm>
              <a:off x="6063157" y="2793792"/>
              <a:ext cx="19157" cy="9997"/>
            </a:xfrm>
            <a:custGeom>
              <a:rect b="b" l="l" r="r" t="t"/>
              <a:pathLst>
                <a:path extrusionOk="0" h="251" w="481">
                  <a:moveTo>
                    <a:pt x="23" y="1"/>
                  </a:moveTo>
                  <a:cubicBezTo>
                    <a:pt x="10" y="1"/>
                    <a:pt x="1" y="19"/>
                    <a:pt x="13" y="28"/>
                  </a:cubicBezTo>
                  <a:cubicBezTo>
                    <a:pt x="139" y="138"/>
                    <a:pt x="290" y="216"/>
                    <a:pt x="455" y="250"/>
                  </a:cubicBezTo>
                  <a:cubicBezTo>
                    <a:pt x="456" y="250"/>
                    <a:pt x="457" y="250"/>
                    <a:pt x="458" y="250"/>
                  </a:cubicBezTo>
                  <a:cubicBezTo>
                    <a:pt x="474" y="250"/>
                    <a:pt x="481" y="227"/>
                    <a:pt x="465" y="220"/>
                  </a:cubicBezTo>
                  <a:cubicBezTo>
                    <a:pt x="322" y="143"/>
                    <a:pt x="180" y="67"/>
                    <a:pt x="30" y="2"/>
                  </a:cubicBezTo>
                  <a:cubicBezTo>
                    <a:pt x="28" y="1"/>
                    <a:pt x="25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340"/>
            <p:cNvSpPr/>
            <p:nvPr/>
          </p:nvSpPr>
          <p:spPr>
            <a:xfrm>
              <a:off x="6092789" y="2793155"/>
              <a:ext cx="20113" cy="11271"/>
            </a:xfrm>
            <a:custGeom>
              <a:rect b="b" l="l" r="r" t="t"/>
              <a:pathLst>
                <a:path extrusionOk="0" h="283" w="505">
                  <a:moveTo>
                    <a:pt x="490" y="0"/>
                  </a:moveTo>
                  <a:cubicBezTo>
                    <a:pt x="487" y="0"/>
                    <a:pt x="484" y="1"/>
                    <a:pt x="481" y="2"/>
                  </a:cubicBezTo>
                  <a:cubicBezTo>
                    <a:pt x="335" y="105"/>
                    <a:pt x="181" y="182"/>
                    <a:pt x="16" y="252"/>
                  </a:cubicBezTo>
                  <a:cubicBezTo>
                    <a:pt x="0" y="259"/>
                    <a:pt x="6" y="283"/>
                    <a:pt x="21" y="283"/>
                  </a:cubicBezTo>
                  <a:cubicBezTo>
                    <a:pt x="22" y="283"/>
                    <a:pt x="23" y="283"/>
                    <a:pt x="24" y="283"/>
                  </a:cubicBezTo>
                  <a:cubicBezTo>
                    <a:pt x="183" y="264"/>
                    <a:pt x="440" y="154"/>
                    <a:pt x="504" y="7"/>
                  </a:cubicBezTo>
                  <a:cubicBezTo>
                    <a:pt x="501" y="2"/>
                    <a:pt x="496" y="0"/>
                    <a:pt x="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340"/>
            <p:cNvSpPr/>
            <p:nvPr/>
          </p:nvSpPr>
          <p:spPr>
            <a:xfrm>
              <a:off x="6251980" y="2709078"/>
              <a:ext cx="36163" cy="87382"/>
            </a:xfrm>
            <a:custGeom>
              <a:rect b="b" l="l" r="r" t="t"/>
              <a:pathLst>
                <a:path extrusionOk="0" h="2194" w="908">
                  <a:moveTo>
                    <a:pt x="790" y="0"/>
                  </a:moveTo>
                  <a:cubicBezTo>
                    <a:pt x="786" y="0"/>
                    <a:pt x="782" y="2"/>
                    <a:pt x="778" y="6"/>
                  </a:cubicBezTo>
                  <a:cubicBezTo>
                    <a:pt x="605" y="222"/>
                    <a:pt x="464" y="464"/>
                    <a:pt x="350" y="716"/>
                  </a:cubicBezTo>
                  <a:cubicBezTo>
                    <a:pt x="318" y="786"/>
                    <a:pt x="0" y="1544"/>
                    <a:pt x="118" y="1544"/>
                  </a:cubicBezTo>
                  <a:cubicBezTo>
                    <a:pt x="124" y="1544"/>
                    <a:pt x="130" y="1543"/>
                    <a:pt x="137" y="1540"/>
                  </a:cubicBezTo>
                  <a:cubicBezTo>
                    <a:pt x="219" y="1486"/>
                    <a:pt x="315" y="1449"/>
                    <a:pt x="410" y="1449"/>
                  </a:cubicBezTo>
                  <a:cubicBezTo>
                    <a:pt x="453" y="1449"/>
                    <a:pt x="496" y="1457"/>
                    <a:pt x="537" y="1474"/>
                  </a:cubicBezTo>
                  <a:cubicBezTo>
                    <a:pt x="801" y="1570"/>
                    <a:pt x="888" y="2036"/>
                    <a:pt x="572" y="2126"/>
                  </a:cubicBezTo>
                  <a:cubicBezTo>
                    <a:pt x="519" y="2143"/>
                    <a:pt x="464" y="2150"/>
                    <a:pt x="407" y="2150"/>
                  </a:cubicBezTo>
                  <a:cubicBezTo>
                    <a:pt x="317" y="2150"/>
                    <a:pt x="225" y="2132"/>
                    <a:pt x="137" y="2110"/>
                  </a:cubicBezTo>
                  <a:cubicBezTo>
                    <a:pt x="135" y="2110"/>
                    <a:pt x="134" y="2109"/>
                    <a:pt x="132" y="2109"/>
                  </a:cubicBezTo>
                  <a:cubicBezTo>
                    <a:pt x="115" y="2109"/>
                    <a:pt x="110" y="2135"/>
                    <a:pt x="128" y="2141"/>
                  </a:cubicBezTo>
                  <a:cubicBezTo>
                    <a:pt x="219" y="2169"/>
                    <a:pt x="329" y="2193"/>
                    <a:pt x="435" y="2193"/>
                  </a:cubicBezTo>
                  <a:cubicBezTo>
                    <a:pt x="572" y="2193"/>
                    <a:pt x="702" y="2153"/>
                    <a:pt x="780" y="2030"/>
                  </a:cubicBezTo>
                  <a:cubicBezTo>
                    <a:pt x="908" y="1815"/>
                    <a:pt x="786" y="1514"/>
                    <a:pt x="561" y="1417"/>
                  </a:cubicBezTo>
                  <a:cubicBezTo>
                    <a:pt x="510" y="1394"/>
                    <a:pt x="458" y="1384"/>
                    <a:pt x="405" y="1384"/>
                  </a:cubicBezTo>
                  <a:cubicBezTo>
                    <a:pt x="322" y="1384"/>
                    <a:pt x="239" y="1409"/>
                    <a:pt x="166" y="1446"/>
                  </a:cubicBezTo>
                  <a:lnTo>
                    <a:pt x="166" y="1446"/>
                  </a:lnTo>
                  <a:cubicBezTo>
                    <a:pt x="282" y="938"/>
                    <a:pt x="501" y="450"/>
                    <a:pt x="804" y="25"/>
                  </a:cubicBezTo>
                  <a:cubicBezTo>
                    <a:pt x="813" y="13"/>
                    <a:pt x="802" y="0"/>
                    <a:pt x="7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340"/>
            <p:cNvSpPr/>
            <p:nvPr/>
          </p:nvSpPr>
          <p:spPr>
            <a:xfrm>
              <a:off x="6003456" y="2704857"/>
              <a:ext cx="35845" cy="4819"/>
            </a:xfrm>
            <a:custGeom>
              <a:rect b="b" l="l" r="r" t="t"/>
              <a:pathLst>
                <a:path extrusionOk="0" h="121" w="900">
                  <a:moveTo>
                    <a:pt x="490" y="0"/>
                  </a:moveTo>
                  <a:cubicBezTo>
                    <a:pt x="329" y="0"/>
                    <a:pt x="165" y="36"/>
                    <a:pt x="18" y="89"/>
                  </a:cubicBezTo>
                  <a:cubicBezTo>
                    <a:pt x="0" y="95"/>
                    <a:pt x="6" y="121"/>
                    <a:pt x="23" y="121"/>
                  </a:cubicBezTo>
                  <a:cubicBezTo>
                    <a:pt x="23" y="121"/>
                    <a:pt x="25" y="121"/>
                    <a:pt x="26" y="120"/>
                  </a:cubicBezTo>
                  <a:cubicBezTo>
                    <a:pt x="184" y="87"/>
                    <a:pt x="333" y="71"/>
                    <a:pt x="480" y="71"/>
                  </a:cubicBezTo>
                  <a:cubicBezTo>
                    <a:pt x="618" y="71"/>
                    <a:pt x="755" y="85"/>
                    <a:pt x="895" y="112"/>
                  </a:cubicBezTo>
                  <a:cubicBezTo>
                    <a:pt x="900" y="104"/>
                    <a:pt x="896" y="94"/>
                    <a:pt x="888" y="90"/>
                  </a:cubicBezTo>
                  <a:cubicBezTo>
                    <a:pt x="765" y="26"/>
                    <a:pt x="628" y="0"/>
                    <a:pt x="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340"/>
            <p:cNvSpPr/>
            <p:nvPr/>
          </p:nvSpPr>
          <p:spPr>
            <a:xfrm>
              <a:off x="6128913" y="2702268"/>
              <a:ext cx="33814" cy="4301"/>
            </a:xfrm>
            <a:custGeom>
              <a:rect b="b" l="l" r="r" t="t"/>
              <a:pathLst>
                <a:path extrusionOk="0" h="108" w="849">
                  <a:moveTo>
                    <a:pt x="405" y="1"/>
                  </a:moveTo>
                  <a:cubicBezTo>
                    <a:pt x="273" y="1"/>
                    <a:pt x="140" y="24"/>
                    <a:pt x="17" y="70"/>
                  </a:cubicBezTo>
                  <a:cubicBezTo>
                    <a:pt x="1" y="76"/>
                    <a:pt x="7" y="101"/>
                    <a:pt x="23" y="101"/>
                  </a:cubicBezTo>
                  <a:cubicBezTo>
                    <a:pt x="24" y="101"/>
                    <a:pt x="25" y="101"/>
                    <a:pt x="26" y="101"/>
                  </a:cubicBezTo>
                  <a:cubicBezTo>
                    <a:pt x="127" y="78"/>
                    <a:pt x="230" y="69"/>
                    <a:pt x="333" y="69"/>
                  </a:cubicBezTo>
                  <a:cubicBezTo>
                    <a:pt x="507" y="69"/>
                    <a:pt x="680" y="93"/>
                    <a:pt x="845" y="108"/>
                  </a:cubicBezTo>
                  <a:cubicBezTo>
                    <a:pt x="848" y="100"/>
                    <a:pt x="845" y="90"/>
                    <a:pt x="837" y="87"/>
                  </a:cubicBezTo>
                  <a:cubicBezTo>
                    <a:pt x="702" y="30"/>
                    <a:pt x="553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340"/>
            <p:cNvSpPr/>
            <p:nvPr/>
          </p:nvSpPr>
          <p:spPr>
            <a:xfrm>
              <a:off x="5987923" y="2728235"/>
              <a:ext cx="67547" cy="35725"/>
            </a:xfrm>
            <a:custGeom>
              <a:rect b="b" l="l" r="r" t="t"/>
              <a:pathLst>
                <a:path extrusionOk="0" h="897" w="1696">
                  <a:moveTo>
                    <a:pt x="81" y="0"/>
                  </a:moveTo>
                  <a:cubicBezTo>
                    <a:pt x="75" y="0"/>
                    <a:pt x="71" y="2"/>
                    <a:pt x="68" y="7"/>
                  </a:cubicBezTo>
                  <a:cubicBezTo>
                    <a:pt x="1" y="108"/>
                    <a:pt x="333" y="896"/>
                    <a:pt x="775" y="896"/>
                  </a:cubicBezTo>
                  <a:cubicBezTo>
                    <a:pt x="1217" y="896"/>
                    <a:pt x="1459" y="232"/>
                    <a:pt x="1505" y="192"/>
                  </a:cubicBezTo>
                  <a:cubicBezTo>
                    <a:pt x="1551" y="151"/>
                    <a:pt x="1696" y="119"/>
                    <a:pt x="1583" y="63"/>
                  </a:cubicBezTo>
                  <a:cubicBezTo>
                    <a:pt x="1576" y="60"/>
                    <a:pt x="1568" y="58"/>
                    <a:pt x="1558" y="58"/>
                  </a:cubicBezTo>
                  <a:cubicBezTo>
                    <a:pt x="1415" y="58"/>
                    <a:pt x="1005" y="435"/>
                    <a:pt x="775" y="435"/>
                  </a:cubicBezTo>
                  <a:cubicBezTo>
                    <a:pt x="546" y="435"/>
                    <a:pt x="165" y="0"/>
                    <a:pt x="81" y="0"/>
                  </a:cubicBezTo>
                  <a:close/>
                </a:path>
              </a:pathLst>
            </a:custGeom>
            <a:solidFill>
              <a:srgbClr val="3C35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340"/>
            <p:cNvSpPr/>
            <p:nvPr/>
          </p:nvSpPr>
          <p:spPr>
            <a:xfrm>
              <a:off x="5998677" y="2651368"/>
              <a:ext cx="74238" cy="33375"/>
            </a:xfrm>
            <a:custGeom>
              <a:rect b="b" l="l" r="r" t="t"/>
              <a:pathLst>
                <a:path extrusionOk="0" h="838" w="1864">
                  <a:moveTo>
                    <a:pt x="1372" y="1"/>
                  </a:moveTo>
                  <a:cubicBezTo>
                    <a:pt x="998" y="1"/>
                    <a:pt x="343" y="110"/>
                    <a:pt x="75" y="564"/>
                  </a:cubicBezTo>
                  <a:cubicBezTo>
                    <a:pt x="1" y="691"/>
                    <a:pt x="818" y="654"/>
                    <a:pt x="1122" y="711"/>
                  </a:cubicBezTo>
                  <a:cubicBezTo>
                    <a:pt x="1340" y="751"/>
                    <a:pt x="1546" y="838"/>
                    <a:pt x="1674" y="838"/>
                  </a:cubicBezTo>
                  <a:cubicBezTo>
                    <a:pt x="1725" y="838"/>
                    <a:pt x="1763" y="824"/>
                    <a:pt x="1785" y="789"/>
                  </a:cubicBezTo>
                  <a:cubicBezTo>
                    <a:pt x="1864" y="665"/>
                    <a:pt x="1720" y="103"/>
                    <a:pt x="1640" y="36"/>
                  </a:cubicBezTo>
                  <a:cubicBezTo>
                    <a:pt x="1618" y="17"/>
                    <a:pt x="1516" y="1"/>
                    <a:pt x="1372" y="1"/>
                  </a:cubicBezTo>
                  <a:close/>
                </a:path>
              </a:pathLst>
            </a:custGeom>
            <a:solidFill>
              <a:srgbClr val="3C35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340"/>
            <p:cNvSpPr/>
            <p:nvPr/>
          </p:nvSpPr>
          <p:spPr>
            <a:xfrm>
              <a:off x="6111906" y="2728235"/>
              <a:ext cx="67547" cy="35725"/>
            </a:xfrm>
            <a:custGeom>
              <a:rect b="b" l="l" r="r" t="t"/>
              <a:pathLst>
                <a:path extrusionOk="0" h="897" w="1696">
                  <a:moveTo>
                    <a:pt x="1614" y="0"/>
                  </a:moveTo>
                  <a:cubicBezTo>
                    <a:pt x="1530" y="0"/>
                    <a:pt x="1149" y="435"/>
                    <a:pt x="920" y="435"/>
                  </a:cubicBezTo>
                  <a:cubicBezTo>
                    <a:pt x="691" y="435"/>
                    <a:pt x="280" y="58"/>
                    <a:pt x="137" y="58"/>
                  </a:cubicBezTo>
                  <a:cubicBezTo>
                    <a:pt x="128" y="58"/>
                    <a:pt x="119" y="60"/>
                    <a:pt x="112" y="63"/>
                  </a:cubicBezTo>
                  <a:cubicBezTo>
                    <a:pt x="1" y="119"/>
                    <a:pt x="145" y="151"/>
                    <a:pt x="191" y="192"/>
                  </a:cubicBezTo>
                  <a:cubicBezTo>
                    <a:pt x="236" y="232"/>
                    <a:pt x="478" y="896"/>
                    <a:pt x="920" y="896"/>
                  </a:cubicBezTo>
                  <a:cubicBezTo>
                    <a:pt x="1362" y="896"/>
                    <a:pt x="1695" y="108"/>
                    <a:pt x="1627" y="7"/>
                  </a:cubicBezTo>
                  <a:cubicBezTo>
                    <a:pt x="1624" y="2"/>
                    <a:pt x="1620" y="0"/>
                    <a:pt x="1614" y="0"/>
                  </a:cubicBezTo>
                  <a:close/>
                </a:path>
              </a:pathLst>
            </a:custGeom>
            <a:solidFill>
              <a:srgbClr val="3C35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340"/>
            <p:cNvSpPr/>
            <p:nvPr/>
          </p:nvSpPr>
          <p:spPr>
            <a:xfrm>
              <a:off x="6109039" y="2651368"/>
              <a:ext cx="74278" cy="33375"/>
            </a:xfrm>
            <a:custGeom>
              <a:rect b="b" l="l" r="r" t="t"/>
              <a:pathLst>
                <a:path extrusionOk="0" h="838" w="1865">
                  <a:moveTo>
                    <a:pt x="493" y="1"/>
                  </a:moveTo>
                  <a:cubicBezTo>
                    <a:pt x="349" y="1"/>
                    <a:pt x="247" y="17"/>
                    <a:pt x="224" y="36"/>
                  </a:cubicBezTo>
                  <a:cubicBezTo>
                    <a:pt x="145" y="103"/>
                    <a:pt x="1" y="665"/>
                    <a:pt x="80" y="789"/>
                  </a:cubicBezTo>
                  <a:cubicBezTo>
                    <a:pt x="102" y="824"/>
                    <a:pt x="140" y="838"/>
                    <a:pt x="190" y="838"/>
                  </a:cubicBezTo>
                  <a:cubicBezTo>
                    <a:pt x="319" y="838"/>
                    <a:pt x="525" y="751"/>
                    <a:pt x="743" y="711"/>
                  </a:cubicBezTo>
                  <a:cubicBezTo>
                    <a:pt x="1047" y="654"/>
                    <a:pt x="1864" y="691"/>
                    <a:pt x="1790" y="564"/>
                  </a:cubicBezTo>
                  <a:cubicBezTo>
                    <a:pt x="1522" y="110"/>
                    <a:pt x="867" y="1"/>
                    <a:pt x="493" y="1"/>
                  </a:cubicBezTo>
                  <a:close/>
                </a:path>
              </a:pathLst>
            </a:custGeom>
            <a:solidFill>
              <a:srgbClr val="3C35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340"/>
            <p:cNvSpPr/>
            <p:nvPr/>
          </p:nvSpPr>
          <p:spPr>
            <a:xfrm>
              <a:off x="5904285" y="2463022"/>
              <a:ext cx="368444" cy="208935"/>
            </a:xfrm>
            <a:custGeom>
              <a:rect b="b" l="l" r="r" t="t"/>
              <a:pathLst>
                <a:path extrusionOk="0" h="5246" w="9251">
                  <a:moveTo>
                    <a:pt x="4770" y="1"/>
                  </a:moveTo>
                  <a:cubicBezTo>
                    <a:pt x="4653" y="1"/>
                    <a:pt x="4536" y="4"/>
                    <a:pt x="4420" y="7"/>
                  </a:cubicBezTo>
                  <a:lnTo>
                    <a:pt x="4006" y="46"/>
                  </a:lnTo>
                  <a:lnTo>
                    <a:pt x="3596" y="114"/>
                  </a:lnTo>
                  <a:cubicBezTo>
                    <a:pt x="3462" y="145"/>
                    <a:pt x="3327" y="176"/>
                    <a:pt x="3193" y="210"/>
                  </a:cubicBezTo>
                  <a:cubicBezTo>
                    <a:pt x="3061" y="251"/>
                    <a:pt x="2929" y="289"/>
                    <a:pt x="2798" y="334"/>
                  </a:cubicBezTo>
                  <a:cubicBezTo>
                    <a:pt x="2670" y="384"/>
                    <a:pt x="2542" y="432"/>
                    <a:pt x="2414" y="486"/>
                  </a:cubicBezTo>
                  <a:lnTo>
                    <a:pt x="2042" y="661"/>
                  </a:lnTo>
                  <a:lnTo>
                    <a:pt x="1682" y="858"/>
                  </a:lnTo>
                  <a:lnTo>
                    <a:pt x="1676" y="862"/>
                  </a:lnTo>
                  <a:cubicBezTo>
                    <a:pt x="1665" y="867"/>
                    <a:pt x="1655" y="874"/>
                    <a:pt x="1645" y="883"/>
                  </a:cubicBezTo>
                  <a:lnTo>
                    <a:pt x="1418" y="1078"/>
                  </a:lnTo>
                  <a:lnTo>
                    <a:pt x="1207" y="1288"/>
                  </a:lnTo>
                  <a:lnTo>
                    <a:pt x="1009" y="1512"/>
                  </a:lnTo>
                  <a:lnTo>
                    <a:pt x="828" y="1748"/>
                  </a:lnTo>
                  <a:lnTo>
                    <a:pt x="663" y="1996"/>
                  </a:lnTo>
                  <a:cubicBezTo>
                    <a:pt x="612" y="2081"/>
                    <a:pt x="565" y="2168"/>
                    <a:pt x="517" y="2254"/>
                  </a:cubicBezTo>
                  <a:lnTo>
                    <a:pt x="389" y="2521"/>
                  </a:lnTo>
                  <a:lnTo>
                    <a:pt x="279" y="2794"/>
                  </a:lnTo>
                  <a:lnTo>
                    <a:pt x="186" y="3074"/>
                  </a:lnTo>
                  <a:lnTo>
                    <a:pt x="114" y="3358"/>
                  </a:lnTo>
                  <a:lnTo>
                    <a:pt x="59" y="3646"/>
                  </a:lnTo>
                  <a:lnTo>
                    <a:pt x="21" y="3935"/>
                  </a:lnTo>
                  <a:lnTo>
                    <a:pt x="2" y="4224"/>
                  </a:lnTo>
                  <a:lnTo>
                    <a:pt x="0" y="4513"/>
                  </a:lnTo>
                  <a:lnTo>
                    <a:pt x="16" y="4806"/>
                  </a:lnTo>
                  <a:lnTo>
                    <a:pt x="46" y="5084"/>
                  </a:lnTo>
                  <a:cubicBezTo>
                    <a:pt x="56" y="5162"/>
                    <a:pt x="123" y="5224"/>
                    <a:pt x="204" y="5225"/>
                  </a:cubicBezTo>
                  <a:cubicBezTo>
                    <a:pt x="293" y="5225"/>
                    <a:pt x="364" y="5154"/>
                    <a:pt x="365" y="5066"/>
                  </a:cubicBezTo>
                  <a:lnTo>
                    <a:pt x="366" y="4788"/>
                  </a:lnTo>
                  <a:lnTo>
                    <a:pt x="382" y="4524"/>
                  </a:lnTo>
                  <a:lnTo>
                    <a:pt x="410" y="4258"/>
                  </a:lnTo>
                  <a:lnTo>
                    <a:pt x="451" y="3995"/>
                  </a:lnTo>
                  <a:lnTo>
                    <a:pt x="506" y="3735"/>
                  </a:lnTo>
                  <a:lnTo>
                    <a:pt x="577" y="3480"/>
                  </a:lnTo>
                  <a:lnTo>
                    <a:pt x="662" y="3231"/>
                  </a:lnTo>
                  <a:lnTo>
                    <a:pt x="760" y="2987"/>
                  </a:lnTo>
                  <a:lnTo>
                    <a:pt x="871" y="2751"/>
                  </a:lnTo>
                  <a:lnTo>
                    <a:pt x="999" y="2524"/>
                  </a:lnTo>
                  <a:lnTo>
                    <a:pt x="1139" y="2304"/>
                  </a:lnTo>
                  <a:lnTo>
                    <a:pt x="1293" y="2096"/>
                  </a:lnTo>
                  <a:lnTo>
                    <a:pt x="1459" y="1898"/>
                  </a:lnTo>
                  <a:lnTo>
                    <a:pt x="1639" y="1712"/>
                  </a:lnTo>
                  <a:lnTo>
                    <a:pt x="1829" y="1539"/>
                  </a:lnTo>
                  <a:lnTo>
                    <a:pt x="2010" y="1393"/>
                  </a:lnTo>
                  <a:lnTo>
                    <a:pt x="2010" y="1393"/>
                  </a:lnTo>
                  <a:lnTo>
                    <a:pt x="2324" y="1232"/>
                  </a:lnTo>
                  <a:lnTo>
                    <a:pt x="2665" y="1083"/>
                  </a:lnTo>
                  <a:lnTo>
                    <a:pt x="3012" y="956"/>
                  </a:lnTo>
                  <a:lnTo>
                    <a:pt x="3366" y="850"/>
                  </a:lnTo>
                  <a:lnTo>
                    <a:pt x="3726" y="768"/>
                  </a:lnTo>
                  <a:lnTo>
                    <a:pt x="4089" y="710"/>
                  </a:lnTo>
                  <a:lnTo>
                    <a:pt x="4455" y="679"/>
                  </a:lnTo>
                  <a:lnTo>
                    <a:pt x="4821" y="674"/>
                  </a:lnTo>
                  <a:cubicBezTo>
                    <a:pt x="4944" y="681"/>
                    <a:pt x="5066" y="684"/>
                    <a:pt x="5188" y="694"/>
                  </a:cubicBezTo>
                  <a:cubicBezTo>
                    <a:pt x="5310" y="710"/>
                    <a:pt x="5432" y="720"/>
                    <a:pt x="5552" y="740"/>
                  </a:cubicBezTo>
                  <a:cubicBezTo>
                    <a:pt x="5672" y="765"/>
                    <a:pt x="5793" y="782"/>
                    <a:pt x="5913" y="812"/>
                  </a:cubicBezTo>
                  <a:cubicBezTo>
                    <a:pt x="6031" y="845"/>
                    <a:pt x="6150" y="872"/>
                    <a:pt x="6267" y="910"/>
                  </a:cubicBezTo>
                  <a:cubicBezTo>
                    <a:pt x="6384" y="950"/>
                    <a:pt x="6501" y="984"/>
                    <a:pt x="6617" y="1030"/>
                  </a:cubicBezTo>
                  <a:cubicBezTo>
                    <a:pt x="6730" y="1078"/>
                    <a:pt x="6845" y="1120"/>
                    <a:pt x="6957" y="1173"/>
                  </a:cubicBezTo>
                  <a:cubicBezTo>
                    <a:pt x="7068" y="1228"/>
                    <a:pt x="7180" y="1280"/>
                    <a:pt x="7290" y="1338"/>
                  </a:cubicBezTo>
                  <a:lnTo>
                    <a:pt x="7604" y="1519"/>
                  </a:lnTo>
                  <a:lnTo>
                    <a:pt x="7774" y="1657"/>
                  </a:lnTo>
                  <a:cubicBezTo>
                    <a:pt x="7834" y="1711"/>
                    <a:pt x="7888" y="1767"/>
                    <a:pt x="7946" y="1822"/>
                  </a:cubicBezTo>
                  <a:cubicBezTo>
                    <a:pt x="8001" y="1878"/>
                    <a:pt x="8049" y="1941"/>
                    <a:pt x="8102" y="2000"/>
                  </a:cubicBezTo>
                  <a:cubicBezTo>
                    <a:pt x="8152" y="2061"/>
                    <a:pt x="8195" y="2128"/>
                    <a:pt x="8242" y="2192"/>
                  </a:cubicBezTo>
                  <a:cubicBezTo>
                    <a:pt x="8287" y="2257"/>
                    <a:pt x="8324" y="2328"/>
                    <a:pt x="8367" y="2395"/>
                  </a:cubicBezTo>
                  <a:cubicBezTo>
                    <a:pt x="8407" y="2465"/>
                    <a:pt x="8440" y="2538"/>
                    <a:pt x="8476" y="2610"/>
                  </a:cubicBezTo>
                  <a:cubicBezTo>
                    <a:pt x="8510" y="2683"/>
                    <a:pt x="8538" y="2759"/>
                    <a:pt x="8570" y="2834"/>
                  </a:cubicBezTo>
                  <a:lnTo>
                    <a:pt x="8648" y="3067"/>
                  </a:lnTo>
                  <a:lnTo>
                    <a:pt x="8710" y="3307"/>
                  </a:lnTo>
                  <a:lnTo>
                    <a:pt x="8760" y="3551"/>
                  </a:lnTo>
                  <a:lnTo>
                    <a:pt x="8798" y="3800"/>
                  </a:lnTo>
                  <a:lnTo>
                    <a:pt x="8824" y="4052"/>
                  </a:lnTo>
                  <a:lnTo>
                    <a:pt x="8841" y="4307"/>
                  </a:lnTo>
                  <a:lnTo>
                    <a:pt x="8850" y="4564"/>
                  </a:lnTo>
                  <a:cubicBezTo>
                    <a:pt x="8853" y="4735"/>
                    <a:pt x="8853" y="4908"/>
                    <a:pt x="8848" y="5081"/>
                  </a:cubicBezTo>
                  <a:lnTo>
                    <a:pt x="8848" y="5083"/>
                  </a:lnTo>
                  <a:cubicBezTo>
                    <a:pt x="8846" y="5162"/>
                    <a:pt x="8904" y="5233"/>
                    <a:pt x="8985" y="5244"/>
                  </a:cubicBezTo>
                  <a:cubicBezTo>
                    <a:pt x="8993" y="5245"/>
                    <a:pt x="9001" y="5246"/>
                    <a:pt x="9008" y="5246"/>
                  </a:cubicBezTo>
                  <a:cubicBezTo>
                    <a:pt x="9086" y="5246"/>
                    <a:pt x="9154" y="5189"/>
                    <a:pt x="9165" y="5109"/>
                  </a:cubicBezTo>
                  <a:cubicBezTo>
                    <a:pt x="9190" y="4933"/>
                    <a:pt x="9212" y="4754"/>
                    <a:pt x="9227" y="4576"/>
                  </a:cubicBezTo>
                  <a:lnTo>
                    <a:pt x="9244" y="4306"/>
                  </a:lnTo>
                  <a:lnTo>
                    <a:pt x="9251" y="4035"/>
                  </a:lnTo>
                  <a:lnTo>
                    <a:pt x="9245" y="3763"/>
                  </a:lnTo>
                  <a:lnTo>
                    <a:pt x="9226" y="3488"/>
                  </a:lnTo>
                  <a:lnTo>
                    <a:pt x="9191" y="3214"/>
                  </a:lnTo>
                  <a:lnTo>
                    <a:pt x="9138" y="2941"/>
                  </a:lnTo>
                  <a:lnTo>
                    <a:pt x="9067" y="2669"/>
                  </a:lnTo>
                  <a:cubicBezTo>
                    <a:pt x="9036" y="2580"/>
                    <a:pt x="9007" y="2489"/>
                    <a:pt x="8974" y="2401"/>
                  </a:cubicBezTo>
                  <a:cubicBezTo>
                    <a:pt x="8937" y="2314"/>
                    <a:pt x="8903" y="2226"/>
                    <a:pt x="8861" y="2139"/>
                  </a:cubicBezTo>
                  <a:cubicBezTo>
                    <a:pt x="8816" y="2056"/>
                    <a:pt x="8774" y="1969"/>
                    <a:pt x="8724" y="1888"/>
                  </a:cubicBezTo>
                  <a:cubicBezTo>
                    <a:pt x="8670" y="1808"/>
                    <a:pt x="8621" y="1725"/>
                    <a:pt x="8564" y="1648"/>
                  </a:cubicBezTo>
                  <a:cubicBezTo>
                    <a:pt x="8503" y="1573"/>
                    <a:pt x="8447" y="1494"/>
                    <a:pt x="8383" y="1422"/>
                  </a:cubicBezTo>
                  <a:cubicBezTo>
                    <a:pt x="8317" y="1353"/>
                    <a:pt x="8252" y="1280"/>
                    <a:pt x="8184" y="1214"/>
                  </a:cubicBezTo>
                  <a:lnTo>
                    <a:pt x="7967" y="1022"/>
                  </a:lnTo>
                  <a:cubicBezTo>
                    <a:pt x="7963" y="1018"/>
                    <a:pt x="7957" y="1014"/>
                    <a:pt x="7952" y="1010"/>
                  </a:cubicBezTo>
                  <a:lnTo>
                    <a:pt x="7946" y="1006"/>
                  </a:lnTo>
                  <a:lnTo>
                    <a:pt x="7595" y="790"/>
                  </a:lnTo>
                  <a:cubicBezTo>
                    <a:pt x="7476" y="723"/>
                    <a:pt x="7354" y="661"/>
                    <a:pt x="7232" y="597"/>
                  </a:cubicBezTo>
                  <a:cubicBezTo>
                    <a:pt x="7109" y="535"/>
                    <a:pt x="6982" y="484"/>
                    <a:pt x="6856" y="427"/>
                  </a:cubicBezTo>
                  <a:cubicBezTo>
                    <a:pt x="6728" y="373"/>
                    <a:pt x="6597" y="331"/>
                    <a:pt x="6468" y="282"/>
                  </a:cubicBezTo>
                  <a:cubicBezTo>
                    <a:pt x="6337" y="238"/>
                    <a:pt x="6202" y="206"/>
                    <a:pt x="6069" y="169"/>
                  </a:cubicBezTo>
                  <a:cubicBezTo>
                    <a:pt x="5935" y="134"/>
                    <a:pt x="5799" y="111"/>
                    <a:pt x="5662" y="83"/>
                  </a:cubicBezTo>
                  <a:cubicBezTo>
                    <a:pt x="5526" y="59"/>
                    <a:pt x="5388" y="46"/>
                    <a:pt x="5250" y="27"/>
                  </a:cubicBezTo>
                  <a:cubicBezTo>
                    <a:pt x="5112" y="14"/>
                    <a:pt x="4974" y="10"/>
                    <a:pt x="4835" y="1"/>
                  </a:cubicBezTo>
                  <a:cubicBezTo>
                    <a:pt x="4814" y="1"/>
                    <a:pt x="4792" y="1"/>
                    <a:pt x="47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340"/>
            <p:cNvSpPr/>
            <p:nvPr/>
          </p:nvSpPr>
          <p:spPr>
            <a:xfrm>
              <a:off x="5850558" y="2815578"/>
              <a:ext cx="97299" cy="99250"/>
            </a:xfrm>
            <a:custGeom>
              <a:rect b="b" l="l" r="r" t="t"/>
              <a:pathLst>
                <a:path extrusionOk="0" h="2492" w="2443">
                  <a:moveTo>
                    <a:pt x="768" y="1607"/>
                  </a:moveTo>
                  <a:lnTo>
                    <a:pt x="768" y="1607"/>
                  </a:lnTo>
                  <a:cubicBezTo>
                    <a:pt x="769" y="1608"/>
                    <a:pt x="769" y="1608"/>
                    <a:pt x="769" y="1608"/>
                  </a:cubicBezTo>
                  <a:cubicBezTo>
                    <a:pt x="769" y="1608"/>
                    <a:pt x="768" y="1607"/>
                    <a:pt x="768" y="1607"/>
                  </a:cubicBezTo>
                  <a:close/>
                  <a:moveTo>
                    <a:pt x="1742" y="1"/>
                  </a:moveTo>
                  <a:cubicBezTo>
                    <a:pt x="1716" y="1"/>
                    <a:pt x="1637" y="2"/>
                    <a:pt x="1519" y="14"/>
                  </a:cubicBezTo>
                  <a:cubicBezTo>
                    <a:pt x="1373" y="30"/>
                    <a:pt x="1166" y="59"/>
                    <a:pt x="919" y="142"/>
                  </a:cubicBezTo>
                  <a:cubicBezTo>
                    <a:pt x="795" y="184"/>
                    <a:pt x="661" y="239"/>
                    <a:pt x="526" y="326"/>
                  </a:cubicBezTo>
                  <a:cubicBezTo>
                    <a:pt x="390" y="410"/>
                    <a:pt x="245" y="527"/>
                    <a:pt x="142" y="709"/>
                  </a:cubicBezTo>
                  <a:cubicBezTo>
                    <a:pt x="34" y="887"/>
                    <a:pt x="1" y="1131"/>
                    <a:pt x="49" y="1332"/>
                  </a:cubicBezTo>
                  <a:cubicBezTo>
                    <a:pt x="93" y="1538"/>
                    <a:pt x="185" y="1709"/>
                    <a:pt x="287" y="1858"/>
                  </a:cubicBezTo>
                  <a:lnTo>
                    <a:pt x="327" y="1914"/>
                  </a:lnTo>
                  <a:lnTo>
                    <a:pt x="336" y="1928"/>
                  </a:lnTo>
                  <a:lnTo>
                    <a:pt x="352" y="1947"/>
                  </a:lnTo>
                  <a:lnTo>
                    <a:pt x="371" y="1971"/>
                  </a:lnTo>
                  <a:cubicBezTo>
                    <a:pt x="397" y="2002"/>
                    <a:pt x="419" y="2031"/>
                    <a:pt x="450" y="2065"/>
                  </a:cubicBezTo>
                  <a:lnTo>
                    <a:pt x="550" y="2171"/>
                  </a:lnTo>
                  <a:lnTo>
                    <a:pt x="658" y="2266"/>
                  </a:lnTo>
                  <a:cubicBezTo>
                    <a:pt x="804" y="2387"/>
                    <a:pt x="1009" y="2484"/>
                    <a:pt x="1231" y="2491"/>
                  </a:cubicBezTo>
                  <a:cubicBezTo>
                    <a:pt x="1238" y="2491"/>
                    <a:pt x="1245" y="2491"/>
                    <a:pt x="1251" y="2491"/>
                  </a:cubicBezTo>
                  <a:cubicBezTo>
                    <a:pt x="1466" y="2491"/>
                    <a:pt x="1653" y="2397"/>
                    <a:pt x="1780" y="2296"/>
                  </a:cubicBezTo>
                  <a:cubicBezTo>
                    <a:pt x="1915" y="2191"/>
                    <a:pt x="2007" y="2074"/>
                    <a:pt x="2083" y="1965"/>
                  </a:cubicBezTo>
                  <a:cubicBezTo>
                    <a:pt x="2233" y="1745"/>
                    <a:pt x="2309" y="1547"/>
                    <a:pt x="2360" y="1409"/>
                  </a:cubicBezTo>
                  <a:cubicBezTo>
                    <a:pt x="2385" y="1340"/>
                    <a:pt x="2400" y="1284"/>
                    <a:pt x="2412" y="1246"/>
                  </a:cubicBezTo>
                  <a:cubicBezTo>
                    <a:pt x="2422" y="1207"/>
                    <a:pt x="2428" y="1186"/>
                    <a:pt x="2428" y="1186"/>
                  </a:cubicBezTo>
                  <a:cubicBezTo>
                    <a:pt x="2442" y="1132"/>
                    <a:pt x="2420" y="1071"/>
                    <a:pt x="2369" y="1042"/>
                  </a:cubicBezTo>
                  <a:cubicBezTo>
                    <a:pt x="2349" y="1030"/>
                    <a:pt x="2327" y="1025"/>
                    <a:pt x="2305" y="1025"/>
                  </a:cubicBezTo>
                  <a:cubicBezTo>
                    <a:pt x="2261" y="1025"/>
                    <a:pt x="2218" y="1047"/>
                    <a:pt x="2194" y="1088"/>
                  </a:cubicBezTo>
                  <a:lnTo>
                    <a:pt x="2190" y="1096"/>
                  </a:lnTo>
                  <a:cubicBezTo>
                    <a:pt x="2190" y="1096"/>
                    <a:pt x="2180" y="1112"/>
                    <a:pt x="2163" y="1142"/>
                  </a:cubicBezTo>
                  <a:cubicBezTo>
                    <a:pt x="2144" y="1173"/>
                    <a:pt x="2116" y="1217"/>
                    <a:pt x="2081" y="1274"/>
                  </a:cubicBezTo>
                  <a:cubicBezTo>
                    <a:pt x="2008" y="1387"/>
                    <a:pt x="1901" y="1547"/>
                    <a:pt x="1755" y="1707"/>
                  </a:cubicBezTo>
                  <a:cubicBezTo>
                    <a:pt x="1683" y="1785"/>
                    <a:pt x="1598" y="1861"/>
                    <a:pt x="1510" y="1916"/>
                  </a:cubicBezTo>
                  <a:cubicBezTo>
                    <a:pt x="1430" y="1967"/>
                    <a:pt x="1352" y="1988"/>
                    <a:pt x="1280" y="1988"/>
                  </a:cubicBezTo>
                  <a:cubicBezTo>
                    <a:pt x="1271" y="1988"/>
                    <a:pt x="1262" y="1988"/>
                    <a:pt x="1253" y="1987"/>
                  </a:cubicBezTo>
                  <a:cubicBezTo>
                    <a:pt x="1174" y="1978"/>
                    <a:pt x="1086" y="1936"/>
                    <a:pt x="993" y="1855"/>
                  </a:cubicBezTo>
                  <a:lnTo>
                    <a:pt x="924" y="1792"/>
                  </a:lnTo>
                  <a:lnTo>
                    <a:pt x="862" y="1724"/>
                  </a:lnTo>
                  <a:cubicBezTo>
                    <a:pt x="839" y="1699"/>
                    <a:pt x="813" y="1663"/>
                    <a:pt x="789" y="1634"/>
                  </a:cubicBezTo>
                  <a:lnTo>
                    <a:pt x="770" y="1610"/>
                  </a:lnTo>
                  <a:lnTo>
                    <a:pt x="766" y="1604"/>
                  </a:lnTo>
                  <a:lnTo>
                    <a:pt x="763" y="1601"/>
                  </a:lnTo>
                  <a:cubicBezTo>
                    <a:pt x="762" y="1600"/>
                    <a:pt x="762" y="1599"/>
                    <a:pt x="762" y="1599"/>
                  </a:cubicBezTo>
                  <a:lnTo>
                    <a:pt x="762" y="1599"/>
                  </a:lnTo>
                  <a:cubicBezTo>
                    <a:pt x="762" y="1599"/>
                    <a:pt x="767" y="1605"/>
                    <a:pt x="768" y="1607"/>
                  </a:cubicBezTo>
                  <a:lnTo>
                    <a:pt x="768" y="1607"/>
                  </a:lnTo>
                  <a:lnTo>
                    <a:pt x="768" y="1606"/>
                  </a:lnTo>
                  <a:lnTo>
                    <a:pt x="761" y="1595"/>
                  </a:lnTo>
                  <a:lnTo>
                    <a:pt x="732" y="1552"/>
                  </a:lnTo>
                  <a:cubicBezTo>
                    <a:pt x="652" y="1440"/>
                    <a:pt x="590" y="1325"/>
                    <a:pt x="568" y="1221"/>
                  </a:cubicBezTo>
                  <a:cubicBezTo>
                    <a:pt x="546" y="1117"/>
                    <a:pt x="546" y="1033"/>
                    <a:pt x="589" y="949"/>
                  </a:cubicBezTo>
                  <a:cubicBezTo>
                    <a:pt x="627" y="865"/>
                    <a:pt x="703" y="781"/>
                    <a:pt x="793" y="711"/>
                  </a:cubicBezTo>
                  <a:cubicBezTo>
                    <a:pt x="883" y="641"/>
                    <a:pt x="983" y="581"/>
                    <a:pt x="1080" y="530"/>
                  </a:cubicBezTo>
                  <a:cubicBezTo>
                    <a:pt x="1277" y="430"/>
                    <a:pt x="1458" y="363"/>
                    <a:pt x="1586" y="319"/>
                  </a:cubicBezTo>
                  <a:cubicBezTo>
                    <a:pt x="1714" y="274"/>
                    <a:pt x="1786" y="253"/>
                    <a:pt x="1786" y="253"/>
                  </a:cubicBezTo>
                  <a:cubicBezTo>
                    <a:pt x="1838" y="238"/>
                    <a:pt x="1877" y="189"/>
                    <a:pt x="1878" y="131"/>
                  </a:cubicBezTo>
                  <a:cubicBezTo>
                    <a:pt x="1879" y="60"/>
                    <a:pt x="1822" y="2"/>
                    <a:pt x="1752" y="1"/>
                  </a:cubicBezTo>
                  <a:cubicBezTo>
                    <a:pt x="1752" y="1"/>
                    <a:pt x="1748" y="1"/>
                    <a:pt x="17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340"/>
            <p:cNvSpPr/>
            <p:nvPr/>
          </p:nvSpPr>
          <p:spPr>
            <a:xfrm>
              <a:off x="6224977" y="2815578"/>
              <a:ext cx="97299" cy="99250"/>
            </a:xfrm>
            <a:custGeom>
              <a:rect b="b" l="l" r="r" t="t"/>
              <a:pathLst>
                <a:path extrusionOk="0" h="2492" w="2443">
                  <a:moveTo>
                    <a:pt x="1680" y="1602"/>
                  </a:moveTo>
                  <a:lnTo>
                    <a:pt x="1678" y="1604"/>
                  </a:lnTo>
                  <a:lnTo>
                    <a:pt x="1677" y="1606"/>
                  </a:lnTo>
                  <a:lnTo>
                    <a:pt x="1677" y="1606"/>
                  </a:lnTo>
                  <a:cubicBezTo>
                    <a:pt x="1678" y="1605"/>
                    <a:pt x="1679" y="1603"/>
                    <a:pt x="1680" y="1602"/>
                  </a:cubicBezTo>
                  <a:close/>
                  <a:moveTo>
                    <a:pt x="1676" y="1607"/>
                  </a:moveTo>
                  <a:lnTo>
                    <a:pt x="1676" y="1607"/>
                  </a:lnTo>
                  <a:cubicBezTo>
                    <a:pt x="1676" y="1608"/>
                    <a:pt x="1675" y="1608"/>
                    <a:pt x="1675" y="1608"/>
                  </a:cubicBezTo>
                  <a:cubicBezTo>
                    <a:pt x="1675" y="1608"/>
                    <a:pt x="1676" y="1607"/>
                    <a:pt x="1676" y="1607"/>
                  </a:cubicBezTo>
                  <a:close/>
                  <a:moveTo>
                    <a:pt x="702" y="1"/>
                  </a:moveTo>
                  <a:cubicBezTo>
                    <a:pt x="696" y="1"/>
                    <a:pt x="692" y="1"/>
                    <a:pt x="692" y="1"/>
                  </a:cubicBezTo>
                  <a:cubicBezTo>
                    <a:pt x="621" y="2"/>
                    <a:pt x="564" y="60"/>
                    <a:pt x="565" y="131"/>
                  </a:cubicBezTo>
                  <a:cubicBezTo>
                    <a:pt x="566" y="189"/>
                    <a:pt x="605" y="238"/>
                    <a:pt x="658" y="253"/>
                  </a:cubicBezTo>
                  <a:cubicBezTo>
                    <a:pt x="658" y="253"/>
                    <a:pt x="730" y="274"/>
                    <a:pt x="857" y="319"/>
                  </a:cubicBezTo>
                  <a:cubicBezTo>
                    <a:pt x="985" y="363"/>
                    <a:pt x="1167" y="430"/>
                    <a:pt x="1363" y="530"/>
                  </a:cubicBezTo>
                  <a:cubicBezTo>
                    <a:pt x="1461" y="581"/>
                    <a:pt x="1561" y="641"/>
                    <a:pt x="1651" y="711"/>
                  </a:cubicBezTo>
                  <a:cubicBezTo>
                    <a:pt x="1741" y="781"/>
                    <a:pt x="1816" y="865"/>
                    <a:pt x="1855" y="949"/>
                  </a:cubicBezTo>
                  <a:cubicBezTo>
                    <a:pt x="1897" y="1033"/>
                    <a:pt x="1897" y="1117"/>
                    <a:pt x="1876" y="1221"/>
                  </a:cubicBezTo>
                  <a:cubicBezTo>
                    <a:pt x="1853" y="1325"/>
                    <a:pt x="1791" y="1440"/>
                    <a:pt x="1712" y="1552"/>
                  </a:cubicBezTo>
                  <a:lnTo>
                    <a:pt x="1683" y="1595"/>
                  </a:lnTo>
                  <a:lnTo>
                    <a:pt x="1676" y="1606"/>
                  </a:lnTo>
                  <a:lnTo>
                    <a:pt x="1676" y="1606"/>
                  </a:lnTo>
                  <a:lnTo>
                    <a:pt x="1673" y="1610"/>
                  </a:lnTo>
                  <a:lnTo>
                    <a:pt x="1655" y="1634"/>
                  </a:lnTo>
                  <a:cubicBezTo>
                    <a:pt x="1630" y="1663"/>
                    <a:pt x="1604" y="1699"/>
                    <a:pt x="1582" y="1724"/>
                  </a:cubicBezTo>
                  <a:lnTo>
                    <a:pt x="1520" y="1792"/>
                  </a:lnTo>
                  <a:lnTo>
                    <a:pt x="1451" y="1855"/>
                  </a:lnTo>
                  <a:cubicBezTo>
                    <a:pt x="1358" y="1936"/>
                    <a:pt x="1269" y="1978"/>
                    <a:pt x="1190" y="1987"/>
                  </a:cubicBezTo>
                  <a:cubicBezTo>
                    <a:pt x="1181" y="1988"/>
                    <a:pt x="1172" y="1988"/>
                    <a:pt x="1163" y="1988"/>
                  </a:cubicBezTo>
                  <a:cubicBezTo>
                    <a:pt x="1092" y="1988"/>
                    <a:pt x="1013" y="1967"/>
                    <a:pt x="934" y="1916"/>
                  </a:cubicBezTo>
                  <a:cubicBezTo>
                    <a:pt x="846" y="1861"/>
                    <a:pt x="761" y="1785"/>
                    <a:pt x="688" y="1707"/>
                  </a:cubicBezTo>
                  <a:cubicBezTo>
                    <a:pt x="543" y="1547"/>
                    <a:pt x="436" y="1387"/>
                    <a:pt x="363" y="1274"/>
                  </a:cubicBezTo>
                  <a:cubicBezTo>
                    <a:pt x="328" y="1217"/>
                    <a:pt x="300" y="1173"/>
                    <a:pt x="280" y="1142"/>
                  </a:cubicBezTo>
                  <a:cubicBezTo>
                    <a:pt x="264" y="1112"/>
                    <a:pt x="254" y="1096"/>
                    <a:pt x="254" y="1096"/>
                  </a:cubicBezTo>
                  <a:lnTo>
                    <a:pt x="250" y="1088"/>
                  </a:lnTo>
                  <a:cubicBezTo>
                    <a:pt x="226" y="1047"/>
                    <a:pt x="183" y="1025"/>
                    <a:pt x="139" y="1025"/>
                  </a:cubicBezTo>
                  <a:cubicBezTo>
                    <a:pt x="117" y="1025"/>
                    <a:pt x="95" y="1030"/>
                    <a:pt x="74" y="1042"/>
                  </a:cubicBezTo>
                  <a:cubicBezTo>
                    <a:pt x="24" y="1071"/>
                    <a:pt x="1" y="1132"/>
                    <a:pt x="16" y="1186"/>
                  </a:cubicBezTo>
                  <a:cubicBezTo>
                    <a:pt x="16" y="1186"/>
                    <a:pt x="21" y="1207"/>
                    <a:pt x="32" y="1246"/>
                  </a:cubicBezTo>
                  <a:cubicBezTo>
                    <a:pt x="43" y="1284"/>
                    <a:pt x="58" y="1340"/>
                    <a:pt x="83" y="1409"/>
                  </a:cubicBezTo>
                  <a:cubicBezTo>
                    <a:pt x="134" y="1547"/>
                    <a:pt x="211" y="1745"/>
                    <a:pt x="361" y="1965"/>
                  </a:cubicBezTo>
                  <a:cubicBezTo>
                    <a:pt x="436" y="2074"/>
                    <a:pt x="529" y="2191"/>
                    <a:pt x="665" y="2296"/>
                  </a:cubicBezTo>
                  <a:cubicBezTo>
                    <a:pt x="790" y="2397"/>
                    <a:pt x="978" y="2491"/>
                    <a:pt x="1192" y="2491"/>
                  </a:cubicBezTo>
                  <a:cubicBezTo>
                    <a:pt x="1199" y="2491"/>
                    <a:pt x="1205" y="2491"/>
                    <a:pt x="1212" y="2491"/>
                  </a:cubicBezTo>
                  <a:cubicBezTo>
                    <a:pt x="1434" y="2484"/>
                    <a:pt x="1639" y="2387"/>
                    <a:pt x="1786" y="2266"/>
                  </a:cubicBezTo>
                  <a:lnTo>
                    <a:pt x="1893" y="2171"/>
                  </a:lnTo>
                  <a:lnTo>
                    <a:pt x="1994" y="2065"/>
                  </a:lnTo>
                  <a:cubicBezTo>
                    <a:pt x="2024" y="2031"/>
                    <a:pt x="2046" y="2002"/>
                    <a:pt x="2073" y="1971"/>
                  </a:cubicBezTo>
                  <a:lnTo>
                    <a:pt x="2091" y="1947"/>
                  </a:lnTo>
                  <a:lnTo>
                    <a:pt x="2107" y="1928"/>
                  </a:lnTo>
                  <a:lnTo>
                    <a:pt x="2117" y="1914"/>
                  </a:lnTo>
                  <a:lnTo>
                    <a:pt x="2157" y="1858"/>
                  </a:lnTo>
                  <a:cubicBezTo>
                    <a:pt x="2259" y="1709"/>
                    <a:pt x="2351" y="1538"/>
                    <a:pt x="2395" y="1332"/>
                  </a:cubicBezTo>
                  <a:cubicBezTo>
                    <a:pt x="2442" y="1131"/>
                    <a:pt x="2410" y="887"/>
                    <a:pt x="2302" y="709"/>
                  </a:cubicBezTo>
                  <a:cubicBezTo>
                    <a:pt x="2199" y="527"/>
                    <a:pt x="2053" y="410"/>
                    <a:pt x="1918" y="326"/>
                  </a:cubicBezTo>
                  <a:cubicBezTo>
                    <a:pt x="1782" y="239"/>
                    <a:pt x="1649" y="184"/>
                    <a:pt x="1525" y="142"/>
                  </a:cubicBezTo>
                  <a:cubicBezTo>
                    <a:pt x="1278" y="59"/>
                    <a:pt x="1070" y="30"/>
                    <a:pt x="924" y="14"/>
                  </a:cubicBezTo>
                  <a:cubicBezTo>
                    <a:pt x="807" y="2"/>
                    <a:pt x="728" y="1"/>
                    <a:pt x="7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340"/>
            <p:cNvSpPr/>
            <p:nvPr/>
          </p:nvSpPr>
          <p:spPr>
            <a:xfrm>
              <a:off x="5830883" y="3044468"/>
              <a:ext cx="531140" cy="138520"/>
            </a:xfrm>
            <a:custGeom>
              <a:rect b="b" l="l" r="r" t="t"/>
              <a:pathLst>
                <a:path extrusionOk="0" h="3478" w="13336">
                  <a:moveTo>
                    <a:pt x="11238" y="1"/>
                  </a:moveTo>
                  <a:cubicBezTo>
                    <a:pt x="9883" y="1343"/>
                    <a:pt x="7914" y="2050"/>
                    <a:pt x="5948" y="2050"/>
                  </a:cubicBezTo>
                  <a:cubicBezTo>
                    <a:pt x="4302" y="2050"/>
                    <a:pt x="2659" y="1555"/>
                    <a:pt x="1380" y="522"/>
                  </a:cubicBezTo>
                  <a:cubicBezTo>
                    <a:pt x="1038" y="695"/>
                    <a:pt x="1" y="1284"/>
                    <a:pt x="1" y="1284"/>
                  </a:cubicBezTo>
                  <a:lnTo>
                    <a:pt x="2254" y="3478"/>
                  </a:lnTo>
                  <a:lnTo>
                    <a:pt x="10700" y="3478"/>
                  </a:lnTo>
                  <a:lnTo>
                    <a:pt x="13335" y="761"/>
                  </a:lnTo>
                  <a:cubicBezTo>
                    <a:pt x="13335" y="761"/>
                    <a:pt x="11760" y="196"/>
                    <a:pt x="112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340"/>
            <p:cNvSpPr/>
            <p:nvPr/>
          </p:nvSpPr>
          <p:spPr>
            <a:xfrm>
              <a:off x="5911972" y="3113410"/>
              <a:ext cx="286997" cy="34809"/>
            </a:xfrm>
            <a:custGeom>
              <a:rect b="b" l="l" r="r" t="t"/>
              <a:pathLst>
                <a:path extrusionOk="0" h="874" w="7206">
                  <a:moveTo>
                    <a:pt x="24" y="1"/>
                  </a:moveTo>
                  <a:cubicBezTo>
                    <a:pt x="9" y="1"/>
                    <a:pt x="1" y="25"/>
                    <a:pt x="17" y="34"/>
                  </a:cubicBezTo>
                  <a:cubicBezTo>
                    <a:pt x="559" y="319"/>
                    <a:pt x="1149" y="501"/>
                    <a:pt x="1746" y="627"/>
                  </a:cubicBezTo>
                  <a:cubicBezTo>
                    <a:pt x="2547" y="784"/>
                    <a:pt x="3373" y="873"/>
                    <a:pt x="4197" y="873"/>
                  </a:cubicBezTo>
                  <a:cubicBezTo>
                    <a:pt x="5211" y="873"/>
                    <a:pt x="6223" y="738"/>
                    <a:pt x="7186" y="429"/>
                  </a:cubicBezTo>
                  <a:cubicBezTo>
                    <a:pt x="7205" y="423"/>
                    <a:pt x="7197" y="396"/>
                    <a:pt x="7181" y="396"/>
                  </a:cubicBezTo>
                  <a:cubicBezTo>
                    <a:pt x="7179" y="396"/>
                    <a:pt x="7177" y="396"/>
                    <a:pt x="7175" y="397"/>
                  </a:cubicBezTo>
                  <a:cubicBezTo>
                    <a:pt x="6275" y="666"/>
                    <a:pt x="5215" y="807"/>
                    <a:pt x="4138" y="807"/>
                  </a:cubicBezTo>
                  <a:cubicBezTo>
                    <a:pt x="2679" y="807"/>
                    <a:pt x="1190" y="549"/>
                    <a:pt x="32" y="3"/>
                  </a:cubicBezTo>
                  <a:cubicBezTo>
                    <a:pt x="30" y="2"/>
                    <a:pt x="27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340"/>
            <p:cNvSpPr/>
            <p:nvPr/>
          </p:nvSpPr>
          <p:spPr>
            <a:xfrm>
              <a:off x="5993380" y="3007707"/>
              <a:ext cx="190614" cy="44766"/>
            </a:xfrm>
            <a:custGeom>
              <a:rect b="b" l="l" r="r" t="t"/>
              <a:pathLst>
                <a:path extrusionOk="0" h="1124" w="4786">
                  <a:moveTo>
                    <a:pt x="2197" y="182"/>
                  </a:moveTo>
                  <a:lnTo>
                    <a:pt x="2195" y="183"/>
                  </a:lnTo>
                  <a:lnTo>
                    <a:pt x="2191" y="183"/>
                  </a:lnTo>
                  <a:cubicBezTo>
                    <a:pt x="2193" y="183"/>
                    <a:pt x="2195" y="182"/>
                    <a:pt x="2197" y="182"/>
                  </a:cubicBezTo>
                  <a:close/>
                  <a:moveTo>
                    <a:pt x="2213" y="182"/>
                  </a:moveTo>
                  <a:cubicBezTo>
                    <a:pt x="2217" y="182"/>
                    <a:pt x="2204" y="183"/>
                    <a:pt x="2211" y="183"/>
                  </a:cubicBezTo>
                  <a:lnTo>
                    <a:pt x="2205" y="183"/>
                  </a:lnTo>
                  <a:lnTo>
                    <a:pt x="2202" y="182"/>
                  </a:lnTo>
                  <a:lnTo>
                    <a:pt x="2202" y="182"/>
                  </a:lnTo>
                  <a:cubicBezTo>
                    <a:pt x="2208" y="182"/>
                    <a:pt x="2211" y="182"/>
                    <a:pt x="2213" y="182"/>
                  </a:cubicBezTo>
                  <a:close/>
                  <a:moveTo>
                    <a:pt x="4521" y="1"/>
                  </a:moveTo>
                  <a:cubicBezTo>
                    <a:pt x="4490" y="1"/>
                    <a:pt x="4433" y="1"/>
                    <a:pt x="4353" y="5"/>
                  </a:cubicBezTo>
                  <a:cubicBezTo>
                    <a:pt x="4229" y="9"/>
                    <a:pt x="4054" y="22"/>
                    <a:pt x="3845" y="38"/>
                  </a:cubicBezTo>
                  <a:cubicBezTo>
                    <a:pt x="3742" y="47"/>
                    <a:pt x="3631" y="58"/>
                    <a:pt x="3512" y="68"/>
                  </a:cubicBezTo>
                  <a:cubicBezTo>
                    <a:pt x="3396" y="80"/>
                    <a:pt x="3273" y="94"/>
                    <a:pt x="3146" y="106"/>
                  </a:cubicBezTo>
                  <a:cubicBezTo>
                    <a:pt x="3082" y="112"/>
                    <a:pt x="3018" y="119"/>
                    <a:pt x="2954" y="128"/>
                  </a:cubicBezTo>
                  <a:cubicBezTo>
                    <a:pt x="2888" y="136"/>
                    <a:pt x="2832" y="135"/>
                    <a:pt x="2770" y="143"/>
                  </a:cubicBezTo>
                  <a:cubicBezTo>
                    <a:pt x="2709" y="149"/>
                    <a:pt x="2648" y="156"/>
                    <a:pt x="2587" y="162"/>
                  </a:cubicBezTo>
                  <a:cubicBezTo>
                    <a:pt x="2525" y="169"/>
                    <a:pt x="2449" y="168"/>
                    <a:pt x="2380" y="172"/>
                  </a:cubicBezTo>
                  <a:lnTo>
                    <a:pt x="2275" y="177"/>
                  </a:lnTo>
                  <a:lnTo>
                    <a:pt x="2221" y="181"/>
                  </a:lnTo>
                  <a:lnTo>
                    <a:pt x="2200" y="182"/>
                  </a:lnTo>
                  <a:lnTo>
                    <a:pt x="2200" y="182"/>
                  </a:lnTo>
                  <a:lnTo>
                    <a:pt x="2193" y="182"/>
                  </a:lnTo>
                  <a:cubicBezTo>
                    <a:pt x="2133" y="178"/>
                    <a:pt x="2072" y="177"/>
                    <a:pt x="2012" y="176"/>
                  </a:cubicBezTo>
                  <a:cubicBezTo>
                    <a:pt x="2002" y="177"/>
                    <a:pt x="1992" y="177"/>
                    <a:pt x="1982" y="177"/>
                  </a:cubicBezTo>
                  <a:cubicBezTo>
                    <a:pt x="1872" y="177"/>
                    <a:pt x="1757" y="160"/>
                    <a:pt x="1648" y="156"/>
                  </a:cubicBezTo>
                  <a:cubicBezTo>
                    <a:pt x="1528" y="149"/>
                    <a:pt x="1408" y="129"/>
                    <a:pt x="1295" y="121"/>
                  </a:cubicBezTo>
                  <a:cubicBezTo>
                    <a:pt x="1180" y="107"/>
                    <a:pt x="1072" y="94"/>
                    <a:pt x="972" y="83"/>
                  </a:cubicBezTo>
                  <a:cubicBezTo>
                    <a:pt x="871" y="69"/>
                    <a:pt x="778" y="59"/>
                    <a:pt x="694" y="51"/>
                  </a:cubicBezTo>
                  <a:cubicBezTo>
                    <a:pt x="611" y="39"/>
                    <a:pt x="537" y="32"/>
                    <a:pt x="477" y="25"/>
                  </a:cubicBezTo>
                  <a:cubicBezTo>
                    <a:pt x="418" y="18"/>
                    <a:pt x="370" y="16"/>
                    <a:pt x="338" y="12"/>
                  </a:cubicBezTo>
                  <a:cubicBezTo>
                    <a:pt x="304" y="9"/>
                    <a:pt x="286" y="7"/>
                    <a:pt x="286" y="7"/>
                  </a:cubicBezTo>
                  <a:lnTo>
                    <a:pt x="284" y="7"/>
                  </a:lnTo>
                  <a:cubicBezTo>
                    <a:pt x="277" y="6"/>
                    <a:pt x="270" y="6"/>
                    <a:pt x="263" y="6"/>
                  </a:cubicBezTo>
                  <a:cubicBezTo>
                    <a:pt x="193" y="6"/>
                    <a:pt x="124" y="38"/>
                    <a:pt x="78" y="97"/>
                  </a:cubicBezTo>
                  <a:cubicBezTo>
                    <a:pt x="0" y="198"/>
                    <a:pt x="20" y="344"/>
                    <a:pt x="121" y="422"/>
                  </a:cubicBezTo>
                  <a:cubicBezTo>
                    <a:pt x="121" y="422"/>
                    <a:pt x="135" y="433"/>
                    <a:pt x="163" y="453"/>
                  </a:cubicBezTo>
                  <a:cubicBezTo>
                    <a:pt x="193" y="473"/>
                    <a:pt x="236" y="505"/>
                    <a:pt x="293" y="540"/>
                  </a:cubicBezTo>
                  <a:cubicBezTo>
                    <a:pt x="404" y="610"/>
                    <a:pt x="568" y="699"/>
                    <a:pt x="772" y="792"/>
                  </a:cubicBezTo>
                  <a:cubicBezTo>
                    <a:pt x="876" y="835"/>
                    <a:pt x="988" y="882"/>
                    <a:pt x="1111" y="923"/>
                  </a:cubicBezTo>
                  <a:cubicBezTo>
                    <a:pt x="1235" y="961"/>
                    <a:pt x="1364" y="1006"/>
                    <a:pt x="1506" y="1035"/>
                  </a:cubicBezTo>
                  <a:cubicBezTo>
                    <a:pt x="1648" y="1061"/>
                    <a:pt x="1792" y="1098"/>
                    <a:pt x="1951" y="1105"/>
                  </a:cubicBezTo>
                  <a:cubicBezTo>
                    <a:pt x="2029" y="1112"/>
                    <a:pt x="2109" y="1119"/>
                    <a:pt x="2188" y="1123"/>
                  </a:cubicBezTo>
                  <a:lnTo>
                    <a:pt x="2203" y="1124"/>
                  </a:lnTo>
                  <a:lnTo>
                    <a:pt x="2210" y="1124"/>
                  </a:lnTo>
                  <a:lnTo>
                    <a:pt x="2239" y="1123"/>
                  </a:lnTo>
                  <a:lnTo>
                    <a:pt x="2265" y="1122"/>
                  </a:lnTo>
                  <a:lnTo>
                    <a:pt x="2318" y="1120"/>
                  </a:lnTo>
                  <a:lnTo>
                    <a:pt x="2424" y="1115"/>
                  </a:lnTo>
                  <a:cubicBezTo>
                    <a:pt x="2495" y="1110"/>
                    <a:pt x="2561" y="1109"/>
                    <a:pt x="2638" y="1100"/>
                  </a:cubicBezTo>
                  <a:cubicBezTo>
                    <a:pt x="2716" y="1089"/>
                    <a:pt x="2794" y="1078"/>
                    <a:pt x="2872" y="1066"/>
                  </a:cubicBezTo>
                  <a:cubicBezTo>
                    <a:pt x="3030" y="1044"/>
                    <a:pt x="3168" y="1012"/>
                    <a:pt x="3301" y="978"/>
                  </a:cubicBezTo>
                  <a:cubicBezTo>
                    <a:pt x="3437" y="947"/>
                    <a:pt x="3563" y="908"/>
                    <a:pt x="3683" y="869"/>
                  </a:cubicBezTo>
                  <a:cubicBezTo>
                    <a:pt x="3803" y="831"/>
                    <a:pt x="3914" y="790"/>
                    <a:pt x="4016" y="749"/>
                  </a:cubicBezTo>
                  <a:cubicBezTo>
                    <a:pt x="4219" y="670"/>
                    <a:pt x="4384" y="589"/>
                    <a:pt x="4498" y="529"/>
                  </a:cubicBezTo>
                  <a:cubicBezTo>
                    <a:pt x="4611" y="470"/>
                    <a:pt x="4677" y="428"/>
                    <a:pt x="4677" y="428"/>
                  </a:cubicBezTo>
                  <a:cubicBezTo>
                    <a:pt x="4739" y="388"/>
                    <a:pt x="4781" y="317"/>
                    <a:pt x="4783" y="238"/>
                  </a:cubicBezTo>
                  <a:cubicBezTo>
                    <a:pt x="4786" y="110"/>
                    <a:pt x="4684" y="4"/>
                    <a:pt x="4556" y="1"/>
                  </a:cubicBezTo>
                  <a:lnTo>
                    <a:pt x="4548" y="1"/>
                  </a:lnTo>
                  <a:cubicBezTo>
                    <a:pt x="4548" y="1"/>
                    <a:pt x="4539" y="1"/>
                    <a:pt x="45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340"/>
            <p:cNvSpPr/>
            <p:nvPr/>
          </p:nvSpPr>
          <p:spPr>
            <a:xfrm>
              <a:off x="6023370" y="2505678"/>
              <a:ext cx="15174" cy="17205"/>
            </a:xfrm>
            <a:custGeom>
              <a:rect b="b" l="l" r="r" t="t"/>
              <a:pathLst>
                <a:path extrusionOk="0" h="432" w="381">
                  <a:moveTo>
                    <a:pt x="15" y="1"/>
                  </a:moveTo>
                  <a:cubicBezTo>
                    <a:pt x="14" y="1"/>
                    <a:pt x="13" y="1"/>
                    <a:pt x="12" y="1"/>
                  </a:cubicBezTo>
                  <a:cubicBezTo>
                    <a:pt x="4" y="6"/>
                    <a:pt x="1" y="15"/>
                    <a:pt x="5" y="23"/>
                  </a:cubicBezTo>
                  <a:cubicBezTo>
                    <a:pt x="83" y="172"/>
                    <a:pt x="180" y="308"/>
                    <a:pt x="297" y="428"/>
                  </a:cubicBezTo>
                  <a:cubicBezTo>
                    <a:pt x="303" y="430"/>
                    <a:pt x="307" y="431"/>
                    <a:pt x="310" y="431"/>
                  </a:cubicBezTo>
                  <a:cubicBezTo>
                    <a:pt x="381" y="431"/>
                    <a:pt x="62" y="1"/>
                    <a:pt x="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340"/>
            <p:cNvSpPr/>
            <p:nvPr/>
          </p:nvSpPr>
          <p:spPr>
            <a:xfrm>
              <a:off x="6121983" y="2502969"/>
              <a:ext cx="10953" cy="20830"/>
            </a:xfrm>
            <a:custGeom>
              <a:rect b="b" l="l" r="r" t="t"/>
              <a:pathLst>
                <a:path extrusionOk="0" h="523" w="275">
                  <a:moveTo>
                    <a:pt x="264" y="0"/>
                  </a:moveTo>
                  <a:cubicBezTo>
                    <a:pt x="260" y="0"/>
                    <a:pt x="256" y="2"/>
                    <a:pt x="252" y="5"/>
                  </a:cubicBezTo>
                  <a:cubicBezTo>
                    <a:pt x="116" y="135"/>
                    <a:pt x="23" y="317"/>
                    <a:pt x="2" y="506"/>
                  </a:cubicBezTo>
                  <a:cubicBezTo>
                    <a:pt x="1" y="516"/>
                    <a:pt x="9" y="523"/>
                    <a:pt x="18" y="523"/>
                  </a:cubicBezTo>
                  <a:cubicBezTo>
                    <a:pt x="24" y="523"/>
                    <a:pt x="30" y="520"/>
                    <a:pt x="33" y="513"/>
                  </a:cubicBezTo>
                  <a:cubicBezTo>
                    <a:pt x="93" y="330"/>
                    <a:pt x="220" y="157"/>
                    <a:pt x="275" y="6"/>
                  </a:cubicBezTo>
                  <a:cubicBezTo>
                    <a:pt x="272" y="2"/>
                    <a:pt x="268" y="0"/>
                    <a:pt x="2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340"/>
            <p:cNvSpPr/>
            <p:nvPr/>
          </p:nvSpPr>
          <p:spPr>
            <a:xfrm>
              <a:off x="6074548" y="2782959"/>
              <a:ext cx="31782" cy="9280"/>
            </a:xfrm>
            <a:custGeom>
              <a:rect b="b" l="l" r="r" t="t"/>
              <a:pathLst>
                <a:path extrusionOk="0" h="233" w="798">
                  <a:moveTo>
                    <a:pt x="44" y="0"/>
                  </a:moveTo>
                  <a:cubicBezTo>
                    <a:pt x="20" y="0"/>
                    <a:pt x="0" y="30"/>
                    <a:pt x="16" y="52"/>
                  </a:cubicBezTo>
                  <a:cubicBezTo>
                    <a:pt x="104" y="177"/>
                    <a:pt x="250" y="233"/>
                    <a:pt x="399" y="233"/>
                  </a:cubicBezTo>
                  <a:cubicBezTo>
                    <a:pt x="535" y="233"/>
                    <a:pt x="674" y="186"/>
                    <a:pt x="773" y="102"/>
                  </a:cubicBezTo>
                  <a:cubicBezTo>
                    <a:pt x="797" y="83"/>
                    <a:pt x="781" y="43"/>
                    <a:pt x="753" y="43"/>
                  </a:cubicBezTo>
                  <a:cubicBezTo>
                    <a:pt x="750" y="43"/>
                    <a:pt x="747" y="44"/>
                    <a:pt x="745" y="45"/>
                  </a:cubicBezTo>
                  <a:cubicBezTo>
                    <a:pt x="631" y="77"/>
                    <a:pt x="519" y="99"/>
                    <a:pt x="409" y="99"/>
                  </a:cubicBezTo>
                  <a:cubicBezTo>
                    <a:pt x="289" y="99"/>
                    <a:pt x="172" y="73"/>
                    <a:pt x="59" y="5"/>
                  </a:cubicBezTo>
                  <a:cubicBezTo>
                    <a:pt x="54" y="2"/>
                    <a:pt x="49" y="0"/>
                    <a:pt x="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340"/>
            <p:cNvSpPr/>
            <p:nvPr/>
          </p:nvSpPr>
          <p:spPr>
            <a:xfrm>
              <a:off x="6153287" y="2345410"/>
              <a:ext cx="55002" cy="52612"/>
            </a:xfrm>
            <a:custGeom>
              <a:rect b="b" l="l" r="r" t="t"/>
              <a:pathLst>
                <a:path extrusionOk="0" h="1321" w="1381">
                  <a:moveTo>
                    <a:pt x="44" y="0"/>
                  </a:moveTo>
                  <a:cubicBezTo>
                    <a:pt x="9" y="0"/>
                    <a:pt x="1" y="55"/>
                    <a:pt x="36" y="63"/>
                  </a:cubicBezTo>
                  <a:cubicBezTo>
                    <a:pt x="666" y="199"/>
                    <a:pt x="1159" y="667"/>
                    <a:pt x="1315" y="1299"/>
                  </a:cubicBezTo>
                  <a:cubicBezTo>
                    <a:pt x="1320" y="1314"/>
                    <a:pt x="1332" y="1321"/>
                    <a:pt x="1345" y="1321"/>
                  </a:cubicBezTo>
                  <a:cubicBezTo>
                    <a:pt x="1363" y="1321"/>
                    <a:pt x="1381" y="1308"/>
                    <a:pt x="1378" y="1286"/>
                  </a:cubicBezTo>
                  <a:cubicBezTo>
                    <a:pt x="1326" y="611"/>
                    <a:pt x="724" y="28"/>
                    <a:pt x="47" y="0"/>
                  </a:cubicBezTo>
                  <a:cubicBezTo>
                    <a:pt x="46" y="0"/>
                    <a:pt x="45" y="0"/>
                    <a:pt x="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340"/>
            <p:cNvSpPr/>
            <p:nvPr/>
          </p:nvSpPr>
          <p:spPr>
            <a:xfrm>
              <a:off x="6248276" y="2406705"/>
              <a:ext cx="56794" cy="11112"/>
            </a:xfrm>
            <a:custGeom>
              <a:rect b="b" l="l" r="r" t="t"/>
              <a:pathLst>
                <a:path extrusionOk="0" h="279" w="1426">
                  <a:moveTo>
                    <a:pt x="876" y="0"/>
                  </a:moveTo>
                  <a:cubicBezTo>
                    <a:pt x="581" y="0"/>
                    <a:pt x="284" y="74"/>
                    <a:pt x="30" y="219"/>
                  </a:cubicBezTo>
                  <a:cubicBezTo>
                    <a:pt x="1" y="235"/>
                    <a:pt x="16" y="279"/>
                    <a:pt x="45" y="279"/>
                  </a:cubicBezTo>
                  <a:cubicBezTo>
                    <a:pt x="48" y="279"/>
                    <a:pt x="52" y="278"/>
                    <a:pt x="55" y="277"/>
                  </a:cubicBezTo>
                  <a:cubicBezTo>
                    <a:pt x="380" y="179"/>
                    <a:pt x="711" y="127"/>
                    <a:pt x="1047" y="127"/>
                  </a:cubicBezTo>
                  <a:cubicBezTo>
                    <a:pt x="1159" y="127"/>
                    <a:pt x="1272" y="133"/>
                    <a:pt x="1386" y="145"/>
                  </a:cubicBezTo>
                  <a:cubicBezTo>
                    <a:pt x="1386" y="145"/>
                    <a:pt x="1387" y="145"/>
                    <a:pt x="1388" y="145"/>
                  </a:cubicBezTo>
                  <a:cubicBezTo>
                    <a:pt x="1401" y="145"/>
                    <a:pt x="1414" y="136"/>
                    <a:pt x="1419" y="123"/>
                  </a:cubicBezTo>
                  <a:cubicBezTo>
                    <a:pt x="1425" y="106"/>
                    <a:pt x="1415" y="88"/>
                    <a:pt x="1399" y="82"/>
                  </a:cubicBezTo>
                  <a:cubicBezTo>
                    <a:pt x="1231" y="27"/>
                    <a:pt x="1054" y="0"/>
                    <a:pt x="8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0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0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0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9" name="Shape 4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0" name="Google Shape;4150;p341"/>
          <p:cNvSpPr/>
          <p:nvPr/>
        </p:nvSpPr>
        <p:spPr>
          <a:xfrm>
            <a:off x="944438" y="1047250"/>
            <a:ext cx="5235300" cy="1501500"/>
          </a:xfrm>
          <a:prstGeom prst="round2DiagRect">
            <a:avLst>
              <a:gd fmla="val 31808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51" name="Google Shape;4151;p341"/>
          <p:cNvGrpSpPr/>
          <p:nvPr/>
        </p:nvGrpSpPr>
        <p:grpSpPr>
          <a:xfrm>
            <a:off x="2957045" y="2730224"/>
            <a:ext cx="1210127" cy="764304"/>
            <a:chOff x="715099" y="535000"/>
            <a:chExt cx="1038379" cy="655830"/>
          </a:xfrm>
        </p:grpSpPr>
        <p:sp>
          <p:nvSpPr>
            <p:cNvPr id="4152" name="Google Shape;4152;p341"/>
            <p:cNvSpPr/>
            <p:nvPr/>
          </p:nvSpPr>
          <p:spPr>
            <a:xfrm>
              <a:off x="769872" y="560039"/>
              <a:ext cx="927587" cy="597177"/>
            </a:xfrm>
            <a:custGeom>
              <a:rect b="b" l="l" r="r" t="t"/>
              <a:pathLst>
                <a:path extrusionOk="0" h="14882" w="23116">
                  <a:moveTo>
                    <a:pt x="11559" y="1"/>
                  </a:moveTo>
                  <a:cubicBezTo>
                    <a:pt x="4028" y="1"/>
                    <a:pt x="37" y="6656"/>
                    <a:pt x="1" y="14882"/>
                  </a:cubicBezTo>
                  <a:lnTo>
                    <a:pt x="23115" y="14882"/>
                  </a:lnTo>
                  <a:cubicBezTo>
                    <a:pt x="23080" y="6656"/>
                    <a:pt x="19305" y="1"/>
                    <a:pt x="115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341"/>
            <p:cNvSpPr/>
            <p:nvPr/>
          </p:nvSpPr>
          <p:spPr>
            <a:xfrm>
              <a:off x="715099" y="1120647"/>
              <a:ext cx="1038379" cy="70183"/>
            </a:xfrm>
            <a:custGeom>
              <a:rect b="b" l="l" r="r" t="t"/>
              <a:pathLst>
                <a:path extrusionOk="0" h="1749" w="25877">
                  <a:moveTo>
                    <a:pt x="12938" y="0"/>
                  </a:moveTo>
                  <a:cubicBezTo>
                    <a:pt x="5794" y="0"/>
                    <a:pt x="0" y="401"/>
                    <a:pt x="0" y="983"/>
                  </a:cubicBezTo>
                  <a:cubicBezTo>
                    <a:pt x="0" y="1566"/>
                    <a:pt x="5794" y="1748"/>
                    <a:pt x="12938" y="1748"/>
                  </a:cubicBezTo>
                  <a:cubicBezTo>
                    <a:pt x="20084" y="1748"/>
                    <a:pt x="25877" y="1566"/>
                    <a:pt x="25877" y="983"/>
                  </a:cubicBezTo>
                  <a:cubicBezTo>
                    <a:pt x="25877" y="401"/>
                    <a:pt x="20084" y="0"/>
                    <a:pt x="129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341"/>
            <p:cNvSpPr/>
            <p:nvPr/>
          </p:nvSpPr>
          <p:spPr>
            <a:xfrm>
              <a:off x="922392" y="785751"/>
              <a:ext cx="742399" cy="334382"/>
            </a:xfrm>
            <a:custGeom>
              <a:rect b="b" l="l" r="r" t="t"/>
              <a:pathLst>
                <a:path extrusionOk="0" h="8333" w="18501">
                  <a:moveTo>
                    <a:pt x="8917" y="1"/>
                  </a:moveTo>
                  <a:cubicBezTo>
                    <a:pt x="8862" y="1"/>
                    <a:pt x="8806" y="2"/>
                    <a:pt x="8749" y="3"/>
                  </a:cubicBezTo>
                  <a:cubicBezTo>
                    <a:pt x="6086" y="81"/>
                    <a:pt x="5749" y="1413"/>
                    <a:pt x="5568" y="1472"/>
                  </a:cubicBezTo>
                  <a:cubicBezTo>
                    <a:pt x="5557" y="1475"/>
                    <a:pt x="5542" y="1477"/>
                    <a:pt x="5524" y="1477"/>
                  </a:cubicBezTo>
                  <a:cubicBezTo>
                    <a:pt x="5406" y="1477"/>
                    <a:pt x="5137" y="1417"/>
                    <a:pt x="4797" y="1417"/>
                  </a:cubicBezTo>
                  <a:cubicBezTo>
                    <a:pt x="4294" y="1417"/>
                    <a:pt x="3637" y="1548"/>
                    <a:pt x="3085" y="2202"/>
                  </a:cubicBezTo>
                  <a:cubicBezTo>
                    <a:pt x="2145" y="3315"/>
                    <a:pt x="2748" y="4349"/>
                    <a:pt x="2593" y="4478"/>
                  </a:cubicBezTo>
                  <a:cubicBezTo>
                    <a:pt x="2438" y="4607"/>
                    <a:pt x="1501" y="4395"/>
                    <a:pt x="751" y="5792"/>
                  </a:cubicBezTo>
                  <a:cubicBezTo>
                    <a:pt x="1" y="7189"/>
                    <a:pt x="757" y="8332"/>
                    <a:pt x="1378" y="8332"/>
                  </a:cubicBezTo>
                  <a:lnTo>
                    <a:pt x="17091" y="8332"/>
                  </a:lnTo>
                  <a:cubicBezTo>
                    <a:pt x="17479" y="8332"/>
                    <a:pt x="18501" y="6186"/>
                    <a:pt x="17208" y="4194"/>
                  </a:cubicBezTo>
                  <a:cubicBezTo>
                    <a:pt x="16449" y="3026"/>
                    <a:pt x="15789" y="2810"/>
                    <a:pt x="15325" y="2810"/>
                  </a:cubicBezTo>
                  <a:cubicBezTo>
                    <a:pt x="15052" y="2810"/>
                    <a:pt x="14847" y="2885"/>
                    <a:pt x="14731" y="2885"/>
                  </a:cubicBezTo>
                  <a:cubicBezTo>
                    <a:pt x="14708" y="2885"/>
                    <a:pt x="14689" y="2882"/>
                    <a:pt x="14673" y="2875"/>
                  </a:cubicBezTo>
                  <a:cubicBezTo>
                    <a:pt x="14440" y="2771"/>
                    <a:pt x="14776" y="2228"/>
                    <a:pt x="13741" y="1685"/>
                  </a:cubicBezTo>
                  <a:cubicBezTo>
                    <a:pt x="13396" y="1504"/>
                    <a:pt x="13126" y="1444"/>
                    <a:pt x="12911" y="1444"/>
                  </a:cubicBezTo>
                  <a:cubicBezTo>
                    <a:pt x="12480" y="1444"/>
                    <a:pt x="12267" y="1685"/>
                    <a:pt x="12112" y="1685"/>
                  </a:cubicBezTo>
                  <a:cubicBezTo>
                    <a:pt x="11884" y="1685"/>
                    <a:pt x="11433" y="1"/>
                    <a:pt x="8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341"/>
            <p:cNvSpPr/>
            <p:nvPr/>
          </p:nvSpPr>
          <p:spPr>
            <a:xfrm>
              <a:off x="966009" y="608672"/>
              <a:ext cx="229569" cy="260347"/>
            </a:xfrm>
            <a:custGeom>
              <a:rect b="b" l="l" r="r" t="t"/>
              <a:pathLst>
                <a:path extrusionOk="0" h="6488" w="5721">
                  <a:moveTo>
                    <a:pt x="627" y="1"/>
                  </a:moveTo>
                  <a:cubicBezTo>
                    <a:pt x="523" y="1"/>
                    <a:pt x="1" y="1579"/>
                    <a:pt x="472" y="2219"/>
                  </a:cubicBezTo>
                  <a:cubicBezTo>
                    <a:pt x="671" y="2489"/>
                    <a:pt x="911" y="2585"/>
                    <a:pt x="1177" y="2585"/>
                  </a:cubicBezTo>
                  <a:cubicBezTo>
                    <a:pt x="1555" y="2585"/>
                    <a:pt x="1986" y="2390"/>
                    <a:pt x="2424" y="2226"/>
                  </a:cubicBezTo>
                  <a:cubicBezTo>
                    <a:pt x="2753" y="2102"/>
                    <a:pt x="3050" y="1957"/>
                    <a:pt x="3349" y="1957"/>
                  </a:cubicBezTo>
                  <a:cubicBezTo>
                    <a:pt x="3726" y="1957"/>
                    <a:pt x="4106" y="2188"/>
                    <a:pt x="4557" y="2984"/>
                  </a:cubicBezTo>
                  <a:cubicBezTo>
                    <a:pt x="5365" y="4412"/>
                    <a:pt x="4967" y="6390"/>
                    <a:pt x="5248" y="6487"/>
                  </a:cubicBezTo>
                  <a:cubicBezTo>
                    <a:pt x="5249" y="6488"/>
                    <a:pt x="5251" y="6488"/>
                    <a:pt x="5252" y="6488"/>
                  </a:cubicBezTo>
                  <a:cubicBezTo>
                    <a:pt x="5389" y="6488"/>
                    <a:pt x="5720" y="3863"/>
                    <a:pt x="4869" y="2639"/>
                  </a:cubicBezTo>
                  <a:cubicBezTo>
                    <a:pt x="4368" y="1917"/>
                    <a:pt x="3881" y="1667"/>
                    <a:pt x="3392" y="1667"/>
                  </a:cubicBezTo>
                  <a:cubicBezTo>
                    <a:pt x="3075" y="1667"/>
                    <a:pt x="2756" y="1772"/>
                    <a:pt x="2432" y="1923"/>
                  </a:cubicBezTo>
                  <a:cubicBezTo>
                    <a:pt x="1943" y="2152"/>
                    <a:pt x="1528" y="2345"/>
                    <a:pt x="1197" y="2345"/>
                  </a:cubicBezTo>
                  <a:cubicBezTo>
                    <a:pt x="972" y="2345"/>
                    <a:pt x="786" y="2256"/>
                    <a:pt x="643" y="2028"/>
                  </a:cubicBezTo>
                  <a:cubicBezTo>
                    <a:pt x="286" y="1467"/>
                    <a:pt x="720" y="77"/>
                    <a:pt x="634" y="3"/>
                  </a:cubicBezTo>
                  <a:cubicBezTo>
                    <a:pt x="632" y="2"/>
                    <a:pt x="630" y="1"/>
                    <a:pt x="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341"/>
            <p:cNvSpPr/>
            <p:nvPr/>
          </p:nvSpPr>
          <p:spPr>
            <a:xfrm>
              <a:off x="999996" y="643863"/>
              <a:ext cx="39806" cy="37880"/>
            </a:xfrm>
            <a:custGeom>
              <a:rect b="b" l="l" r="r" t="t"/>
              <a:pathLst>
                <a:path extrusionOk="0" h="944" w="992">
                  <a:moveTo>
                    <a:pt x="437" y="0"/>
                  </a:moveTo>
                  <a:cubicBezTo>
                    <a:pt x="248" y="0"/>
                    <a:pt x="76" y="110"/>
                    <a:pt x="46" y="353"/>
                  </a:cubicBezTo>
                  <a:cubicBezTo>
                    <a:pt x="0" y="734"/>
                    <a:pt x="300" y="943"/>
                    <a:pt x="572" y="943"/>
                  </a:cubicBezTo>
                  <a:cubicBezTo>
                    <a:pt x="781" y="943"/>
                    <a:pt x="972" y="821"/>
                    <a:pt x="980" y="559"/>
                  </a:cubicBezTo>
                  <a:cubicBezTo>
                    <a:pt x="991" y="209"/>
                    <a:pt x="699" y="0"/>
                    <a:pt x="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341"/>
            <p:cNvSpPr/>
            <p:nvPr/>
          </p:nvSpPr>
          <p:spPr>
            <a:xfrm>
              <a:off x="874280" y="911387"/>
              <a:ext cx="36596" cy="25280"/>
            </a:xfrm>
            <a:custGeom>
              <a:rect b="b" l="l" r="r" t="t"/>
              <a:pathLst>
                <a:path extrusionOk="0" h="630" w="912">
                  <a:moveTo>
                    <a:pt x="511" y="1"/>
                  </a:moveTo>
                  <a:cubicBezTo>
                    <a:pt x="117" y="1"/>
                    <a:pt x="1" y="579"/>
                    <a:pt x="385" y="626"/>
                  </a:cubicBezTo>
                  <a:cubicBezTo>
                    <a:pt x="403" y="628"/>
                    <a:pt x="420" y="629"/>
                    <a:pt x="437" y="629"/>
                  </a:cubicBezTo>
                  <a:cubicBezTo>
                    <a:pt x="842" y="629"/>
                    <a:pt x="911" y="13"/>
                    <a:pt x="523" y="1"/>
                  </a:cubicBezTo>
                  <a:cubicBezTo>
                    <a:pt x="519" y="1"/>
                    <a:pt x="515" y="1"/>
                    <a:pt x="5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341"/>
            <p:cNvSpPr/>
            <p:nvPr/>
          </p:nvSpPr>
          <p:spPr>
            <a:xfrm>
              <a:off x="967173" y="727166"/>
              <a:ext cx="29213" cy="27808"/>
            </a:xfrm>
            <a:custGeom>
              <a:rect b="b" l="l" r="r" t="t"/>
              <a:pathLst>
                <a:path extrusionOk="0" h="693" w="728">
                  <a:moveTo>
                    <a:pt x="321" y="0"/>
                  </a:moveTo>
                  <a:cubicBezTo>
                    <a:pt x="182" y="0"/>
                    <a:pt x="56" y="80"/>
                    <a:pt x="34" y="259"/>
                  </a:cubicBezTo>
                  <a:cubicBezTo>
                    <a:pt x="0" y="539"/>
                    <a:pt x="220" y="692"/>
                    <a:pt x="420" y="692"/>
                  </a:cubicBezTo>
                  <a:cubicBezTo>
                    <a:pt x="573" y="692"/>
                    <a:pt x="713" y="602"/>
                    <a:pt x="719" y="410"/>
                  </a:cubicBezTo>
                  <a:cubicBezTo>
                    <a:pt x="727" y="153"/>
                    <a:pt x="513" y="0"/>
                    <a:pt x="3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341"/>
            <p:cNvSpPr/>
            <p:nvPr/>
          </p:nvSpPr>
          <p:spPr>
            <a:xfrm>
              <a:off x="910073" y="846703"/>
              <a:ext cx="21629" cy="20545"/>
            </a:xfrm>
            <a:custGeom>
              <a:rect b="b" l="l" r="r" t="t"/>
              <a:pathLst>
                <a:path extrusionOk="0" h="512" w="539">
                  <a:moveTo>
                    <a:pt x="238" y="0"/>
                  </a:moveTo>
                  <a:cubicBezTo>
                    <a:pt x="135" y="0"/>
                    <a:pt x="42" y="59"/>
                    <a:pt x="26" y="191"/>
                  </a:cubicBezTo>
                  <a:cubicBezTo>
                    <a:pt x="1" y="398"/>
                    <a:pt x="164" y="512"/>
                    <a:pt x="312" y="512"/>
                  </a:cubicBezTo>
                  <a:cubicBezTo>
                    <a:pt x="425" y="512"/>
                    <a:pt x="528" y="446"/>
                    <a:pt x="533" y="304"/>
                  </a:cubicBezTo>
                  <a:cubicBezTo>
                    <a:pt x="539" y="114"/>
                    <a:pt x="380" y="0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341"/>
            <p:cNvSpPr/>
            <p:nvPr/>
          </p:nvSpPr>
          <p:spPr>
            <a:xfrm>
              <a:off x="1224026" y="615574"/>
              <a:ext cx="21990" cy="20906"/>
            </a:xfrm>
            <a:custGeom>
              <a:rect b="b" l="l" r="r" t="t"/>
              <a:pathLst>
                <a:path extrusionOk="0" h="521" w="548">
                  <a:moveTo>
                    <a:pt x="242" y="0"/>
                  </a:moveTo>
                  <a:cubicBezTo>
                    <a:pt x="138" y="0"/>
                    <a:pt x="43" y="61"/>
                    <a:pt x="26" y="195"/>
                  </a:cubicBezTo>
                  <a:cubicBezTo>
                    <a:pt x="1" y="405"/>
                    <a:pt x="166" y="521"/>
                    <a:pt x="317" y="521"/>
                  </a:cubicBezTo>
                  <a:cubicBezTo>
                    <a:pt x="431" y="521"/>
                    <a:pt x="537" y="453"/>
                    <a:pt x="542" y="309"/>
                  </a:cubicBezTo>
                  <a:cubicBezTo>
                    <a:pt x="548" y="115"/>
                    <a:pt x="386" y="0"/>
                    <a:pt x="2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341"/>
            <p:cNvSpPr/>
            <p:nvPr/>
          </p:nvSpPr>
          <p:spPr>
            <a:xfrm>
              <a:off x="1394718" y="668822"/>
              <a:ext cx="39806" cy="37880"/>
            </a:xfrm>
            <a:custGeom>
              <a:rect b="b" l="l" r="r" t="t"/>
              <a:pathLst>
                <a:path extrusionOk="0" h="944" w="992">
                  <a:moveTo>
                    <a:pt x="438" y="0"/>
                  </a:moveTo>
                  <a:cubicBezTo>
                    <a:pt x="249" y="0"/>
                    <a:pt x="76" y="109"/>
                    <a:pt x="47" y="353"/>
                  </a:cubicBezTo>
                  <a:cubicBezTo>
                    <a:pt x="1" y="734"/>
                    <a:pt x="301" y="943"/>
                    <a:pt x="573" y="943"/>
                  </a:cubicBezTo>
                  <a:cubicBezTo>
                    <a:pt x="781" y="943"/>
                    <a:pt x="973" y="821"/>
                    <a:pt x="981" y="560"/>
                  </a:cubicBezTo>
                  <a:cubicBezTo>
                    <a:pt x="992" y="209"/>
                    <a:pt x="699" y="0"/>
                    <a:pt x="4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341"/>
            <p:cNvSpPr/>
            <p:nvPr/>
          </p:nvSpPr>
          <p:spPr>
            <a:xfrm>
              <a:off x="1627491" y="920777"/>
              <a:ext cx="39806" cy="37880"/>
            </a:xfrm>
            <a:custGeom>
              <a:rect b="b" l="l" r="r" t="t"/>
              <a:pathLst>
                <a:path extrusionOk="0" h="944" w="992">
                  <a:moveTo>
                    <a:pt x="438" y="1"/>
                  </a:moveTo>
                  <a:cubicBezTo>
                    <a:pt x="249" y="1"/>
                    <a:pt x="76" y="110"/>
                    <a:pt x="47" y="353"/>
                  </a:cubicBezTo>
                  <a:cubicBezTo>
                    <a:pt x="1" y="734"/>
                    <a:pt x="301" y="943"/>
                    <a:pt x="573" y="943"/>
                  </a:cubicBezTo>
                  <a:cubicBezTo>
                    <a:pt x="781" y="943"/>
                    <a:pt x="973" y="821"/>
                    <a:pt x="981" y="560"/>
                  </a:cubicBezTo>
                  <a:cubicBezTo>
                    <a:pt x="992" y="209"/>
                    <a:pt x="699" y="1"/>
                    <a:pt x="4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341"/>
            <p:cNvSpPr/>
            <p:nvPr/>
          </p:nvSpPr>
          <p:spPr>
            <a:xfrm>
              <a:off x="1326744" y="670267"/>
              <a:ext cx="14606" cy="13924"/>
            </a:xfrm>
            <a:custGeom>
              <a:rect b="b" l="l" r="r" t="t"/>
              <a:pathLst>
                <a:path extrusionOk="0" h="347" w="364">
                  <a:moveTo>
                    <a:pt x="160" y="1"/>
                  </a:moveTo>
                  <a:cubicBezTo>
                    <a:pt x="91" y="1"/>
                    <a:pt x="28" y="41"/>
                    <a:pt x="17" y="130"/>
                  </a:cubicBezTo>
                  <a:cubicBezTo>
                    <a:pt x="0" y="269"/>
                    <a:pt x="110" y="346"/>
                    <a:pt x="210" y="346"/>
                  </a:cubicBezTo>
                  <a:cubicBezTo>
                    <a:pt x="286" y="346"/>
                    <a:pt x="356" y="301"/>
                    <a:pt x="359" y="205"/>
                  </a:cubicBezTo>
                  <a:cubicBezTo>
                    <a:pt x="363" y="77"/>
                    <a:pt x="256" y="1"/>
                    <a:pt x="1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341"/>
            <p:cNvSpPr/>
            <p:nvPr/>
          </p:nvSpPr>
          <p:spPr>
            <a:xfrm>
              <a:off x="832629" y="990316"/>
              <a:ext cx="14647" cy="13924"/>
            </a:xfrm>
            <a:custGeom>
              <a:rect b="b" l="l" r="r" t="t"/>
              <a:pathLst>
                <a:path extrusionOk="0" h="347" w="365">
                  <a:moveTo>
                    <a:pt x="161" y="1"/>
                  </a:moveTo>
                  <a:cubicBezTo>
                    <a:pt x="92" y="1"/>
                    <a:pt x="29" y="41"/>
                    <a:pt x="18" y="130"/>
                  </a:cubicBezTo>
                  <a:cubicBezTo>
                    <a:pt x="1" y="270"/>
                    <a:pt x="111" y="347"/>
                    <a:pt x="211" y="347"/>
                  </a:cubicBezTo>
                  <a:cubicBezTo>
                    <a:pt x="287" y="347"/>
                    <a:pt x="357" y="302"/>
                    <a:pt x="360" y="206"/>
                  </a:cubicBezTo>
                  <a:cubicBezTo>
                    <a:pt x="365" y="77"/>
                    <a:pt x="257" y="1"/>
                    <a:pt x="1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341"/>
            <p:cNvSpPr/>
            <p:nvPr/>
          </p:nvSpPr>
          <p:spPr>
            <a:xfrm>
              <a:off x="1659311" y="983374"/>
              <a:ext cx="14647" cy="13924"/>
            </a:xfrm>
            <a:custGeom>
              <a:rect b="b" l="l" r="r" t="t"/>
              <a:pathLst>
                <a:path extrusionOk="0" h="347" w="365">
                  <a:moveTo>
                    <a:pt x="161" y="1"/>
                  </a:moveTo>
                  <a:cubicBezTo>
                    <a:pt x="92" y="1"/>
                    <a:pt x="29" y="41"/>
                    <a:pt x="18" y="130"/>
                  </a:cubicBezTo>
                  <a:cubicBezTo>
                    <a:pt x="1" y="270"/>
                    <a:pt x="111" y="347"/>
                    <a:pt x="211" y="347"/>
                  </a:cubicBezTo>
                  <a:cubicBezTo>
                    <a:pt x="287" y="347"/>
                    <a:pt x="358" y="302"/>
                    <a:pt x="361" y="206"/>
                  </a:cubicBezTo>
                  <a:cubicBezTo>
                    <a:pt x="364" y="77"/>
                    <a:pt x="257" y="1"/>
                    <a:pt x="1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341"/>
            <p:cNvSpPr/>
            <p:nvPr/>
          </p:nvSpPr>
          <p:spPr>
            <a:xfrm>
              <a:off x="1336977" y="636641"/>
              <a:ext cx="21990" cy="20947"/>
            </a:xfrm>
            <a:custGeom>
              <a:rect b="b" l="l" r="r" t="t"/>
              <a:pathLst>
                <a:path extrusionOk="0" h="522" w="548">
                  <a:moveTo>
                    <a:pt x="242" y="1"/>
                  </a:moveTo>
                  <a:cubicBezTo>
                    <a:pt x="137" y="1"/>
                    <a:pt x="42" y="61"/>
                    <a:pt x="26" y="195"/>
                  </a:cubicBezTo>
                  <a:cubicBezTo>
                    <a:pt x="1" y="406"/>
                    <a:pt x="166" y="521"/>
                    <a:pt x="317" y="521"/>
                  </a:cubicBezTo>
                  <a:cubicBezTo>
                    <a:pt x="432" y="521"/>
                    <a:pt x="537" y="454"/>
                    <a:pt x="542" y="310"/>
                  </a:cubicBezTo>
                  <a:cubicBezTo>
                    <a:pt x="547" y="116"/>
                    <a:pt x="386" y="1"/>
                    <a:pt x="2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341"/>
            <p:cNvSpPr/>
            <p:nvPr/>
          </p:nvSpPr>
          <p:spPr>
            <a:xfrm>
              <a:off x="1590455" y="888756"/>
              <a:ext cx="21990" cy="20906"/>
            </a:xfrm>
            <a:custGeom>
              <a:rect b="b" l="l" r="r" t="t"/>
              <a:pathLst>
                <a:path extrusionOk="0" h="521" w="548">
                  <a:moveTo>
                    <a:pt x="241" y="1"/>
                  </a:moveTo>
                  <a:cubicBezTo>
                    <a:pt x="137" y="1"/>
                    <a:pt x="42" y="61"/>
                    <a:pt x="26" y="195"/>
                  </a:cubicBezTo>
                  <a:cubicBezTo>
                    <a:pt x="0" y="406"/>
                    <a:pt x="165" y="521"/>
                    <a:pt x="316" y="521"/>
                  </a:cubicBezTo>
                  <a:cubicBezTo>
                    <a:pt x="430" y="521"/>
                    <a:pt x="537" y="453"/>
                    <a:pt x="541" y="309"/>
                  </a:cubicBezTo>
                  <a:cubicBezTo>
                    <a:pt x="547" y="116"/>
                    <a:pt x="386" y="1"/>
                    <a:pt x="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341"/>
            <p:cNvSpPr/>
            <p:nvPr/>
          </p:nvSpPr>
          <p:spPr>
            <a:xfrm>
              <a:off x="1009847" y="716051"/>
              <a:ext cx="115688" cy="138039"/>
            </a:xfrm>
            <a:custGeom>
              <a:rect b="b" l="l" r="r" t="t"/>
              <a:pathLst>
                <a:path extrusionOk="0" h="3440" w="2883">
                  <a:moveTo>
                    <a:pt x="2275" y="1"/>
                  </a:moveTo>
                  <a:cubicBezTo>
                    <a:pt x="2275" y="1"/>
                    <a:pt x="1153" y="73"/>
                    <a:pt x="577" y="748"/>
                  </a:cubicBezTo>
                  <a:cubicBezTo>
                    <a:pt x="1" y="1424"/>
                    <a:pt x="147" y="3383"/>
                    <a:pt x="259" y="3439"/>
                  </a:cubicBezTo>
                  <a:cubicBezTo>
                    <a:pt x="259" y="3439"/>
                    <a:pt x="2626" y="2464"/>
                    <a:pt x="2755" y="1766"/>
                  </a:cubicBezTo>
                  <a:cubicBezTo>
                    <a:pt x="2882" y="1068"/>
                    <a:pt x="2275" y="1"/>
                    <a:pt x="22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341"/>
            <p:cNvSpPr/>
            <p:nvPr/>
          </p:nvSpPr>
          <p:spPr>
            <a:xfrm>
              <a:off x="1025155" y="690530"/>
              <a:ext cx="91972" cy="145823"/>
            </a:xfrm>
            <a:custGeom>
              <a:rect b="b" l="l" r="r" t="t"/>
              <a:pathLst>
                <a:path extrusionOk="0" h="3634" w="2292">
                  <a:moveTo>
                    <a:pt x="2258" y="0"/>
                  </a:moveTo>
                  <a:cubicBezTo>
                    <a:pt x="2249" y="0"/>
                    <a:pt x="2240" y="4"/>
                    <a:pt x="2234" y="12"/>
                  </a:cubicBezTo>
                  <a:cubicBezTo>
                    <a:pt x="2234" y="12"/>
                    <a:pt x="2066" y="216"/>
                    <a:pt x="1819" y="526"/>
                  </a:cubicBezTo>
                  <a:cubicBezTo>
                    <a:pt x="1696" y="682"/>
                    <a:pt x="1552" y="863"/>
                    <a:pt x="1405" y="1063"/>
                  </a:cubicBezTo>
                  <a:cubicBezTo>
                    <a:pt x="1254" y="1260"/>
                    <a:pt x="1104" y="1480"/>
                    <a:pt x="951" y="1696"/>
                  </a:cubicBezTo>
                  <a:cubicBezTo>
                    <a:pt x="879" y="1808"/>
                    <a:pt x="808" y="1920"/>
                    <a:pt x="738" y="2031"/>
                  </a:cubicBezTo>
                  <a:cubicBezTo>
                    <a:pt x="665" y="2140"/>
                    <a:pt x="604" y="2253"/>
                    <a:pt x="543" y="2361"/>
                  </a:cubicBezTo>
                  <a:cubicBezTo>
                    <a:pt x="483" y="2471"/>
                    <a:pt x="420" y="2574"/>
                    <a:pt x="373" y="2678"/>
                  </a:cubicBezTo>
                  <a:cubicBezTo>
                    <a:pt x="324" y="2783"/>
                    <a:pt x="278" y="2882"/>
                    <a:pt x="236" y="2973"/>
                  </a:cubicBezTo>
                  <a:cubicBezTo>
                    <a:pt x="215" y="3018"/>
                    <a:pt x="195" y="3062"/>
                    <a:pt x="176" y="3103"/>
                  </a:cubicBezTo>
                  <a:cubicBezTo>
                    <a:pt x="161" y="3145"/>
                    <a:pt x="147" y="3187"/>
                    <a:pt x="134" y="3224"/>
                  </a:cubicBezTo>
                  <a:cubicBezTo>
                    <a:pt x="107" y="3300"/>
                    <a:pt x="84" y="3366"/>
                    <a:pt x="65" y="3421"/>
                  </a:cubicBezTo>
                  <a:cubicBezTo>
                    <a:pt x="28" y="3531"/>
                    <a:pt x="6" y="3593"/>
                    <a:pt x="6" y="3593"/>
                  </a:cubicBezTo>
                  <a:cubicBezTo>
                    <a:pt x="1" y="3608"/>
                    <a:pt x="8" y="3625"/>
                    <a:pt x="22" y="3631"/>
                  </a:cubicBezTo>
                  <a:cubicBezTo>
                    <a:pt x="26" y="3633"/>
                    <a:pt x="31" y="3634"/>
                    <a:pt x="35" y="3634"/>
                  </a:cubicBezTo>
                  <a:cubicBezTo>
                    <a:pt x="47" y="3634"/>
                    <a:pt x="58" y="3626"/>
                    <a:pt x="63" y="3615"/>
                  </a:cubicBezTo>
                  <a:cubicBezTo>
                    <a:pt x="63" y="3615"/>
                    <a:pt x="89" y="3554"/>
                    <a:pt x="133" y="3448"/>
                  </a:cubicBezTo>
                  <a:cubicBezTo>
                    <a:pt x="156" y="3394"/>
                    <a:pt x="183" y="3330"/>
                    <a:pt x="215" y="3256"/>
                  </a:cubicBezTo>
                  <a:cubicBezTo>
                    <a:pt x="230" y="3218"/>
                    <a:pt x="247" y="3179"/>
                    <a:pt x="264" y="3137"/>
                  </a:cubicBezTo>
                  <a:cubicBezTo>
                    <a:pt x="285" y="3097"/>
                    <a:pt x="306" y="3056"/>
                    <a:pt x="329" y="3012"/>
                  </a:cubicBezTo>
                  <a:cubicBezTo>
                    <a:pt x="373" y="2924"/>
                    <a:pt x="421" y="2829"/>
                    <a:pt x="472" y="2730"/>
                  </a:cubicBezTo>
                  <a:cubicBezTo>
                    <a:pt x="522" y="2629"/>
                    <a:pt x="588" y="2529"/>
                    <a:pt x="648" y="2422"/>
                  </a:cubicBezTo>
                  <a:cubicBezTo>
                    <a:pt x="710" y="2315"/>
                    <a:pt x="772" y="2204"/>
                    <a:pt x="844" y="2097"/>
                  </a:cubicBezTo>
                  <a:cubicBezTo>
                    <a:pt x="915" y="1989"/>
                    <a:pt x="986" y="1879"/>
                    <a:pt x="1058" y="1769"/>
                  </a:cubicBezTo>
                  <a:cubicBezTo>
                    <a:pt x="1208" y="1552"/>
                    <a:pt x="1354" y="1333"/>
                    <a:pt x="1502" y="1135"/>
                  </a:cubicBezTo>
                  <a:cubicBezTo>
                    <a:pt x="1646" y="934"/>
                    <a:pt x="1782" y="747"/>
                    <a:pt x="1898" y="586"/>
                  </a:cubicBezTo>
                  <a:cubicBezTo>
                    <a:pt x="2129" y="264"/>
                    <a:pt x="2283" y="48"/>
                    <a:pt x="2283" y="48"/>
                  </a:cubicBezTo>
                  <a:cubicBezTo>
                    <a:pt x="2292" y="35"/>
                    <a:pt x="2290" y="17"/>
                    <a:pt x="2277" y="7"/>
                  </a:cubicBezTo>
                  <a:cubicBezTo>
                    <a:pt x="2271" y="2"/>
                    <a:pt x="2265" y="0"/>
                    <a:pt x="2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341"/>
            <p:cNvSpPr/>
            <p:nvPr/>
          </p:nvSpPr>
          <p:spPr>
            <a:xfrm>
              <a:off x="1156429" y="570231"/>
              <a:ext cx="111755" cy="131337"/>
            </a:xfrm>
            <a:custGeom>
              <a:rect b="b" l="l" r="r" t="t"/>
              <a:pathLst>
                <a:path extrusionOk="0" h="3273" w="2785">
                  <a:moveTo>
                    <a:pt x="115" y="1"/>
                  </a:moveTo>
                  <a:cubicBezTo>
                    <a:pt x="100" y="1"/>
                    <a:pt x="89" y="3"/>
                    <a:pt x="84" y="7"/>
                  </a:cubicBezTo>
                  <a:cubicBezTo>
                    <a:pt x="84" y="7"/>
                    <a:pt x="0" y="2565"/>
                    <a:pt x="583" y="2969"/>
                  </a:cubicBezTo>
                  <a:cubicBezTo>
                    <a:pt x="955" y="3226"/>
                    <a:pt x="1586" y="3273"/>
                    <a:pt x="1995" y="3273"/>
                  </a:cubicBezTo>
                  <a:cubicBezTo>
                    <a:pt x="2228" y="3273"/>
                    <a:pt x="2389" y="3258"/>
                    <a:pt x="2389" y="3258"/>
                  </a:cubicBezTo>
                  <a:cubicBezTo>
                    <a:pt x="2389" y="3258"/>
                    <a:pt x="2785" y="2205"/>
                    <a:pt x="2406" y="1402"/>
                  </a:cubicBezTo>
                  <a:cubicBezTo>
                    <a:pt x="2048" y="643"/>
                    <a:pt x="377" y="1"/>
                    <a:pt x="1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341"/>
            <p:cNvSpPr/>
            <p:nvPr/>
          </p:nvSpPr>
          <p:spPr>
            <a:xfrm>
              <a:off x="1166480" y="587044"/>
              <a:ext cx="96828" cy="142734"/>
            </a:xfrm>
            <a:custGeom>
              <a:rect b="b" l="l" r="r" t="t"/>
              <a:pathLst>
                <a:path extrusionOk="0" h="3557" w="2413">
                  <a:moveTo>
                    <a:pt x="35" y="0"/>
                  </a:moveTo>
                  <a:cubicBezTo>
                    <a:pt x="28" y="0"/>
                    <a:pt x="20" y="3"/>
                    <a:pt x="14" y="9"/>
                  </a:cubicBezTo>
                  <a:cubicBezTo>
                    <a:pt x="2" y="20"/>
                    <a:pt x="1" y="40"/>
                    <a:pt x="12" y="52"/>
                  </a:cubicBezTo>
                  <a:cubicBezTo>
                    <a:pt x="12" y="52"/>
                    <a:pt x="58" y="101"/>
                    <a:pt x="136" y="185"/>
                  </a:cubicBezTo>
                  <a:cubicBezTo>
                    <a:pt x="175" y="228"/>
                    <a:pt x="223" y="279"/>
                    <a:pt x="278" y="338"/>
                  </a:cubicBezTo>
                  <a:cubicBezTo>
                    <a:pt x="306" y="368"/>
                    <a:pt x="334" y="399"/>
                    <a:pt x="365" y="432"/>
                  </a:cubicBezTo>
                  <a:cubicBezTo>
                    <a:pt x="393" y="467"/>
                    <a:pt x="423" y="504"/>
                    <a:pt x="453" y="542"/>
                  </a:cubicBezTo>
                  <a:cubicBezTo>
                    <a:pt x="515" y="618"/>
                    <a:pt x="581" y="701"/>
                    <a:pt x="651" y="789"/>
                  </a:cubicBezTo>
                  <a:cubicBezTo>
                    <a:pt x="722" y="876"/>
                    <a:pt x="786" y="977"/>
                    <a:pt x="860" y="1076"/>
                  </a:cubicBezTo>
                  <a:cubicBezTo>
                    <a:pt x="932" y="1175"/>
                    <a:pt x="1008" y="1278"/>
                    <a:pt x="1075" y="1389"/>
                  </a:cubicBezTo>
                  <a:cubicBezTo>
                    <a:pt x="1145" y="1497"/>
                    <a:pt x="1216" y="1608"/>
                    <a:pt x="1287" y="1718"/>
                  </a:cubicBezTo>
                  <a:cubicBezTo>
                    <a:pt x="1422" y="1944"/>
                    <a:pt x="1563" y="2166"/>
                    <a:pt x="1682" y="2383"/>
                  </a:cubicBezTo>
                  <a:cubicBezTo>
                    <a:pt x="1806" y="2598"/>
                    <a:pt x="1921" y="2798"/>
                    <a:pt x="2019" y="2970"/>
                  </a:cubicBezTo>
                  <a:cubicBezTo>
                    <a:pt x="2219" y="3313"/>
                    <a:pt x="2351" y="3542"/>
                    <a:pt x="2351" y="3542"/>
                  </a:cubicBezTo>
                  <a:cubicBezTo>
                    <a:pt x="2357" y="3551"/>
                    <a:pt x="2367" y="3556"/>
                    <a:pt x="2378" y="3556"/>
                  </a:cubicBezTo>
                  <a:cubicBezTo>
                    <a:pt x="2383" y="3556"/>
                    <a:pt x="2387" y="3555"/>
                    <a:pt x="2391" y="3553"/>
                  </a:cubicBezTo>
                  <a:cubicBezTo>
                    <a:pt x="2406" y="3545"/>
                    <a:pt x="2412" y="3527"/>
                    <a:pt x="2405" y="3512"/>
                  </a:cubicBezTo>
                  <a:cubicBezTo>
                    <a:pt x="2405" y="3512"/>
                    <a:pt x="2288" y="3275"/>
                    <a:pt x="2107" y="2923"/>
                  </a:cubicBezTo>
                  <a:cubicBezTo>
                    <a:pt x="2014" y="2746"/>
                    <a:pt x="1909" y="2540"/>
                    <a:pt x="1787" y="2324"/>
                  </a:cubicBezTo>
                  <a:cubicBezTo>
                    <a:pt x="1669" y="2105"/>
                    <a:pt x="1531" y="1878"/>
                    <a:pt x="1397" y="1650"/>
                  </a:cubicBezTo>
                  <a:cubicBezTo>
                    <a:pt x="1324" y="1539"/>
                    <a:pt x="1251" y="1428"/>
                    <a:pt x="1180" y="1319"/>
                  </a:cubicBezTo>
                  <a:cubicBezTo>
                    <a:pt x="1110" y="1208"/>
                    <a:pt x="1031" y="1105"/>
                    <a:pt x="958" y="1004"/>
                  </a:cubicBezTo>
                  <a:cubicBezTo>
                    <a:pt x="883" y="905"/>
                    <a:pt x="815" y="805"/>
                    <a:pt x="739" y="719"/>
                  </a:cubicBezTo>
                  <a:cubicBezTo>
                    <a:pt x="664" y="632"/>
                    <a:pt x="592" y="550"/>
                    <a:pt x="526" y="474"/>
                  </a:cubicBezTo>
                  <a:cubicBezTo>
                    <a:pt x="494" y="437"/>
                    <a:pt x="463" y="400"/>
                    <a:pt x="432" y="366"/>
                  </a:cubicBezTo>
                  <a:cubicBezTo>
                    <a:pt x="400" y="335"/>
                    <a:pt x="368" y="305"/>
                    <a:pt x="340" y="278"/>
                  </a:cubicBezTo>
                  <a:cubicBezTo>
                    <a:pt x="281" y="222"/>
                    <a:pt x="230" y="174"/>
                    <a:pt x="188" y="134"/>
                  </a:cubicBezTo>
                  <a:cubicBezTo>
                    <a:pt x="104" y="54"/>
                    <a:pt x="56" y="9"/>
                    <a:pt x="56" y="9"/>
                  </a:cubicBezTo>
                  <a:cubicBezTo>
                    <a:pt x="50" y="3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341"/>
            <p:cNvSpPr/>
            <p:nvPr/>
          </p:nvSpPr>
          <p:spPr>
            <a:xfrm>
              <a:off x="1293741" y="711798"/>
              <a:ext cx="125198" cy="86435"/>
            </a:xfrm>
            <a:custGeom>
              <a:rect b="b" l="l" r="r" t="t"/>
              <a:pathLst>
                <a:path extrusionOk="0" h="2154" w="3120">
                  <a:moveTo>
                    <a:pt x="1779" y="1"/>
                  </a:moveTo>
                  <a:cubicBezTo>
                    <a:pt x="1408" y="1"/>
                    <a:pt x="1044" y="53"/>
                    <a:pt x="814" y="204"/>
                  </a:cubicBezTo>
                  <a:cubicBezTo>
                    <a:pt x="182" y="619"/>
                    <a:pt x="1" y="1559"/>
                    <a:pt x="1" y="1559"/>
                  </a:cubicBezTo>
                  <a:cubicBezTo>
                    <a:pt x="1" y="1559"/>
                    <a:pt x="794" y="2153"/>
                    <a:pt x="1393" y="2153"/>
                  </a:cubicBezTo>
                  <a:cubicBezTo>
                    <a:pt x="1409" y="2153"/>
                    <a:pt x="1424" y="2153"/>
                    <a:pt x="1440" y="2152"/>
                  </a:cubicBezTo>
                  <a:cubicBezTo>
                    <a:pt x="2043" y="2118"/>
                    <a:pt x="3120" y="223"/>
                    <a:pt x="3120" y="223"/>
                  </a:cubicBezTo>
                  <a:cubicBezTo>
                    <a:pt x="3097" y="159"/>
                    <a:pt x="2427" y="1"/>
                    <a:pt x="17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341"/>
            <p:cNvSpPr/>
            <p:nvPr/>
          </p:nvSpPr>
          <p:spPr>
            <a:xfrm>
              <a:off x="1265110" y="726725"/>
              <a:ext cx="133344" cy="62559"/>
            </a:xfrm>
            <a:custGeom>
              <a:rect b="b" l="l" r="r" t="t"/>
              <a:pathLst>
                <a:path extrusionOk="0" h="1559" w="3323">
                  <a:moveTo>
                    <a:pt x="3288" y="1"/>
                  </a:moveTo>
                  <a:cubicBezTo>
                    <a:pt x="3286" y="1"/>
                    <a:pt x="3284" y="1"/>
                    <a:pt x="3283" y="1"/>
                  </a:cubicBezTo>
                  <a:cubicBezTo>
                    <a:pt x="3283" y="1"/>
                    <a:pt x="3227" y="13"/>
                    <a:pt x="3131" y="32"/>
                  </a:cubicBezTo>
                  <a:cubicBezTo>
                    <a:pt x="3083" y="42"/>
                    <a:pt x="3024" y="55"/>
                    <a:pt x="2957" y="69"/>
                  </a:cubicBezTo>
                  <a:cubicBezTo>
                    <a:pt x="2923" y="75"/>
                    <a:pt x="2887" y="83"/>
                    <a:pt x="2850" y="91"/>
                  </a:cubicBezTo>
                  <a:cubicBezTo>
                    <a:pt x="2813" y="103"/>
                    <a:pt x="2774" y="115"/>
                    <a:pt x="2733" y="128"/>
                  </a:cubicBezTo>
                  <a:cubicBezTo>
                    <a:pt x="2652" y="153"/>
                    <a:pt x="2562" y="181"/>
                    <a:pt x="2469" y="210"/>
                  </a:cubicBezTo>
                  <a:cubicBezTo>
                    <a:pt x="2376" y="239"/>
                    <a:pt x="2282" y="281"/>
                    <a:pt x="2183" y="320"/>
                  </a:cubicBezTo>
                  <a:cubicBezTo>
                    <a:pt x="2084" y="360"/>
                    <a:pt x="1982" y="399"/>
                    <a:pt x="1881" y="449"/>
                  </a:cubicBezTo>
                  <a:cubicBezTo>
                    <a:pt x="1781" y="496"/>
                    <a:pt x="1678" y="544"/>
                    <a:pt x="1576" y="592"/>
                  </a:cubicBezTo>
                  <a:cubicBezTo>
                    <a:pt x="1377" y="700"/>
                    <a:pt x="1175" y="803"/>
                    <a:pt x="993" y="909"/>
                  </a:cubicBezTo>
                  <a:cubicBezTo>
                    <a:pt x="808" y="1012"/>
                    <a:pt x="641" y="1116"/>
                    <a:pt x="496" y="1204"/>
                  </a:cubicBezTo>
                  <a:cubicBezTo>
                    <a:pt x="208" y="1379"/>
                    <a:pt x="18" y="1501"/>
                    <a:pt x="18" y="1501"/>
                  </a:cubicBezTo>
                  <a:cubicBezTo>
                    <a:pt x="5" y="1510"/>
                    <a:pt x="1" y="1528"/>
                    <a:pt x="8" y="1541"/>
                  </a:cubicBezTo>
                  <a:cubicBezTo>
                    <a:pt x="13" y="1552"/>
                    <a:pt x="24" y="1558"/>
                    <a:pt x="35" y="1558"/>
                  </a:cubicBezTo>
                  <a:cubicBezTo>
                    <a:pt x="40" y="1558"/>
                    <a:pt x="44" y="1557"/>
                    <a:pt x="49" y="1555"/>
                  </a:cubicBezTo>
                  <a:cubicBezTo>
                    <a:pt x="49" y="1555"/>
                    <a:pt x="250" y="1451"/>
                    <a:pt x="546" y="1290"/>
                  </a:cubicBezTo>
                  <a:cubicBezTo>
                    <a:pt x="694" y="1209"/>
                    <a:pt x="866" y="1115"/>
                    <a:pt x="1051" y="1015"/>
                  </a:cubicBezTo>
                  <a:cubicBezTo>
                    <a:pt x="1234" y="911"/>
                    <a:pt x="1435" y="812"/>
                    <a:pt x="1634" y="709"/>
                  </a:cubicBezTo>
                  <a:cubicBezTo>
                    <a:pt x="1735" y="660"/>
                    <a:pt x="1835" y="611"/>
                    <a:pt x="1935" y="563"/>
                  </a:cubicBezTo>
                  <a:cubicBezTo>
                    <a:pt x="2032" y="513"/>
                    <a:pt x="2133" y="473"/>
                    <a:pt x="2229" y="432"/>
                  </a:cubicBezTo>
                  <a:cubicBezTo>
                    <a:pt x="2326" y="393"/>
                    <a:pt x="2418" y="347"/>
                    <a:pt x="2507" y="316"/>
                  </a:cubicBezTo>
                  <a:cubicBezTo>
                    <a:pt x="2597" y="282"/>
                    <a:pt x="2682" y="252"/>
                    <a:pt x="2760" y="224"/>
                  </a:cubicBezTo>
                  <a:cubicBezTo>
                    <a:pt x="2837" y="194"/>
                    <a:pt x="2911" y="170"/>
                    <a:pt x="2977" y="153"/>
                  </a:cubicBezTo>
                  <a:cubicBezTo>
                    <a:pt x="3044" y="134"/>
                    <a:pt x="3101" y="118"/>
                    <a:pt x="3148" y="104"/>
                  </a:cubicBezTo>
                  <a:cubicBezTo>
                    <a:pt x="3243" y="77"/>
                    <a:pt x="3297" y="62"/>
                    <a:pt x="3297" y="62"/>
                  </a:cubicBezTo>
                  <a:cubicBezTo>
                    <a:pt x="3312" y="57"/>
                    <a:pt x="3322" y="41"/>
                    <a:pt x="3319" y="26"/>
                  </a:cubicBezTo>
                  <a:cubicBezTo>
                    <a:pt x="3315" y="11"/>
                    <a:pt x="3302" y="1"/>
                    <a:pt x="3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341"/>
            <p:cNvSpPr/>
            <p:nvPr/>
          </p:nvSpPr>
          <p:spPr>
            <a:xfrm>
              <a:off x="825908" y="593063"/>
              <a:ext cx="137998" cy="105054"/>
            </a:xfrm>
            <a:custGeom>
              <a:rect b="b" l="l" r="r" t="t"/>
              <a:pathLst>
                <a:path extrusionOk="0" h="2618" w="3439">
                  <a:moveTo>
                    <a:pt x="884" y="1"/>
                  </a:moveTo>
                  <a:cubicBezTo>
                    <a:pt x="406" y="1"/>
                    <a:pt x="26" y="56"/>
                    <a:pt x="1" y="104"/>
                  </a:cubicBezTo>
                  <a:cubicBezTo>
                    <a:pt x="1" y="104"/>
                    <a:pt x="976" y="2471"/>
                    <a:pt x="1675" y="2600"/>
                  </a:cubicBezTo>
                  <a:cubicBezTo>
                    <a:pt x="1741" y="2612"/>
                    <a:pt x="1811" y="2617"/>
                    <a:pt x="1882" y="2617"/>
                  </a:cubicBezTo>
                  <a:cubicBezTo>
                    <a:pt x="2565" y="2617"/>
                    <a:pt x="3438" y="2120"/>
                    <a:pt x="3438" y="2120"/>
                  </a:cubicBezTo>
                  <a:cubicBezTo>
                    <a:pt x="3438" y="2120"/>
                    <a:pt x="3367" y="998"/>
                    <a:pt x="2692" y="422"/>
                  </a:cubicBezTo>
                  <a:cubicBezTo>
                    <a:pt x="2309" y="95"/>
                    <a:pt x="1512" y="1"/>
                    <a:pt x="8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341"/>
            <p:cNvSpPr/>
            <p:nvPr/>
          </p:nvSpPr>
          <p:spPr>
            <a:xfrm>
              <a:off x="838809" y="606987"/>
              <a:ext cx="146184" cy="91691"/>
            </a:xfrm>
            <a:custGeom>
              <a:rect b="b" l="l" r="r" t="t"/>
              <a:pathLst>
                <a:path extrusionOk="0" h="2285" w="3643">
                  <a:moveTo>
                    <a:pt x="35" y="0"/>
                  </a:moveTo>
                  <a:cubicBezTo>
                    <a:pt x="23" y="0"/>
                    <a:pt x="12" y="7"/>
                    <a:pt x="7" y="18"/>
                  </a:cubicBezTo>
                  <a:cubicBezTo>
                    <a:pt x="0" y="34"/>
                    <a:pt x="7" y="52"/>
                    <a:pt x="23" y="59"/>
                  </a:cubicBezTo>
                  <a:cubicBezTo>
                    <a:pt x="23" y="59"/>
                    <a:pt x="84" y="85"/>
                    <a:pt x="191" y="129"/>
                  </a:cubicBezTo>
                  <a:cubicBezTo>
                    <a:pt x="244" y="152"/>
                    <a:pt x="309" y="179"/>
                    <a:pt x="383" y="210"/>
                  </a:cubicBezTo>
                  <a:cubicBezTo>
                    <a:pt x="420" y="226"/>
                    <a:pt x="460" y="243"/>
                    <a:pt x="502" y="260"/>
                  </a:cubicBezTo>
                  <a:cubicBezTo>
                    <a:pt x="541" y="281"/>
                    <a:pt x="583" y="302"/>
                    <a:pt x="626" y="325"/>
                  </a:cubicBezTo>
                  <a:cubicBezTo>
                    <a:pt x="714" y="369"/>
                    <a:pt x="809" y="417"/>
                    <a:pt x="908" y="468"/>
                  </a:cubicBezTo>
                  <a:cubicBezTo>
                    <a:pt x="1009" y="518"/>
                    <a:pt x="1109" y="584"/>
                    <a:pt x="1217" y="644"/>
                  </a:cubicBezTo>
                  <a:cubicBezTo>
                    <a:pt x="1323" y="706"/>
                    <a:pt x="1434" y="768"/>
                    <a:pt x="1541" y="840"/>
                  </a:cubicBezTo>
                  <a:cubicBezTo>
                    <a:pt x="1650" y="911"/>
                    <a:pt x="1760" y="982"/>
                    <a:pt x="1870" y="1054"/>
                  </a:cubicBezTo>
                  <a:cubicBezTo>
                    <a:pt x="2086" y="1204"/>
                    <a:pt x="2305" y="1350"/>
                    <a:pt x="2504" y="1497"/>
                  </a:cubicBezTo>
                  <a:cubicBezTo>
                    <a:pt x="2705" y="1642"/>
                    <a:pt x="2891" y="1778"/>
                    <a:pt x="3052" y="1894"/>
                  </a:cubicBezTo>
                  <a:cubicBezTo>
                    <a:pt x="3374" y="2125"/>
                    <a:pt x="3590" y="2279"/>
                    <a:pt x="3590" y="2279"/>
                  </a:cubicBezTo>
                  <a:cubicBezTo>
                    <a:pt x="3595" y="2282"/>
                    <a:pt x="3601" y="2284"/>
                    <a:pt x="3608" y="2284"/>
                  </a:cubicBezTo>
                  <a:cubicBezTo>
                    <a:pt x="3617" y="2284"/>
                    <a:pt x="3626" y="2281"/>
                    <a:pt x="3632" y="2273"/>
                  </a:cubicBezTo>
                  <a:cubicBezTo>
                    <a:pt x="3642" y="2260"/>
                    <a:pt x="3640" y="2240"/>
                    <a:pt x="3627" y="2230"/>
                  </a:cubicBezTo>
                  <a:cubicBezTo>
                    <a:pt x="3627" y="2230"/>
                    <a:pt x="3422" y="2062"/>
                    <a:pt x="3112" y="1815"/>
                  </a:cubicBezTo>
                  <a:cubicBezTo>
                    <a:pt x="2956" y="1693"/>
                    <a:pt x="2775" y="1548"/>
                    <a:pt x="2575" y="1401"/>
                  </a:cubicBezTo>
                  <a:cubicBezTo>
                    <a:pt x="2378" y="1249"/>
                    <a:pt x="2159" y="1100"/>
                    <a:pt x="1942" y="947"/>
                  </a:cubicBezTo>
                  <a:cubicBezTo>
                    <a:pt x="1830" y="875"/>
                    <a:pt x="1718" y="804"/>
                    <a:pt x="1608" y="733"/>
                  </a:cubicBezTo>
                  <a:cubicBezTo>
                    <a:pt x="1499" y="662"/>
                    <a:pt x="1385" y="600"/>
                    <a:pt x="1277" y="539"/>
                  </a:cubicBezTo>
                  <a:cubicBezTo>
                    <a:pt x="1167" y="479"/>
                    <a:pt x="1065" y="417"/>
                    <a:pt x="960" y="368"/>
                  </a:cubicBezTo>
                  <a:cubicBezTo>
                    <a:pt x="855" y="320"/>
                    <a:pt x="757" y="274"/>
                    <a:pt x="666" y="232"/>
                  </a:cubicBezTo>
                  <a:cubicBezTo>
                    <a:pt x="620" y="211"/>
                    <a:pt x="577" y="191"/>
                    <a:pt x="536" y="172"/>
                  </a:cubicBezTo>
                  <a:cubicBezTo>
                    <a:pt x="493" y="157"/>
                    <a:pt x="452" y="143"/>
                    <a:pt x="414" y="130"/>
                  </a:cubicBezTo>
                  <a:cubicBezTo>
                    <a:pt x="338" y="103"/>
                    <a:pt x="272" y="80"/>
                    <a:pt x="217" y="61"/>
                  </a:cubicBezTo>
                  <a:cubicBezTo>
                    <a:pt x="108" y="24"/>
                    <a:pt x="45" y="2"/>
                    <a:pt x="45" y="2"/>
                  </a:cubicBezTo>
                  <a:cubicBezTo>
                    <a:pt x="42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341"/>
            <p:cNvSpPr/>
            <p:nvPr/>
          </p:nvSpPr>
          <p:spPr>
            <a:xfrm>
              <a:off x="1408482" y="690490"/>
              <a:ext cx="163319" cy="188680"/>
            </a:xfrm>
            <a:custGeom>
              <a:rect b="b" l="l" r="r" t="t"/>
              <a:pathLst>
                <a:path extrusionOk="0" h="4702" w="4070">
                  <a:moveTo>
                    <a:pt x="2375" y="0"/>
                  </a:moveTo>
                  <a:cubicBezTo>
                    <a:pt x="1914" y="0"/>
                    <a:pt x="1440" y="233"/>
                    <a:pt x="926" y="882"/>
                  </a:cubicBezTo>
                  <a:cubicBezTo>
                    <a:pt x="0" y="2053"/>
                    <a:pt x="173" y="4701"/>
                    <a:pt x="308" y="4701"/>
                  </a:cubicBezTo>
                  <a:cubicBezTo>
                    <a:pt x="309" y="4701"/>
                    <a:pt x="310" y="4701"/>
                    <a:pt x="311" y="4701"/>
                  </a:cubicBezTo>
                  <a:cubicBezTo>
                    <a:pt x="599" y="4620"/>
                    <a:pt x="322" y="2623"/>
                    <a:pt x="1217" y="1247"/>
                  </a:cubicBezTo>
                  <a:cubicBezTo>
                    <a:pt x="1692" y="517"/>
                    <a:pt x="2071" y="294"/>
                    <a:pt x="2431" y="294"/>
                  </a:cubicBezTo>
                  <a:cubicBezTo>
                    <a:pt x="2750" y="294"/>
                    <a:pt x="3053" y="468"/>
                    <a:pt x="3394" y="621"/>
                  </a:cubicBezTo>
                  <a:cubicBezTo>
                    <a:pt x="3644" y="733"/>
                    <a:pt x="3818" y="783"/>
                    <a:pt x="3905" y="783"/>
                  </a:cubicBezTo>
                  <a:cubicBezTo>
                    <a:pt x="4070" y="783"/>
                    <a:pt x="3924" y="602"/>
                    <a:pt x="3402" y="318"/>
                  </a:cubicBezTo>
                  <a:cubicBezTo>
                    <a:pt x="3060" y="132"/>
                    <a:pt x="2721" y="0"/>
                    <a:pt x="2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341"/>
            <p:cNvSpPr/>
            <p:nvPr/>
          </p:nvSpPr>
          <p:spPr>
            <a:xfrm>
              <a:off x="1561363" y="645549"/>
              <a:ext cx="45264" cy="39245"/>
            </a:xfrm>
            <a:custGeom>
              <a:rect b="b" l="l" r="r" t="t"/>
              <a:pathLst>
                <a:path extrusionOk="0" h="978" w="1128">
                  <a:moveTo>
                    <a:pt x="612" y="1"/>
                  </a:moveTo>
                  <a:cubicBezTo>
                    <a:pt x="322" y="1"/>
                    <a:pt x="0" y="306"/>
                    <a:pt x="113" y="692"/>
                  </a:cubicBezTo>
                  <a:cubicBezTo>
                    <a:pt x="171" y="892"/>
                    <a:pt x="320" y="978"/>
                    <a:pt x="481" y="978"/>
                  </a:cubicBezTo>
                  <a:cubicBezTo>
                    <a:pt x="785" y="978"/>
                    <a:pt x="1127" y="672"/>
                    <a:pt x="966" y="259"/>
                  </a:cubicBezTo>
                  <a:cubicBezTo>
                    <a:pt x="895" y="77"/>
                    <a:pt x="757" y="1"/>
                    <a:pt x="6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341"/>
            <p:cNvSpPr/>
            <p:nvPr/>
          </p:nvSpPr>
          <p:spPr>
            <a:xfrm>
              <a:off x="1523524" y="650003"/>
              <a:ext cx="33185" cy="28812"/>
            </a:xfrm>
            <a:custGeom>
              <a:rect b="b" l="l" r="r" t="t"/>
              <a:pathLst>
                <a:path extrusionOk="0" h="718" w="827">
                  <a:moveTo>
                    <a:pt x="448" y="1"/>
                  </a:moveTo>
                  <a:cubicBezTo>
                    <a:pt x="236" y="1"/>
                    <a:pt x="0" y="225"/>
                    <a:pt x="82" y="508"/>
                  </a:cubicBezTo>
                  <a:cubicBezTo>
                    <a:pt x="125" y="655"/>
                    <a:pt x="235" y="717"/>
                    <a:pt x="352" y="717"/>
                  </a:cubicBezTo>
                  <a:cubicBezTo>
                    <a:pt x="575" y="717"/>
                    <a:pt x="826" y="493"/>
                    <a:pt x="708" y="191"/>
                  </a:cubicBezTo>
                  <a:cubicBezTo>
                    <a:pt x="656" y="57"/>
                    <a:pt x="555" y="1"/>
                    <a:pt x="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341"/>
            <p:cNvSpPr/>
            <p:nvPr/>
          </p:nvSpPr>
          <p:spPr>
            <a:xfrm>
              <a:off x="1462412" y="737599"/>
              <a:ext cx="33306" cy="28892"/>
            </a:xfrm>
            <a:custGeom>
              <a:rect b="b" l="l" r="r" t="t"/>
              <a:pathLst>
                <a:path extrusionOk="0" h="720" w="830">
                  <a:moveTo>
                    <a:pt x="450" y="1"/>
                  </a:moveTo>
                  <a:cubicBezTo>
                    <a:pt x="237" y="1"/>
                    <a:pt x="1" y="226"/>
                    <a:pt x="83" y="510"/>
                  </a:cubicBezTo>
                  <a:cubicBezTo>
                    <a:pt x="126" y="657"/>
                    <a:pt x="236" y="720"/>
                    <a:pt x="354" y="720"/>
                  </a:cubicBezTo>
                  <a:cubicBezTo>
                    <a:pt x="577" y="720"/>
                    <a:pt x="829" y="495"/>
                    <a:pt x="710" y="191"/>
                  </a:cubicBezTo>
                  <a:cubicBezTo>
                    <a:pt x="658" y="57"/>
                    <a:pt x="557" y="1"/>
                    <a:pt x="4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341"/>
            <p:cNvSpPr/>
            <p:nvPr/>
          </p:nvSpPr>
          <p:spPr>
            <a:xfrm>
              <a:off x="1492506" y="725320"/>
              <a:ext cx="125238" cy="121145"/>
            </a:xfrm>
            <a:custGeom>
              <a:rect b="b" l="l" r="r" t="t"/>
              <a:pathLst>
                <a:path extrusionOk="0" h="3019" w="3121">
                  <a:moveTo>
                    <a:pt x="712" y="1"/>
                  </a:moveTo>
                  <a:cubicBezTo>
                    <a:pt x="521" y="1"/>
                    <a:pt x="398" y="16"/>
                    <a:pt x="398" y="16"/>
                  </a:cubicBezTo>
                  <a:cubicBezTo>
                    <a:pt x="398" y="16"/>
                    <a:pt x="0" y="1177"/>
                    <a:pt x="256" y="1839"/>
                  </a:cubicBezTo>
                  <a:cubicBezTo>
                    <a:pt x="512" y="2501"/>
                    <a:pt x="3020" y="3018"/>
                    <a:pt x="3020" y="3018"/>
                  </a:cubicBezTo>
                  <a:cubicBezTo>
                    <a:pt x="3120" y="2941"/>
                    <a:pt x="2898" y="990"/>
                    <a:pt x="2206" y="434"/>
                  </a:cubicBezTo>
                  <a:cubicBezTo>
                    <a:pt x="1745" y="63"/>
                    <a:pt x="1094" y="1"/>
                    <a:pt x="7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341"/>
            <p:cNvSpPr/>
            <p:nvPr/>
          </p:nvSpPr>
          <p:spPr>
            <a:xfrm>
              <a:off x="1483638" y="704414"/>
              <a:ext cx="117172" cy="126683"/>
            </a:xfrm>
            <a:custGeom>
              <a:rect b="b" l="l" r="r" t="t"/>
              <a:pathLst>
                <a:path extrusionOk="0" h="3157" w="2920">
                  <a:moveTo>
                    <a:pt x="33" y="0"/>
                  </a:moveTo>
                  <a:cubicBezTo>
                    <a:pt x="25" y="0"/>
                    <a:pt x="18" y="3"/>
                    <a:pt x="12" y="10"/>
                  </a:cubicBezTo>
                  <a:cubicBezTo>
                    <a:pt x="0" y="22"/>
                    <a:pt x="0" y="41"/>
                    <a:pt x="13" y="53"/>
                  </a:cubicBezTo>
                  <a:cubicBezTo>
                    <a:pt x="13" y="53"/>
                    <a:pt x="204" y="236"/>
                    <a:pt x="491" y="510"/>
                  </a:cubicBezTo>
                  <a:cubicBezTo>
                    <a:pt x="634" y="645"/>
                    <a:pt x="803" y="804"/>
                    <a:pt x="983" y="974"/>
                  </a:cubicBezTo>
                  <a:cubicBezTo>
                    <a:pt x="1165" y="1141"/>
                    <a:pt x="1349" y="1329"/>
                    <a:pt x="1536" y="1514"/>
                  </a:cubicBezTo>
                  <a:cubicBezTo>
                    <a:pt x="1628" y="1609"/>
                    <a:pt x="1719" y="1704"/>
                    <a:pt x="1808" y="1797"/>
                  </a:cubicBezTo>
                  <a:cubicBezTo>
                    <a:pt x="1899" y="1889"/>
                    <a:pt x="1981" y="1987"/>
                    <a:pt x="2061" y="2080"/>
                  </a:cubicBezTo>
                  <a:cubicBezTo>
                    <a:pt x="2140" y="2174"/>
                    <a:pt x="2223" y="2260"/>
                    <a:pt x="2292" y="2349"/>
                  </a:cubicBezTo>
                  <a:cubicBezTo>
                    <a:pt x="2360" y="2438"/>
                    <a:pt x="2425" y="2522"/>
                    <a:pt x="2485" y="2600"/>
                  </a:cubicBezTo>
                  <a:cubicBezTo>
                    <a:pt x="2515" y="2638"/>
                    <a:pt x="2544" y="2676"/>
                    <a:pt x="2571" y="2710"/>
                  </a:cubicBezTo>
                  <a:cubicBezTo>
                    <a:pt x="2596" y="2749"/>
                    <a:pt x="2620" y="2784"/>
                    <a:pt x="2643" y="2818"/>
                  </a:cubicBezTo>
                  <a:cubicBezTo>
                    <a:pt x="2687" y="2885"/>
                    <a:pt x="2725" y="2944"/>
                    <a:pt x="2758" y="2992"/>
                  </a:cubicBezTo>
                  <a:cubicBezTo>
                    <a:pt x="2822" y="3088"/>
                    <a:pt x="2858" y="3143"/>
                    <a:pt x="2858" y="3143"/>
                  </a:cubicBezTo>
                  <a:cubicBezTo>
                    <a:pt x="2865" y="3151"/>
                    <a:pt x="2874" y="3157"/>
                    <a:pt x="2884" y="3157"/>
                  </a:cubicBezTo>
                  <a:cubicBezTo>
                    <a:pt x="2889" y="3157"/>
                    <a:pt x="2894" y="3155"/>
                    <a:pt x="2899" y="3152"/>
                  </a:cubicBezTo>
                  <a:cubicBezTo>
                    <a:pt x="2914" y="3144"/>
                    <a:pt x="2919" y="3125"/>
                    <a:pt x="2911" y="3110"/>
                  </a:cubicBezTo>
                  <a:cubicBezTo>
                    <a:pt x="2911" y="3110"/>
                    <a:pt x="2877" y="3054"/>
                    <a:pt x="2820" y="2953"/>
                  </a:cubicBezTo>
                  <a:cubicBezTo>
                    <a:pt x="2791" y="2903"/>
                    <a:pt x="2756" y="2842"/>
                    <a:pt x="2716" y="2772"/>
                  </a:cubicBezTo>
                  <a:cubicBezTo>
                    <a:pt x="2696" y="2738"/>
                    <a:pt x="2674" y="2700"/>
                    <a:pt x="2651" y="2662"/>
                  </a:cubicBezTo>
                  <a:cubicBezTo>
                    <a:pt x="2625" y="2624"/>
                    <a:pt x="2597" y="2585"/>
                    <a:pt x="2568" y="2545"/>
                  </a:cubicBezTo>
                  <a:cubicBezTo>
                    <a:pt x="2510" y="2462"/>
                    <a:pt x="2447" y="2374"/>
                    <a:pt x="2380" y="2281"/>
                  </a:cubicBezTo>
                  <a:cubicBezTo>
                    <a:pt x="2313" y="2187"/>
                    <a:pt x="2233" y="2097"/>
                    <a:pt x="2154" y="2001"/>
                  </a:cubicBezTo>
                  <a:cubicBezTo>
                    <a:pt x="2073" y="1905"/>
                    <a:pt x="1991" y="1806"/>
                    <a:pt x="1900" y="1712"/>
                  </a:cubicBezTo>
                  <a:cubicBezTo>
                    <a:pt x="1810" y="1616"/>
                    <a:pt x="1720" y="1519"/>
                    <a:pt x="1629" y="1423"/>
                  </a:cubicBezTo>
                  <a:cubicBezTo>
                    <a:pt x="1438" y="1239"/>
                    <a:pt x="1250" y="1051"/>
                    <a:pt x="1065" y="886"/>
                  </a:cubicBezTo>
                  <a:cubicBezTo>
                    <a:pt x="882" y="717"/>
                    <a:pt x="707" y="566"/>
                    <a:pt x="557" y="436"/>
                  </a:cubicBezTo>
                  <a:cubicBezTo>
                    <a:pt x="257" y="177"/>
                    <a:pt x="54" y="8"/>
                    <a:pt x="54" y="8"/>
                  </a:cubicBezTo>
                  <a:cubicBezTo>
                    <a:pt x="48" y="3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341"/>
            <p:cNvSpPr/>
            <p:nvPr/>
          </p:nvSpPr>
          <p:spPr>
            <a:xfrm>
              <a:off x="1428906" y="535000"/>
              <a:ext cx="98513" cy="152003"/>
            </a:xfrm>
            <a:custGeom>
              <a:rect b="b" l="l" r="r" t="t"/>
              <a:pathLst>
                <a:path extrusionOk="0" h="3788" w="2455">
                  <a:moveTo>
                    <a:pt x="1927" y="1"/>
                  </a:moveTo>
                  <a:cubicBezTo>
                    <a:pt x="1758" y="1"/>
                    <a:pt x="250" y="1157"/>
                    <a:pt x="126" y="2019"/>
                  </a:cubicBezTo>
                  <a:cubicBezTo>
                    <a:pt x="1" y="2898"/>
                    <a:pt x="689" y="3787"/>
                    <a:pt x="689" y="3787"/>
                  </a:cubicBezTo>
                  <a:cubicBezTo>
                    <a:pt x="689" y="3787"/>
                    <a:pt x="1576" y="3381"/>
                    <a:pt x="2015" y="2823"/>
                  </a:cubicBezTo>
                  <a:cubicBezTo>
                    <a:pt x="2454" y="2266"/>
                    <a:pt x="1935" y="2"/>
                    <a:pt x="1935" y="2"/>
                  </a:cubicBezTo>
                  <a:cubicBezTo>
                    <a:pt x="1933" y="1"/>
                    <a:pt x="1930" y="1"/>
                    <a:pt x="19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341"/>
            <p:cNvSpPr/>
            <p:nvPr/>
          </p:nvSpPr>
          <p:spPr>
            <a:xfrm>
              <a:off x="1449651" y="554582"/>
              <a:ext cx="51363" cy="164202"/>
            </a:xfrm>
            <a:custGeom>
              <a:rect b="b" l="l" r="r" t="t"/>
              <a:pathLst>
                <a:path extrusionOk="0" h="4092" w="1280">
                  <a:moveTo>
                    <a:pt x="1245" y="1"/>
                  </a:moveTo>
                  <a:cubicBezTo>
                    <a:pt x="1234" y="1"/>
                    <a:pt x="1224" y="6"/>
                    <a:pt x="1218" y="16"/>
                  </a:cubicBezTo>
                  <a:cubicBezTo>
                    <a:pt x="1218" y="16"/>
                    <a:pt x="1186" y="74"/>
                    <a:pt x="1129" y="175"/>
                  </a:cubicBezTo>
                  <a:cubicBezTo>
                    <a:pt x="1101" y="225"/>
                    <a:pt x="1067" y="286"/>
                    <a:pt x="1026" y="357"/>
                  </a:cubicBezTo>
                  <a:cubicBezTo>
                    <a:pt x="1007" y="392"/>
                    <a:pt x="986" y="429"/>
                    <a:pt x="964" y="469"/>
                  </a:cubicBezTo>
                  <a:cubicBezTo>
                    <a:pt x="945" y="511"/>
                    <a:pt x="926" y="554"/>
                    <a:pt x="905" y="600"/>
                  </a:cubicBezTo>
                  <a:cubicBezTo>
                    <a:pt x="865" y="691"/>
                    <a:pt x="821" y="791"/>
                    <a:pt x="775" y="897"/>
                  </a:cubicBezTo>
                  <a:cubicBezTo>
                    <a:pt x="728" y="1001"/>
                    <a:pt x="692" y="1116"/>
                    <a:pt x="649" y="1234"/>
                  </a:cubicBezTo>
                  <a:cubicBezTo>
                    <a:pt x="608" y="1351"/>
                    <a:pt x="564" y="1473"/>
                    <a:pt x="530" y="1599"/>
                  </a:cubicBezTo>
                  <a:cubicBezTo>
                    <a:pt x="493" y="1724"/>
                    <a:pt x="456" y="1852"/>
                    <a:pt x="419" y="1979"/>
                  </a:cubicBezTo>
                  <a:cubicBezTo>
                    <a:pt x="358" y="2238"/>
                    <a:pt x="292" y="2494"/>
                    <a:pt x="244" y="2738"/>
                  </a:cubicBezTo>
                  <a:cubicBezTo>
                    <a:pt x="192" y="2981"/>
                    <a:pt x="152" y="3209"/>
                    <a:pt x="116" y="3404"/>
                  </a:cubicBezTo>
                  <a:cubicBezTo>
                    <a:pt x="46" y="3794"/>
                    <a:pt x="3" y="4056"/>
                    <a:pt x="3" y="4056"/>
                  </a:cubicBezTo>
                  <a:cubicBezTo>
                    <a:pt x="0" y="4071"/>
                    <a:pt x="11" y="4087"/>
                    <a:pt x="27" y="4090"/>
                  </a:cubicBezTo>
                  <a:cubicBezTo>
                    <a:pt x="29" y="4091"/>
                    <a:pt x="32" y="4091"/>
                    <a:pt x="34" y="4091"/>
                  </a:cubicBezTo>
                  <a:cubicBezTo>
                    <a:pt x="48" y="4091"/>
                    <a:pt x="60" y="4082"/>
                    <a:pt x="63" y="4068"/>
                  </a:cubicBezTo>
                  <a:cubicBezTo>
                    <a:pt x="63" y="4068"/>
                    <a:pt x="124" y="3810"/>
                    <a:pt x="213" y="3424"/>
                  </a:cubicBezTo>
                  <a:cubicBezTo>
                    <a:pt x="256" y="3230"/>
                    <a:pt x="308" y="3005"/>
                    <a:pt x="362" y="2764"/>
                  </a:cubicBezTo>
                  <a:cubicBezTo>
                    <a:pt x="413" y="2522"/>
                    <a:pt x="482" y="2268"/>
                    <a:pt x="544" y="2012"/>
                  </a:cubicBezTo>
                  <a:cubicBezTo>
                    <a:pt x="580" y="1886"/>
                    <a:pt x="615" y="1759"/>
                    <a:pt x="650" y="1634"/>
                  </a:cubicBezTo>
                  <a:cubicBezTo>
                    <a:pt x="682" y="1509"/>
                    <a:pt x="725" y="1389"/>
                    <a:pt x="764" y="1273"/>
                  </a:cubicBezTo>
                  <a:cubicBezTo>
                    <a:pt x="806" y="1157"/>
                    <a:pt x="837" y="1041"/>
                    <a:pt x="879" y="937"/>
                  </a:cubicBezTo>
                  <a:cubicBezTo>
                    <a:pt x="920" y="833"/>
                    <a:pt x="959" y="734"/>
                    <a:pt x="996" y="643"/>
                  </a:cubicBezTo>
                  <a:cubicBezTo>
                    <a:pt x="1013" y="598"/>
                    <a:pt x="1031" y="554"/>
                    <a:pt x="1047" y="512"/>
                  </a:cubicBezTo>
                  <a:cubicBezTo>
                    <a:pt x="1067" y="471"/>
                    <a:pt x="1086" y="433"/>
                    <a:pt x="1103" y="397"/>
                  </a:cubicBezTo>
                  <a:cubicBezTo>
                    <a:pt x="1138" y="325"/>
                    <a:pt x="1169" y="261"/>
                    <a:pt x="1194" y="208"/>
                  </a:cubicBezTo>
                  <a:cubicBezTo>
                    <a:pt x="1244" y="105"/>
                    <a:pt x="1273" y="45"/>
                    <a:pt x="1273" y="45"/>
                  </a:cubicBezTo>
                  <a:cubicBezTo>
                    <a:pt x="1280" y="30"/>
                    <a:pt x="1274" y="13"/>
                    <a:pt x="1260" y="5"/>
                  </a:cubicBezTo>
                  <a:cubicBezTo>
                    <a:pt x="1256" y="2"/>
                    <a:pt x="1250" y="1"/>
                    <a:pt x="1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341"/>
            <p:cNvSpPr/>
            <p:nvPr/>
          </p:nvSpPr>
          <p:spPr>
            <a:xfrm>
              <a:off x="1252752" y="628094"/>
              <a:ext cx="67815" cy="213719"/>
            </a:xfrm>
            <a:custGeom>
              <a:rect b="b" l="l" r="r" t="t"/>
              <a:pathLst>
                <a:path extrusionOk="0" h="5326" w="1690">
                  <a:moveTo>
                    <a:pt x="1636" y="0"/>
                  </a:moveTo>
                  <a:cubicBezTo>
                    <a:pt x="1563" y="0"/>
                    <a:pt x="416" y="1576"/>
                    <a:pt x="230" y="2451"/>
                  </a:cubicBezTo>
                  <a:cubicBezTo>
                    <a:pt x="42" y="3332"/>
                    <a:pt x="0" y="5304"/>
                    <a:pt x="142" y="5326"/>
                  </a:cubicBezTo>
                  <a:cubicBezTo>
                    <a:pt x="143" y="5326"/>
                    <a:pt x="144" y="5326"/>
                    <a:pt x="144" y="5326"/>
                  </a:cubicBezTo>
                  <a:cubicBezTo>
                    <a:pt x="282" y="5326"/>
                    <a:pt x="253" y="3476"/>
                    <a:pt x="620" y="2462"/>
                  </a:cubicBezTo>
                  <a:cubicBezTo>
                    <a:pt x="989" y="1443"/>
                    <a:pt x="1690" y="33"/>
                    <a:pt x="1638" y="1"/>
                  </a:cubicBezTo>
                  <a:cubicBezTo>
                    <a:pt x="1637" y="0"/>
                    <a:pt x="1636" y="0"/>
                    <a:pt x="16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341"/>
            <p:cNvSpPr/>
            <p:nvPr/>
          </p:nvSpPr>
          <p:spPr>
            <a:xfrm>
              <a:off x="849402" y="640774"/>
              <a:ext cx="60753" cy="52326"/>
            </a:xfrm>
            <a:custGeom>
              <a:rect b="b" l="l" r="r" t="t"/>
              <a:pathLst>
                <a:path extrusionOk="0" h="1304" w="1514">
                  <a:moveTo>
                    <a:pt x="38" y="1"/>
                  </a:moveTo>
                  <a:lnTo>
                    <a:pt x="0" y="22"/>
                  </a:lnTo>
                  <a:cubicBezTo>
                    <a:pt x="0" y="22"/>
                    <a:pt x="60" y="139"/>
                    <a:pt x="150" y="316"/>
                  </a:cubicBezTo>
                  <a:cubicBezTo>
                    <a:pt x="240" y="491"/>
                    <a:pt x="365" y="727"/>
                    <a:pt x="539" y="936"/>
                  </a:cubicBezTo>
                  <a:cubicBezTo>
                    <a:pt x="585" y="986"/>
                    <a:pt x="629" y="1037"/>
                    <a:pt x="682" y="1079"/>
                  </a:cubicBezTo>
                  <a:cubicBezTo>
                    <a:pt x="731" y="1125"/>
                    <a:pt x="789" y="1160"/>
                    <a:pt x="842" y="1196"/>
                  </a:cubicBezTo>
                  <a:cubicBezTo>
                    <a:pt x="900" y="1224"/>
                    <a:pt x="955" y="1254"/>
                    <a:pt x="1014" y="1268"/>
                  </a:cubicBezTo>
                  <a:cubicBezTo>
                    <a:pt x="1071" y="1288"/>
                    <a:pt x="1126" y="1294"/>
                    <a:pt x="1178" y="1299"/>
                  </a:cubicBezTo>
                  <a:cubicBezTo>
                    <a:pt x="1195" y="1302"/>
                    <a:pt x="1211" y="1303"/>
                    <a:pt x="1227" y="1303"/>
                  </a:cubicBezTo>
                  <a:cubicBezTo>
                    <a:pt x="1259" y="1303"/>
                    <a:pt x="1290" y="1299"/>
                    <a:pt x="1318" y="1299"/>
                  </a:cubicBezTo>
                  <a:cubicBezTo>
                    <a:pt x="1359" y="1298"/>
                    <a:pt x="1394" y="1289"/>
                    <a:pt x="1423" y="1283"/>
                  </a:cubicBezTo>
                  <a:cubicBezTo>
                    <a:pt x="1480" y="1271"/>
                    <a:pt x="1513" y="1263"/>
                    <a:pt x="1513" y="1263"/>
                  </a:cubicBezTo>
                  <a:lnTo>
                    <a:pt x="1504" y="1222"/>
                  </a:lnTo>
                  <a:cubicBezTo>
                    <a:pt x="1504" y="1222"/>
                    <a:pt x="1471" y="1226"/>
                    <a:pt x="1415" y="1232"/>
                  </a:cubicBezTo>
                  <a:cubicBezTo>
                    <a:pt x="1393" y="1234"/>
                    <a:pt x="1367" y="1239"/>
                    <a:pt x="1338" y="1239"/>
                  </a:cubicBezTo>
                  <a:cubicBezTo>
                    <a:pt x="1330" y="1239"/>
                    <a:pt x="1322" y="1239"/>
                    <a:pt x="1314" y="1238"/>
                  </a:cubicBezTo>
                  <a:cubicBezTo>
                    <a:pt x="1301" y="1237"/>
                    <a:pt x="1288" y="1237"/>
                    <a:pt x="1274" y="1237"/>
                  </a:cubicBezTo>
                  <a:lnTo>
                    <a:pt x="1274" y="1237"/>
                  </a:lnTo>
                  <a:cubicBezTo>
                    <a:pt x="1246" y="1237"/>
                    <a:pt x="1217" y="1237"/>
                    <a:pt x="1186" y="1230"/>
                  </a:cubicBezTo>
                  <a:cubicBezTo>
                    <a:pt x="1139" y="1223"/>
                    <a:pt x="1088" y="1214"/>
                    <a:pt x="1038" y="1193"/>
                  </a:cubicBezTo>
                  <a:cubicBezTo>
                    <a:pt x="986" y="1180"/>
                    <a:pt x="938" y="1148"/>
                    <a:pt x="885" y="1123"/>
                  </a:cubicBezTo>
                  <a:cubicBezTo>
                    <a:pt x="837" y="1089"/>
                    <a:pt x="785" y="1057"/>
                    <a:pt x="740" y="1013"/>
                  </a:cubicBezTo>
                  <a:cubicBezTo>
                    <a:pt x="692" y="974"/>
                    <a:pt x="651" y="924"/>
                    <a:pt x="608" y="877"/>
                  </a:cubicBezTo>
                  <a:cubicBezTo>
                    <a:pt x="524" y="779"/>
                    <a:pt x="451" y="672"/>
                    <a:pt x="385" y="569"/>
                  </a:cubicBezTo>
                  <a:cubicBezTo>
                    <a:pt x="321" y="464"/>
                    <a:pt x="261" y="367"/>
                    <a:pt x="211" y="282"/>
                  </a:cubicBezTo>
                  <a:cubicBezTo>
                    <a:pt x="111" y="111"/>
                    <a:pt x="38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341"/>
            <p:cNvSpPr/>
            <p:nvPr/>
          </p:nvSpPr>
          <p:spPr>
            <a:xfrm>
              <a:off x="1090160" y="748794"/>
              <a:ext cx="20706" cy="56540"/>
            </a:xfrm>
            <a:custGeom>
              <a:rect b="b" l="l" r="r" t="t"/>
              <a:pathLst>
                <a:path extrusionOk="0" h="1409" w="516">
                  <a:moveTo>
                    <a:pt x="309" y="0"/>
                  </a:moveTo>
                  <a:lnTo>
                    <a:pt x="274" y="24"/>
                  </a:lnTo>
                  <a:cubicBezTo>
                    <a:pt x="274" y="24"/>
                    <a:pt x="284" y="46"/>
                    <a:pt x="303" y="84"/>
                  </a:cubicBezTo>
                  <a:cubicBezTo>
                    <a:pt x="322" y="122"/>
                    <a:pt x="347" y="178"/>
                    <a:pt x="368" y="247"/>
                  </a:cubicBezTo>
                  <a:cubicBezTo>
                    <a:pt x="381" y="280"/>
                    <a:pt x="390" y="318"/>
                    <a:pt x="398" y="358"/>
                  </a:cubicBezTo>
                  <a:cubicBezTo>
                    <a:pt x="409" y="399"/>
                    <a:pt x="412" y="442"/>
                    <a:pt x="419" y="486"/>
                  </a:cubicBezTo>
                  <a:cubicBezTo>
                    <a:pt x="423" y="530"/>
                    <a:pt x="428" y="577"/>
                    <a:pt x="425" y="623"/>
                  </a:cubicBezTo>
                  <a:cubicBezTo>
                    <a:pt x="426" y="670"/>
                    <a:pt x="418" y="717"/>
                    <a:pt x="413" y="764"/>
                  </a:cubicBezTo>
                  <a:cubicBezTo>
                    <a:pt x="405" y="811"/>
                    <a:pt x="397" y="857"/>
                    <a:pt x="381" y="901"/>
                  </a:cubicBezTo>
                  <a:cubicBezTo>
                    <a:pt x="369" y="946"/>
                    <a:pt x="347" y="986"/>
                    <a:pt x="329" y="1027"/>
                  </a:cubicBezTo>
                  <a:cubicBezTo>
                    <a:pt x="287" y="1104"/>
                    <a:pt x="240" y="1173"/>
                    <a:pt x="189" y="1222"/>
                  </a:cubicBezTo>
                  <a:cubicBezTo>
                    <a:pt x="165" y="1250"/>
                    <a:pt x="139" y="1268"/>
                    <a:pt x="118" y="1287"/>
                  </a:cubicBezTo>
                  <a:cubicBezTo>
                    <a:pt x="97" y="1308"/>
                    <a:pt x="75" y="1322"/>
                    <a:pt x="57" y="1334"/>
                  </a:cubicBezTo>
                  <a:cubicBezTo>
                    <a:pt x="20" y="1358"/>
                    <a:pt x="0" y="1372"/>
                    <a:pt x="0" y="1372"/>
                  </a:cubicBezTo>
                  <a:lnTo>
                    <a:pt x="22" y="1409"/>
                  </a:lnTo>
                  <a:cubicBezTo>
                    <a:pt x="22" y="1409"/>
                    <a:pt x="44" y="1398"/>
                    <a:pt x="83" y="1379"/>
                  </a:cubicBezTo>
                  <a:cubicBezTo>
                    <a:pt x="102" y="1370"/>
                    <a:pt x="126" y="1357"/>
                    <a:pt x="152" y="1338"/>
                  </a:cubicBezTo>
                  <a:cubicBezTo>
                    <a:pt x="178" y="1320"/>
                    <a:pt x="210" y="1301"/>
                    <a:pt x="237" y="1274"/>
                  </a:cubicBezTo>
                  <a:cubicBezTo>
                    <a:pt x="295" y="1223"/>
                    <a:pt x="356" y="1152"/>
                    <a:pt x="404" y="1067"/>
                  </a:cubicBezTo>
                  <a:cubicBezTo>
                    <a:pt x="425" y="1023"/>
                    <a:pt x="450" y="978"/>
                    <a:pt x="464" y="929"/>
                  </a:cubicBezTo>
                  <a:cubicBezTo>
                    <a:pt x="482" y="881"/>
                    <a:pt x="493" y="830"/>
                    <a:pt x="503" y="778"/>
                  </a:cubicBezTo>
                  <a:cubicBezTo>
                    <a:pt x="508" y="727"/>
                    <a:pt x="515" y="675"/>
                    <a:pt x="513" y="624"/>
                  </a:cubicBezTo>
                  <a:cubicBezTo>
                    <a:pt x="515" y="573"/>
                    <a:pt x="508" y="523"/>
                    <a:pt x="503" y="475"/>
                  </a:cubicBezTo>
                  <a:cubicBezTo>
                    <a:pt x="488" y="380"/>
                    <a:pt x="464" y="293"/>
                    <a:pt x="433" y="222"/>
                  </a:cubicBezTo>
                  <a:cubicBezTo>
                    <a:pt x="406" y="151"/>
                    <a:pt x="372" y="96"/>
                    <a:pt x="349" y="58"/>
                  </a:cubicBezTo>
                  <a:cubicBezTo>
                    <a:pt x="324" y="21"/>
                    <a:pt x="309" y="0"/>
                    <a:pt x="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341"/>
            <p:cNvSpPr/>
            <p:nvPr/>
          </p:nvSpPr>
          <p:spPr>
            <a:xfrm>
              <a:off x="1168286" y="646953"/>
              <a:ext cx="53610" cy="48635"/>
            </a:xfrm>
            <a:custGeom>
              <a:rect b="b" l="l" r="r" t="t"/>
              <a:pathLst>
                <a:path extrusionOk="0" h="1212" w="1336">
                  <a:moveTo>
                    <a:pt x="27" y="0"/>
                  </a:moveTo>
                  <a:cubicBezTo>
                    <a:pt x="27" y="0"/>
                    <a:pt x="22" y="32"/>
                    <a:pt x="14" y="87"/>
                  </a:cubicBezTo>
                  <a:cubicBezTo>
                    <a:pt x="12" y="115"/>
                    <a:pt x="3" y="147"/>
                    <a:pt x="4" y="188"/>
                  </a:cubicBezTo>
                  <a:cubicBezTo>
                    <a:pt x="4" y="227"/>
                    <a:pt x="0" y="274"/>
                    <a:pt x="4" y="322"/>
                  </a:cubicBezTo>
                  <a:cubicBezTo>
                    <a:pt x="12" y="371"/>
                    <a:pt x="12" y="425"/>
                    <a:pt x="28" y="481"/>
                  </a:cubicBezTo>
                  <a:cubicBezTo>
                    <a:pt x="36" y="508"/>
                    <a:pt x="44" y="536"/>
                    <a:pt x="52" y="566"/>
                  </a:cubicBezTo>
                  <a:cubicBezTo>
                    <a:pt x="62" y="594"/>
                    <a:pt x="76" y="621"/>
                    <a:pt x="89" y="650"/>
                  </a:cubicBezTo>
                  <a:cubicBezTo>
                    <a:pt x="101" y="680"/>
                    <a:pt x="119" y="706"/>
                    <a:pt x="137" y="733"/>
                  </a:cubicBezTo>
                  <a:cubicBezTo>
                    <a:pt x="156" y="760"/>
                    <a:pt x="172" y="788"/>
                    <a:pt x="196" y="811"/>
                  </a:cubicBezTo>
                  <a:cubicBezTo>
                    <a:pt x="238" y="863"/>
                    <a:pt x="289" y="907"/>
                    <a:pt x="341" y="949"/>
                  </a:cubicBezTo>
                  <a:cubicBezTo>
                    <a:pt x="397" y="984"/>
                    <a:pt x="453" y="1021"/>
                    <a:pt x="512" y="1047"/>
                  </a:cubicBezTo>
                  <a:cubicBezTo>
                    <a:pt x="570" y="1078"/>
                    <a:pt x="631" y="1097"/>
                    <a:pt x="688" y="1118"/>
                  </a:cubicBezTo>
                  <a:cubicBezTo>
                    <a:pt x="805" y="1155"/>
                    <a:pt x="916" y="1176"/>
                    <a:pt x="1012" y="1189"/>
                  </a:cubicBezTo>
                  <a:cubicBezTo>
                    <a:pt x="1107" y="1202"/>
                    <a:pt x="1188" y="1207"/>
                    <a:pt x="1245" y="1209"/>
                  </a:cubicBezTo>
                  <a:cubicBezTo>
                    <a:pt x="1300" y="1210"/>
                    <a:pt x="1332" y="1211"/>
                    <a:pt x="1332" y="1211"/>
                  </a:cubicBezTo>
                  <a:lnTo>
                    <a:pt x="1335" y="1169"/>
                  </a:lnTo>
                  <a:cubicBezTo>
                    <a:pt x="1335" y="1169"/>
                    <a:pt x="1304" y="1164"/>
                    <a:pt x="1249" y="1157"/>
                  </a:cubicBezTo>
                  <a:cubicBezTo>
                    <a:pt x="1194" y="1151"/>
                    <a:pt x="1116" y="1137"/>
                    <a:pt x="1024" y="1120"/>
                  </a:cubicBezTo>
                  <a:cubicBezTo>
                    <a:pt x="931" y="1103"/>
                    <a:pt x="825" y="1074"/>
                    <a:pt x="715" y="1038"/>
                  </a:cubicBezTo>
                  <a:cubicBezTo>
                    <a:pt x="660" y="1017"/>
                    <a:pt x="604" y="997"/>
                    <a:pt x="550" y="969"/>
                  </a:cubicBezTo>
                  <a:cubicBezTo>
                    <a:pt x="495" y="943"/>
                    <a:pt x="446" y="909"/>
                    <a:pt x="395" y="875"/>
                  </a:cubicBezTo>
                  <a:cubicBezTo>
                    <a:pt x="348" y="838"/>
                    <a:pt x="301" y="800"/>
                    <a:pt x="262" y="754"/>
                  </a:cubicBezTo>
                  <a:cubicBezTo>
                    <a:pt x="241" y="734"/>
                    <a:pt x="226" y="708"/>
                    <a:pt x="209" y="685"/>
                  </a:cubicBezTo>
                  <a:cubicBezTo>
                    <a:pt x="192" y="661"/>
                    <a:pt x="176" y="638"/>
                    <a:pt x="164" y="611"/>
                  </a:cubicBezTo>
                  <a:cubicBezTo>
                    <a:pt x="153" y="586"/>
                    <a:pt x="141" y="561"/>
                    <a:pt x="130" y="536"/>
                  </a:cubicBezTo>
                  <a:cubicBezTo>
                    <a:pt x="121" y="511"/>
                    <a:pt x="112" y="486"/>
                    <a:pt x="104" y="460"/>
                  </a:cubicBezTo>
                  <a:cubicBezTo>
                    <a:pt x="86" y="412"/>
                    <a:pt x="84" y="361"/>
                    <a:pt x="74" y="315"/>
                  </a:cubicBezTo>
                  <a:cubicBezTo>
                    <a:pt x="68" y="270"/>
                    <a:pt x="68" y="228"/>
                    <a:pt x="65" y="191"/>
                  </a:cubicBezTo>
                  <a:cubicBezTo>
                    <a:pt x="61" y="154"/>
                    <a:pt x="67" y="119"/>
                    <a:pt x="67" y="92"/>
                  </a:cubicBezTo>
                  <a:cubicBezTo>
                    <a:pt x="68" y="36"/>
                    <a:pt x="69" y="4"/>
                    <a:pt x="69" y="4"/>
                  </a:cubicBezTo>
                  <a:lnTo>
                    <a:pt x="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341"/>
            <p:cNvSpPr/>
            <p:nvPr/>
          </p:nvSpPr>
          <p:spPr>
            <a:xfrm>
              <a:off x="751193" y="824714"/>
              <a:ext cx="157701" cy="99075"/>
            </a:xfrm>
            <a:custGeom>
              <a:rect b="b" l="l" r="r" t="t"/>
              <a:pathLst>
                <a:path extrusionOk="0" h="2469" w="3930">
                  <a:moveTo>
                    <a:pt x="2194" y="0"/>
                  </a:moveTo>
                  <a:cubicBezTo>
                    <a:pt x="1296" y="0"/>
                    <a:pt x="12" y="614"/>
                    <a:pt x="1" y="720"/>
                  </a:cubicBezTo>
                  <a:cubicBezTo>
                    <a:pt x="1" y="720"/>
                    <a:pt x="1638" y="2468"/>
                    <a:pt x="2377" y="2468"/>
                  </a:cubicBezTo>
                  <a:cubicBezTo>
                    <a:pt x="2402" y="2468"/>
                    <a:pt x="2426" y="2466"/>
                    <a:pt x="2449" y="2462"/>
                  </a:cubicBezTo>
                  <a:cubicBezTo>
                    <a:pt x="3147" y="2334"/>
                    <a:pt x="3930" y="1389"/>
                    <a:pt x="3930" y="1389"/>
                  </a:cubicBezTo>
                  <a:cubicBezTo>
                    <a:pt x="3930" y="1389"/>
                    <a:pt x="3465" y="365"/>
                    <a:pt x="2630" y="65"/>
                  </a:cubicBezTo>
                  <a:cubicBezTo>
                    <a:pt x="2503" y="20"/>
                    <a:pt x="2355" y="0"/>
                    <a:pt x="21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341"/>
            <p:cNvSpPr/>
            <p:nvPr/>
          </p:nvSpPr>
          <p:spPr>
            <a:xfrm>
              <a:off x="766862" y="855370"/>
              <a:ext cx="168335" cy="35754"/>
            </a:xfrm>
            <a:custGeom>
              <a:rect b="b" l="l" r="r" t="t"/>
              <a:pathLst>
                <a:path extrusionOk="0" h="891" w="4195">
                  <a:moveTo>
                    <a:pt x="550" y="1"/>
                  </a:moveTo>
                  <a:cubicBezTo>
                    <a:pt x="505" y="1"/>
                    <a:pt x="462" y="3"/>
                    <a:pt x="422" y="4"/>
                  </a:cubicBezTo>
                  <a:cubicBezTo>
                    <a:pt x="341" y="6"/>
                    <a:pt x="271" y="8"/>
                    <a:pt x="213" y="9"/>
                  </a:cubicBezTo>
                  <a:cubicBezTo>
                    <a:pt x="98" y="13"/>
                    <a:pt x="31" y="15"/>
                    <a:pt x="31" y="15"/>
                  </a:cubicBezTo>
                  <a:cubicBezTo>
                    <a:pt x="16" y="15"/>
                    <a:pt x="3" y="28"/>
                    <a:pt x="2" y="44"/>
                  </a:cubicBezTo>
                  <a:cubicBezTo>
                    <a:pt x="1" y="61"/>
                    <a:pt x="14" y="75"/>
                    <a:pt x="31" y="76"/>
                  </a:cubicBezTo>
                  <a:cubicBezTo>
                    <a:pt x="31" y="76"/>
                    <a:pt x="97" y="78"/>
                    <a:pt x="213" y="83"/>
                  </a:cubicBezTo>
                  <a:cubicBezTo>
                    <a:pt x="271" y="84"/>
                    <a:pt x="341" y="87"/>
                    <a:pt x="422" y="90"/>
                  </a:cubicBezTo>
                  <a:cubicBezTo>
                    <a:pt x="462" y="91"/>
                    <a:pt x="505" y="93"/>
                    <a:pt x="550" y="95"/>
                  </a:cubicBezTo>
                  <a:cubicBezTo>
                    <a:pt x="594" y="100"/>
                    <a:pt x="641" y="105"/>
                    <a:pt x="690" y="111"/>
                  </a:cubicBezTo>
                  <a:cubicBezTo>
                    <a:pt x="787" y="121"/>
                    <a:pt x="892" y="132"/>
                    <a:pt x="1004" y="145"/>
                  </a:cubicBezTo>
                  <a:cubicBezTo>
                    <a:pt x="1116" y="156"/>
                    <a:pt x="1233" y="183"/>
                    <a:pt x="1354" y="201"/>
                  </a:cubicBezTo>
                  <a:cubicBezTo>
                    <a:pt x="1476" y="221"/>
                    <a:pt x="1601" y="239"/>
                    <a:pt x="1727" y="269"/>
                  </a:cubicBezTo>
                  <a:cubicBezTo>
                    <a:pt x="1854" y="297"/>
                    <a:pt x="1982" y="324"/>
                    <a:pt x="2110" y="352"/>
                  </a:cubicBezTo>
                  <a:cubicBezTo>
                    <a:pt x="2366" y="416"/>
                    <a:pt x="2623" y="475"/>
                    <a:pt x="2860" y="543"/>
                  </a:cubicBezTo>
                  <a:cubicBezTo>
                    <a:pt x="3100" y="607"/>
                    <a:pt x="3322" y="669"/>
                    <a:pt x="3513" y="720"/>
                  </a:cubicBezTo>
                  <a:cubicBezTo>
                    <a:pt x="3897" y="821"/>
                    <a:pt x="4153" y="889"/>
                    <a:pt x="4153" y="889"/>
                  </a:cubicBezTo>
                  <a:cubicBezTo>
                    <a:pt x="4155" y="890"/>
                    <a:pt x="4157" y="890"/>
                    <a:pt x="4159" y="890"/>
                  </a:cubicBezTo>
                  <a:cubicBezTo>
                    <a:pt x="4172" y="890"/>
                    <a:pt x="4185" y="882"/>
                    <a:pt x="4189" y="868"/>
                  </a:cubicBezTo>
                  <a:cubicBezTo>
                    <a:pt x="4195" y="853"/>
                    <a:pt x="4186" y="835"/>
                    <a:pt x="4169" y="830"/>
                  </a:cubicBezTo>
                  <a:cubicBezTo>
                    <a:pt x="4169" y="830"/>
                    <a:pt x="3919" y="745"/>
                    <a:pt x="3541" y="624"/>
                  </a:cubicBezTo>
                  <a:cubicBezTo>
                    <a:pt x="3352" y="565"/>
                    <a:pt x="3132" y="494"/>
                    <a:pt x="2893" y="427"/>
                  </a:cubicBezTo>
                  <a:cubicBezTo>
                    <a:pt x="2655" y="355"/>
                    <a:pt x="2397" y="293"/>
                    <a:pt x="2140" y="226"/>
                  </a:cubicBezTo>
                  <a:cubicBezTo>
                    <a:pt x="2010" y="200"/>
                    <a:pt x="1880" y="173"/>
                    <a:pt x="1752" y="146"/>
                  </a:cubicBezTo>
                  <a:cubicBezTo>
                    <a:pt x="1624" y="117"/>
                    <a:pt x="1497" y="100"/>
                    <a:pt x="1373" y="81"/>
                  </a:cubicBezTo>
                  <a:cubicBezTo>
                    <a:pt x="1249" y="63"/>
                    <a:pt x="1132" y="42"/>
                    <a:pt x="1016" y="34"/>
                  </a:cubicBezTo>
                  <a:cubicBezTo>
                    <a:pt x="902" y="25"/>
                    <a:pt x="794" y="18"/>
                    <a:pt x="693" y="10"/>
                  </a:cubicBezTo>
                  <a:cubicBezTo>
                    <a:pt x="643" y="7"/>
                    <a:pt x="595" y="4"/>
                    <a:pt x="5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341"/>
            <p:cNvSpPr/>
            <p:nvPr/>
          </p:nvSpPr>
          <p:spPr>
            <a:xfrm>
              <a:off x="810680" y="893651"/>
              <a:ext cx="71427" cy="22311"/>
            </a:xfrm>
            <a:custGeom>
              <a:rect b="b" l="l" r="r" t="t"/>
              <a:pathLst>
                <a:path extrusionOk="0" h="556" w="1780">
                  <a:moveTo>
                    <a:pt x="1752" y="0"/>
                  </a:moveTo>
                  <a:cubicBezTo>
                    <a:pt x="1752" y="0"/>
                    <a:pt x="1726" y="19"/>
                    <a:pt x="1682" y="52"/>
                  </a:cubicBezTo>
                  <a:cubicBezTo>
                    <a:pt x="1639" y="87"/>
                    <a:pt x="1575" y="133"/>
                    <a:pt x="1497" y="185"/>
                  </a:cubicBezTo>
                  <a:cubicBezTo>
                    <a:pt x="1419" y="239"/>
                    <a:pt x="1324" y="294"/>
                    <a:pt x="1220" y="346"/>
                  </a:cubicBezTo>
                  <a:cubicBezTo>
                    <a:pt x="1168" y="369"/>
                    <a:pt x="1114" y="396"/>
                    <a:pt x="1056" y="413"/>
                  </a:cubicBezTo>
                  <a:cubicBezTo>
                    <a:pt x="998" y="434"/>
                    <a:pt x="939" y="445"/>
                    <a:pt x="880" y="458"/>
                  </a:cubicBezTo>
                  <a:cubicBezTo>
                    <a:pt x="836" y="462"/>
                    <a:pt x="792" y="467"/>
                    <a:pt x="749" y="467"/>
                  </a:cubicBezTo>
                  <a:cubicBezTo>
                    <a:pt x="733" y="467"/>
                    <a:pt x="717" y="466"/>
                    <a:pt x="701" y="465"/>
                  </a:cubicBezTo>
                  <a:cubicBezTo>
                    <a:pt x="699" y="465"/>
                    <a:pt x="697" y="465"/>
                    <a:pt x="695" y="465"/>
                  </a:cubicBezTo>
                  <a:cubicBezTo>
                    <a:pt x="666" y="465"/>
                    <a:pt x="640" y="459"/>
                    <a:pt x="613" y="454"/>
                  </a:cubicBezTo>
                  <a:cubicBezTo>
                    <a:pt x="585" y="449"/>
                    <a:pt x="556" y="444"/>
                    <a:pt x="530" y="433"/>
                  </a:cubicBezTo>
                  <a:cubicBezTo>
                    <a:pt x="504" y="423"/>
                    <a:pt x="478" y="415"/>
                    <a:pt x="452" y="405"/>
                  </a:cubicBezTo>
                  <a:cubicBezTo>
                    <a:pt x="428" y="393"/>
                    <a:pt x="404" y="382"/>
                    <a:pt x="381" y="369"/>
                  </a:cubicBezTo>
                  <a:cubicBezTo>
                    <a:pt x="333" y="348"/>
                    <a:pt x="295" y="313"/>
                    <a:pt x="257" y="289"/>
                  </a:cubicBezTo>
                  <a:cubicBezTo>
                    <a:pt x="221" y="260"/>
                    <a:pt x="191" y="231"/>
                    <a:pt x="162" y="207"/>
                  </a:cubicBezTo>
                  <a:cubicBezTo>
                    <a:pt x="133" y="183"/>
                    <a:pt x="112" y="155"/>
                    <a:pt x="93" y="135"/>
                  </a:cubicBezTo>
                  <a:cubicBezTo>
                    <a:pt x="55" y="94"/>
                    <a:pt x="33" y="71"/>
                    <a:pt x="33" y="71"/>
                  </a:cubicBezTo>
                  <a:lnTo>
                    <a:pt x="0" y="99"/>
                  </a:lnTo>
                  <a:cubicBezTo>
                    <a:pt x="0" y="99"/>
                    <a:pt x="19" y="124"/>
                    <a:pt x="53" y="169"/>
                  </a:cubicBezTo>
                  <a:cubicBezTo>
                    <a:pt x="71" y="190"/>
                    <a:pt x="88" y="219"/>
                    <a:pt x="116" y="247"/>
                  </a:cubicBezTo>
                  <a:cubicBezTo>
                    <a:pt x="144" y="276"/>
                    <a:pt x="175" y="311"/>
                    <a:pt x="212" y="343"/>
                  </a:cubicBezTo>
                  <a:cubicBezTo>
                    <a:pt x="253" y="372"/>
                    <a:pt x="291" y="410"/>
                    <a:pt x="342" y="437"/>
                  </a:cubicBezTo>
                  <a:cubicBezTo>
                    <a:pt x="366" y="451"/>
                    <a:pt x="391" y="466"/>
                    <a:pt x="418" y="481"/>
                  </a:cubicBezTo>
                  <a:cubicBezTo>
                    <a:pt x="446" y="493"/>
                    <a:pt x="475" y="503"/>
                    <a:pt x="504" y="514"/>
                  </a:cubicBezTo>
                  <a:cubicBezTo>
                    <a:pt x="533" y="527"/>
                    <a:pt x="565" y="532"/>
                    <a:pt x="597" y="539"/>
                  </a:cubicBezTo>
                  <a:cubicBezTo>
                    <a:pt x="628" y="545"/>
                    <a:pt x="660" y="553"/>
                    <a:pt x="694" y="553"/>
                  </a:cubicBezTo>
                  <a:cubicBezTo>
                    <a:pt x="714" y="555"/>
                    <a:pt x="735" y="556"/>
                    <a:pt x="756" y="556"/>
                  </a:cubicBezTo>
                  <a:cubicBezTo>
                    <a:pt x="801" y="556"/>
                    <a:pt x="847" y="551"/>
                    <a:pt x="894" y="547"/>
                  </a:cubicBezTo>
                  <a:cubicBezTo>
                    <a:pt x="958" y="533"/>
                    <a:pt x="1024" y="520"/>
                    <a:pt x="1084" y="496"/>
                  </a:cubicBezTo>
                  <a:cubicBezTo>
                    <a:pt x="1146" y="477"/>
                    <a:pt x="1203" y="447"/>
                    <a:pt x="1258" y="422"/>
                  </a:cubicBezTo>
                  <a:cubicBezTo>
                    <a:pt x="1367" y="365"/>
                    <a:pt x="1460" y="300"/>
                    <a:pt x="1537" y="242"/>
                  </a:cubicBezTo>
                  <a:cubicBezTo>
                    <a:pt x="1615" y="184"/>
                    <a:pt x="1674" y="130"/>
                    <a:pt x="1716" y="93"/>
                  </a:cubicBezTo>
                  <a:cubicBezTo>
                    <a:pt x="1756" y="54"/>
                    <a:pt x="1780" y="32"/>
                    <a:pt x="1780" y="32"/>
                  </a:cubicBezTo>
                  <a:lnTo>
                    <a:pt x="17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341"/>
            <p:cNvSpPr/>
            <p:nvPr/>
          </p:nvSpPr>
          <p:spPr>
            <a:xfrm>
              <a:off x="1305678" y="776040"/>
              <a:ext cx="60472" cy="17415"/>
            </a:xfrm>
            <a:custGeom>
              <a:rect b="b" l="l" r="r" t="t"/>
              <a:pathLst>
                <a:path extrusionOk="0" h="434" w="1507">
                  <a:moveTo>
                    <a:pt x="1469" y="1"/>
                  </a:moveTo>
                  <a:cubicBezTo>
                    <a:pt x="1469" y="1"/>
                    <a:pt x="1454" y="22"/>
                    <a:pt x="1425" y="57"/>
                  </a:cubicBezTo>
                  <a:cubicBezTo>
                    <a:pt x="1411" y="74"/>
                    <a:pt x="1396" y="98"/>
                    <a:pt x="1373" y="119"/>
                  </a:cubicBezTo>
                  <a:cubicBezTo>
                    <a:pt x="1350" y="140"/>
                    <a:pt x="1328" y="168"/>
                    <a:pt x="1297" y="190"/>
                  </a:cubicBezTo>
                  <a:cubicBezTo>
                    <a:pt x="1268" y="213"/>
                    <a:pt x="1237" y="241"/>
                    <a:pt x="1198" y="259"/>
                  </a:cubicBezTo>
                  <a:cubicBezTo>
                    <a:pt x="1162" y="283"/>
                    <a:pt x="1119" y="297"/>
                    <a:pt x="1076" y="313"/>
                  </a:cubicBezTo>
                  <a:cubicBezTo>
                    <a:pt x="1031" y="326"/>
                    <a:pt x="985" y="340"/>
                    <a:pt x="936" y="341"/>
                  </a:cubicBezTo>
                  <a:cubicBezTo>
                    <a:pt x="918" y="344"/>
                    <a:pt x="899" y="344"/>
                    <a:pt x="881" y="344"/>
                  </a:cubicBezTo>
                  <a:cubicBezTo>
                    <a:pt x="849" y="344"/>
                    <a:pt x="818" y="342"/>
                    <a:pt x="787" y="340"/>
                  </a:cubicBezTo>
                  <a:cubicBezTo>
                    <a:pt x="737" y="333"/>
                    <a:pt x="686" y="328"/>
                    <a:pt x="637" y="314"/>
                  </a:cubicBezTo>
                  <a:cubicBezTo>
                    <a:pt x="588" y="306"/>
                    <a:pt x="542" y="286"/>
                    <a:pt x="496" y="272"/>
                  </a:cubicBezTo>
                  <a:cubicBezTo>
                    <a:pt x="406" y="237"/>
                    <a:pt x="321" y="203"/>
                    <a:pt x="253" y="165"/>
                  </a:cubicBezTo>
                  <a:cubicBezTo>
                    <a:pt x="183" y="129"/>
                    <a:pt x="127" y="98"/>
                    <a:pt x="87" y="73"/>
                  </a:cubicBezTo>
                  <a:cubicBezTo>
                    <a:pt x="48" y="50"/>
                    <a:pt x="25" y="36"/>
                    <a:pt x="25" y="36"/>
                  </a:cubicBezTo>
                  <a:lnTo>
                    <a:pt x="1" y="72"/>
                  </a:lnTo>
                  <a:cubicBezTo>
                    <a:pt x="1" y="72"/>
                    <a:pt x="22" y="87"/>
                    <a:pt x="58" y="116"/>
                  </a:cubicBezTo>
                  <a:cubicBezTo>
                    <a:pt x="94" y="144"/>
                    <a:pt x="149" y="185"/>
                    <a:pt x="219" y="226"/>
                  </a:cubicBezTo>
                  <a:cubicBezTo>
                    <a:pt x="355" y="311"/>
                    <a:pt x="556" y="406"/>
                    <a:pt x="778" y="430"/>
                  </a:cubicBezTo>
                  <a:cubicBezTo>
                    <a:pt x="807" y="432"/>
                    <a:pt x="836" y="433"/>
                    <a:pt x="865" y="433"/>
                  </a:cubicBezTo>
                  <a:cubicBezTo>
                    <a:pt x="891" y="433"/>
                    <a:pt x="918" y="432"/>
                    <a:pt x="945" y="428"/>
                  </a:cubicBezTo>
                  <a:cubicBezTo>
                    <a:pt x="1000" y="425"/>
                    <a:pt x="1053" y="409"/>
                    <a:pt x="1103" y="394"/>
                  </a:cubicBezTo>
                  <a:cubicBezTo>
                    <a:pt x="1152" y="375"/>
                    <a:pt x="1199" y="354"/>
                    <a:pt x="1239" y="326"/>
                  </a:cubicBezTo>
                  <a:cubicBezTo>
                    <a:pt x="1281" y="302"/>
                    <a:pt x="1312" y="269"/>
                    <a:pt x="1345" y="243"/>
                  </a:cubicBezTo>
                  <a:cubicBezTo>
                    <a:pt x="1377" y="216"/>
                    <a:pt x="1397" y="183"/>
                    <a:pt x="1420" y="158"/>
                  </a:cubicBezTo>
                  <a:cubicBezTo>
                    <a:pt x="1441" y="134"/>
                    <a:pt x="1455" y="107"/>
                    <a:pt x="1468" y="87"/>
                  </a:cubicBezTo>
                  <a:cubicBezTo>
                    <a:pt x="1492" y="46"/>
                    <a:pt x="1506" y="23"/>
                    <a:pt x="1506" y="23"/>
                  </a:cubicBezTo>
                  <a:lnTo>
                    <a:pt x="14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341"/>
            <p:cNvSpPr/>
            <p:nvPr/>
          </p:nvSpPr>
          <p:spPr>
            <a:xfrm>
              <a:off x="1468270" y="644706"/>
              <a:ext cx="35673" cy="26926"/>
            </a:xfrm>
            <a:custGeom>
              <a:rect b="b" l="l" r="r" t="t"/>
              <a:pathLst>
                <a:path extrusionOk="0" h="671" w="889">
                  <a:moveTo>
                    <a:pt x="857" y="0"/>
                  </a:moveTo>
                  <a:cubicBezTo>
                    <a:pt x="857" y="0"/>
                    <a:pt x="804" y="44"/>
                    <a:pt x="731" y="112"/>
                  </a:cubicBezTo>
                  <a:cubicBezTo>
                    <a:pt x="713" y="129"/>
                    <a:pt x="693" y="147"/>
                    <a:pt x="672" y="167"/>
                  </a:cubicBezTo>
                  <a:cubicBezTo>
                    <a:pt x="653" y="188"/>
                    <a:pt x="626" y="203"/>
                    <a:pt x="603" y="223"/>
                  </a:cubicBezTo>
                  <a:cubicBezTo>
                    <a:pt x="554" y="261"/>
                    <a:pt x="502" y="303"/>
                    <a:pt x="450" y="344"/>
                  </a:cubicBezTo>
                  <a:cubicBezTo>
                    <a:pt x="339" y="415"/>
                    <a:pt x="235" y="495"/>
                    <a:pt x="144" y="543"/>
                  </a:cubicBezTo>
                  <a:cubicBezTo>
                    <a:pt x="57" y="594"/>
                    <a:pt x="0" y="632"/>
                    <a:pt x="0" y="632"/>
                  </a:cubicBezTo>
                  <a:lnTo>
                    <a:pt x="19" y="670"/>
                  </a:lnTo>
                  <a:cubicBezTo>
                    <a:pt x="19" y="670"/>
                    <a:pt x="83" y="647"/>
                    <a:pt x="176" y="605"/>
                  </a:cubicBezTo>
                  <a:cubicBezTo>
                    <a:pt x="222" y="584"/>
                    <a:pt x="277" y="562"/>
                    <a:pt x="331" y="525"/>
                  </a:cubicBezTo>
                  <a:cubicBezTo>
                    <a:pt x="386" y="491"/>
                    <a:pt x="445" y="454"/>
                    <a:pt x="503" y="417"/>
                  </a:cubicBezTo>
                  <a:cubicBezTo>
                    <a:pt x="556" y="373"/>
                    <a:pt x="609" y="329"/>
                    <a:pt x="658" y="287"/>
                  </a:cubicBezTo>
                  <a:cubicBezTo>
                    <a:pt x="682" y="266"/>
                    <a:pt x="707" y="247"/>
                    <a:pt x="726" y="224"/>
                  </a:cubicBezTo>
                  <a:cubicBezTo>
                    <a:pt x="745" y="201"/>
                    <a:pt x="763" y="180"/>
                    <a:pt x="781" y="161"/>
                  </a:cubicBezTo>
                  <a:cubicBezTo>
                    <a:pt x="848" y="82"/>
                    <a:pt x="889" y="28"/>
                    <a:pt x="889" y="28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341"/>
            <p:cNvSpPr/>
            <p:nvPr/>
          </p:nvSpPr>
          <p:spPr>
            <a:xfrm>
              <a:off x="1504945" y="748634"/>
              <a:ext cx="12520" cy="53931"/>
            </a:xfrm>
            <a:custGeom>
              <a:rect b="b" l="l" r="r" t="t"/>
              <a:pathLst>
                <a:path extrusionOk="0" h="1344" w="312">
                  <a:moveTo>
                    <a:pt x="76" y="0"/>
                  </a:moveTo>
                  <a:cubicBezTo>
                    <a:pt x="76" y="0"/>
                    <a:pt x="54" y="85"/>
                    <a:pt x="33" y="215"/>
                  </a:cubicBezTo>
                  <a:cubicBezTo>
                    <a:pt x="25" y="280"/>
                    <a:pt x="11" y="355"/>
                    <a:pt x="7" y="438"/>
                  </a:cubicBezTo>
                  <a:cubicBezTo>
                    <a:pt x="6" y="479"/>
                    <a:pt x="0" y="522"/>
                    <a:pt x="3" y="566"/>
                  </a:cubicBezTo>
                  <a:cubicBezTo>
                    <a:pt x="3" y="610"/>
                    <a:pt x="4" y="654"/>
                    <a:pt x="5" y="699"/>
                  </a:cubicBezTo>
                  <a:cubicBezTo>
                    <a:pt x="8" y="743"/>
                    <a:pt x="17" y="787"/>
                    <a:pt x="22" y="830"/>
                  </a:cubicBezTo>
                  <a:cubicBezTo>
                    <a:pt x="26" y="874"/>
                    <a:pt x="38" y="917"/>
                    <a:pt x="51" y="957"/>
                  </a:cubicBezTo>
                  <a:cubicBezTo>
                    <a:pt x="63" y="998"/>
                    <a:pt x="72" y="1037"/>
                    <a:pt x="89" y="1073"/>
                  </a:cubicBezTo>
                  <a:cubicBezTo>
                    <a:pt x="108" y="1108"/>
                    <a:pt x="125" y="1142"/>
                    <a:pt x="141" y="1173"/>
                  </a:cubicBezTo>
                  <a:cubicBezTo>
                    <a:pt x="150" y="1188"/>
                    <a:pt x="157" y="1202"/>
                    <a:pt x="164" y="1216"/>
                  </a:cubicBezTo>
                  <a:cubicBezTo>
                    <a:pt x="174" y="1227"/>
                    <a:pt x="184" y="1238"/>
                    <a:pt x="192" y="1248"/>
                  </a:cubicBezTo>
                  <a:cubicBezTo>
                    <a:pt x="210" y="1268"/>
                    <a:pt x="225" y="1285"/>
                    <a:pt x="238" y="1299"/>
                  </a:cubicBezTo>
                  <a:cubicBezTo>
                    <a:pt x="263" y="1328"/>
                    <a:pt x="277" y="1344"/>
                    <a:pt x="277" y="1344"/>
                  </a:cubicBezTo>
                  <a:lnTo>
                    <a:pt x="311" y="1318"/>
                  </a:lnTo>
                  <a:cubicBezTo>
                    <a:pt x="311" y="1318"/>
                    <a:pt x="300" y="1300"/>
                    <a:pt x="279" y="1268"/>
                  </a:cubicBezTo>
                  <a:cubicBezTo>
                    <a:pt x="268" y="1252"/>
                    <a:pt x="255" y="1233"/>
                    <a:pt x="240" y="1211"/>
                  </a:cubicBezTo>
                  <a:cubicBezTo>
                    <a:pt x="224" y="1189"/>
                    <a:pt x="211" y="1163"/>
                    <a:pt x="200" y="1134"/>
                  </a:cubicBezTo>
                  <a:cubicBezTo>
                    <a:pt x="188" y="1106"/>
                    <a:pt x="176" y="1077"/>
                    <a:pt x="162" y="1044"/>
                  </a:cubicBezTo>
                  <a:cubicBezTo>
                    <a:pt x="150" y="1011"/>
                    <a:pt x="144" y="973"/>
                    <a:pt x="133" y="935"/>
                  </a:cubicBezTo>
                  <a:cubicBezTo>
                    <a:pt x="122" y="899"/>
                    <a:pt x="112" y="858"/>
                    <a:pt x="109" y="817"/>
                  </a:cubicBezTo>
                  <a:cubicBezTo>
                    <a:pt x="105" y="775"/>
                    <a:pt x="98" y="734"/>
                    <a:pt x="95" y="693"/>
                  </a:cubicBezTo>
                  <a:cubicBezTo>
                    <a:pt x="94" y="650"/>
                    <a:pt x="92" y="607"/>
                    <a:pt x="90" y="566"/>
                  </a:cubicBezTo>
                  <a:cubicBezTo>
                    <a:pt x="87" y="524"/>
                    <a:pt x="91" y="482"/>
                    <a:pt x="92" y="442"/>
                  </a:cubicBezTo>
                  <a:cubicBezTo>
                    <a:pt x="93" y="362"/>
                    <a:pt x="98" y="287"/>
                    <a:pt x="102" y="223"/>
                  </a:cubicBezTo>
                  <a:cubicBezTo>
                    <a:pt x="112" y="93"/>
                    <a:pt x="118" y="6"/>
                    <a:pt x="118" y="6"/>
                  </a:cubicBezTo>
                  <a:lnTo>
                    <a:pt x="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341"/>
            <p:cNvSpPr/>
            <p:nvPr/>
          </p:nvSpPr>
          <p:spPr>
            <a:xfrm>
              <a:off x="818826" y="844777"/>
              <a:ext cx="765312" cy="309624"/>
            </a:xfrm>
            <a:custGeom>
              <a:rect b="b" l="l" r="r" t="t"/>
              <a:pathLst>
                <a:path extrusionOk="0" h="7716" w="19072">
                  <a:moveTo>
                    <a:pt x="11797" y="0"/>
                  </a:moveTo>
                  <a:cubicBezTo>
                    <a:pt x="10434" y="0"/>
                    <a:pt x="9128" y="1003"/>
                    <a:pt x="8963" y="1003"/>
                  </a:cubicBezTo>
                  <a:cubicBezTo>
                    <a:pt x="8816" y="1003"/>
                    <a:pt x="7590" y="217"/>
                    <a:pt x="6089" y="217"/>
                  </a:cubicBezTo>
                  <a:cubicBezTo>
                    <a:pt x="5618" y="217"/>
                    <a:pt x="5119" y="294"/>
                    <a:pt x="4618" y="499"/>
                  </a:cubicBezTo>
                  <a:cubicBezTo>
                    <a:pt x="2523" y="1352"/>
                    <a:pt x="2368" y="3409"/>
                    <a:pt x="2212" y="3563"/>
                  </a:cubicBezTo>
                  <a:cubicBezTo>
                    <a:pt x="2057" y="3719"/>
                    <a:pt x="544" y="4068"/>
                    <a:pt x="272" y="5426"/>
                  </a:cubicBezTo>
                  <a:cubicBezTo>
                    <a:pt x="1" y="6784"/>
                    <a:pt x="661" y="7715"/>
                    <a:pt x="932" y="7715"/>
                  </a:cubicBezTo>
                  <a:lnTo>
                    <a:pt x="17965" y="7715"/>
                  </a:lnTo>
                  <a:cubicBezTo>
                    <a:pt x="18585" y="7715"/>
                    <a:pt x="19072" y="6163"/>
                    <a:pt x="18529" y="5271"/>
                  </a:cubicBezTo>
                  <a:cubicBezTo>
                    <a:pt x="17986" y="4378"/>
                    <a:pt x="17499" y="4262"/>
                    <a:pt x="17577" y="4146"/>
                  </a:cubicBezTo>
                  <a:cubicBezTo>
                    <a:pt x="17655" y="4030"/>
                    <a:pt x="17887" y="2671"/>
                    <a:pt x="16840" y="2050"/>
                  </a:cubicBezTo>
                  <a:cubicBezTo>
                    <a:pt x="16406" y="1793"/>
                    <a:pt x="16018" y="1722"/>
                    <a:pt x="15705" y="1722"/>
                  </a:cubicBezTo>
                  <a:cubicBezTo>
                    <a:pt x="15324" y="1722"/>
                    <a:pt x="15053" y="1827"/>
                    <a:pt x="14941" y="1827"/>
                  </a:cubicBezTo>
                  <a:cubicBezTo>
                    <a:pt x="14923" y="1827"/>
                    <a:pt x="14909" y="1824"/>
                    <a:pt x="14900" y="1818"/>
                  </a:cubicBezTo>
                  <a:cubicBezTo>
                    <a:pt x="14784" y="1740"/>
                    <a:pt x="14124" y="615"/>
                    <a:pt x="12533" y="110"/>
                  </a:cubicBezTo>
                  <a:cubicBezTo>
                    <a:pt x="12290" y="33"/>
                    <a:pt x="12042" y="0"/>
                    <a:pt x="117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341"/>
            <p:cNvSpPr/>
            <p:nvPr/>
          </p:nvSpPr>
          <p:spPr>
            <a:xfrm>
              <a:off x="945585" y="947862"/>
              <a:ext cx="510422" cy="206536"/>
            </a:xfrm>
            <a:custGeom>
              <a:rect b="b" l="l" r="r" t="t"/>
              <a:pathLst>
                <a:path extrusionOk="0" h="5147" w="12720">
                  <a:moveTo>
                    <a:pt x="7868" y="1"/>
                  </a:moveTo>
                  <a:cubicBezTo>
                    <a:pt x="6959" y="1"/>
                    <a:pt x="6088" y="669"/>
                    <a:pt x="5978" y="669"/>
                  </a:cubicBezTo>
                  <a:cubicBezTo>
                    <a:pt x="5880" y="669"/>
                    <a:pt x="5062" y="145"/>
                    <a:pt x="4062" y="145"/>
                  </a:cubicBezTo>
                  <a:cubicBezTo>
                    <a:pt x="3747" y="145"/>
                    <a:pt x="3414" y="197"/>
                    <a:pt x="3080" y="333"/>
                  </a:cubicBezTo>
                  <a:cubicBezTo>
                    <a:pt x="1683" y="903"/>
                    <a:pt x="1579" y="2273"/>
                    <a:pt x="1476" y="2377"/>
                  </a:cubicBezTo>
                  <a:cubicBezTo>
                    <a:pt x="1372" y="2481"/>
                    <a:pt x="363" y="2713"/>
                    <a:pt x="182" y="3620"/>
                  </a:cubicBezTo>
                  <a:cubicBezTo>
                    <a:pt x="1" y="4525"/>
                    <a:pt x="441" y="5146"/>
                    <a:pt x="622" y="5146"/>
                  </a:cubicBezTo>
                  <a:lnTo>
                    <a:pt x="11982" y="5146"/>
                  </a:lnTo>
                  <a:cubicBezTo>
                    <a:pt x="12396" y="5146"/>
                    <a:pt x="12720" y="4111"/>
                    <a:pt x="12357" y="3516"/>
                  </a:cubicBezTo>
                  <a:cubicBezTo>
                    <a:pt x="11995" y="2920"/>
                    <a:pt x="11671" y="2843"/>
                    <a:pt x="11723" y="2766"/>
                  </a:cubicBezTo>
                  <a:cubicBezTo>
                    <a:pt x="11775" y="2688"/>
                    <a:pt x="11930" y="1782"/>
                    <a:pt x="11232" y="1368"/>
                  </a:cubicBezTo>
                  <a:cubicBezTo>
                    <a:pt x="10942" y="1196"/>
                    <a:pt x="10683" y="1149"/>
                    <a:pt x="10474" y="1149"/>
                  </a:cubicBezTo>
                  <a:cubicBezTo>
                    <a:pt x="10221" y="1149"/>
                    <a:pt x="10040" y="1219"/>
                    <a:pt x="9966" y="1219"/>
                  </a:cubicBezTo>
                  <a:cubicBezTo>
                    <a:pt x="9954" y="1219"/>
                    <a:pt x="9944" y="1217"/>
                    <a:pt x="9938" y="1213"/>
                  </a:cubicBezTo>
                  <a:cubicBezTo>
                    <a:pt x="9860" y="1161"/>
                    <a:pt x="9420" y="411"/>
                    <a:pt x="8359" y="74"/>
                  </a:cubicBezTo>
                  <a:cubicBezTo>
                    <a:pt x="8197" y="23"/>
                    <a:pt x="8032" y="1"/>
                    <a:pt x="7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341"/>
            <p:cNvSpPr/>
            <p:nvPr/>
          </p:nvSpPr>
          <p:spPr>
            <a:xfrm>
              <a:off x="1150831" y="888916"/>
              <a:ext cx="92173" cy="111514"/>
            </a:xfrm>
            <a:custGeom>
              <a:rect b="b" l="l" r="r" t="t"/>
              <a:pathLst>
                <a:path extrusionOk="0" h="2779" w="2297">
                  <a:moveTo>
                    <a:pt x="795" y="0"/>
                  </a:moveTo>
                  <a:cubicBezTo>
                    <a:pt x="795" y="0"/>
                    <a:pt x="775" y="12"/>
                    <a:pt x="737" y="36"/>
                  </a:cubicBezTo>
                  <a:cubicBezTo>
                    <a:pt x="699" y="59"/>
                    <a:pt x="641" y="98"/>
                    <a:pt x="579" y="155"/>
                  </a:cubicBezTo>
                  <a:cubicBezTo>
                    <a:pt x="450" y="266"/>
                    <a:pt x="289" y="459"/>
                    <a:pt x="178" y="730"/>
                  </a:cubicBezTo>
                  <a:cubicBezTo>
                    <a:pt x="67" y="999"/>
                    <a:pt x="1" y="1347"/>
                    <a:pt x="56" y="1712"/>
                  </a:cubicBezTo>
                  <a:cubicBezTo>
                    <a:pt x="86" y="1892"/>
                    <a:pt x="149" y="2077"/>
                    <a:pt x="256" y="2241"/>
                  </a:cubicBezTo>
                  <a:cubicBezTo>
                    <a:pt x="364" y="2403"/>
                    <a:pt x="514" y="2544"/>
                    <a:pt x="693" y="2633"/>
                  </a:cubicBezTo>
                  <a:cubicBezTo>
                    <a:pt x="870" y="2722"/>
                    <a:pt x="1067" y="2767"/>
                    <a:pt x="1258" y="2778"/>
                  </a:cubicBezTo>
                  <a:cubicBezTo>
                    <a:pt x="1272" y="2778"/>
                    <a:pt x="1286" y="2778"/>
                    <a:pt x="1300" y="2778"/>
                  </a:cubicBezTo>
                  <a:cubicBezTo>
                    <a:pt x="1484" y="2778"/>
                    <a:pt x="1662" y="2736"/>
                    <a:pt x="1813" y="2648"/>
                  </a:cubicBezTo>
                  <a:cubicBezTo>
                    <a:pt x="1976" y="2555"/>
                    <a:pt x="2102" y="2416"/>
                    <a:pt x="2182" y="2265"/>
                  </a:cubicBezTo>
                  <a:cubicBezTo>
                    <a:pt x="2261" y="2114"/>
                    <a:pt x="2297" y="1951"/>
                    <a:pt x="2288" y="1801"/>
                  </a:cubicBezTo>
                  <a:cubicBezTo>
                    <a:pt x="2280" y="1650"/>
                    <a:pt x="2221" y="1515"/>
                    <a:pt x="2134" y="1425"/>
                  </a:cubicBezTo>
                  <a:cubicBezTo>
                    <a:pt x="2049" y="1334"/>
                    <a:pt x="1944" y="1293"/>
                    <a:pt x="1861" y="1272"/>
                  </a:cubicBezTo>
                  <a:cubicBezTo>
                    <a:pt x="1792" y="1258"/>
                    <a:pt x="1734" y="1254"/>
                    <a:pt x="1690" y="1254"/>
                  </a:cubicBezTo>
                  <a:cubicBezTo>
                    <a:pt x="1679" y="1254"/>
                    <a:pt x="1670" y="1255"/>
                    <a:pt x="1661" y="1255"/>
                  </a:cubicBezTo>
                  <a:cubicBezTo>
                    <a:pt x="1616" y="1257"/>
                    <a:pt x="1591" y="1258"/>
                    <a:pt x="1591" y="1258"/>
                  </a:cubicBezTo>
                  <a:lnTo>
                    <a:pt x="1595" y="1301"/>
                  </a:lnTo>
                  <a:cubicBezTo>
                    <a:pt x="1595" y="1301"/>
                    <a:pt x="1618" y="1301"/>
                    <a:pt x="1662" y="1300"/>
                  </a:cubicBezTo>
                  <a:cubicBezTo>
                    <a:pt x="1666" y="1300"/>
                    <a:pt x="1669" y="1300"/>
                    <a:pt x="1673" y="1300"/>
                  </a:cubicBezTo>
                  <a:cubicBezTo>
                    <a:pt x="1716" y="1300"/>
                    <a:pt x="1776" y="1305"/>
                    <a:pt x="1848" y="1322"/>
                  </a:cubicBezTo>
                  <a:cubicBezTo>
                    <a:pt x="1925" y="1344"/>
                    <a:pt x="2017" y="1384"/>
                    <a:pt x="2091" y="1466"/>
                  </a:cubicBezTo>
                  <a:cubicBezTo>
                    <a:pt x="2164" y="1547"/>
                    <a:pt x="2212" y="1668"/>
                    <a:pt x="2219" y="1804"/>
                  </a:cubicBezTo>
                  <a:cubicBezTo>
                    <a:pt x="2226" y="1941"/>
                    <a:pt x="2191" y="2091"/>
                    <a:pt x="2117" y="2231"/>
                  </a:cubicBezTo>
                  <a:cubicBezTo>
                    <a:pt x="2041" y="2369"/>
                    <a:pt x="1925" y="2496"/>
                    <a:pt x="1775" y="2579"/>
                  </a:cubicBezTo>
                  <a:cubicBezTo>
                    <a:pt x="1639" y="2657"/>
                    <a:pt x="1475" y="2694"/>
                    <a:pt x="1313" y="2694"/>
                  </a:cubicBezTo>
                  <a:cubicBezTo>
                    <a:pt x="1297" y="2694"/>
                    <a:pt x="1282" y="2694"/>
                    <a:pt x="1266" y="2693"/>
                  </a:cubicBezTo>
                  <a:cubicBezTo>
                    <a:pt x="1081" y="2681"/>
                    <a:pt x="898" y="2636"/>
                    <a:pt x="734" y="2551"/>
                  </a:cubicBezTo>
                  <a:cubicBezTo>
                    <a:pt x="568" y="2471"/>
                    <a:pt x="429" y="2344"/>
                    <a:pt x="327" y="2193"/>
                  </a:cubicBezTo>
                  <a:cubicBezTo>
                    <a:pt x="227" y="2042"/>
                    <a:pt x="165" y="1870"/>
                    <a:pt x="135" y="1698"/>
                  </a:cubicBezTo>
                  <a:cubicBezTo>
                    <a:pt x="77" y="1352"/>
                    <a:pt x="137" y="1016"/>
                    <a:pt x="242" y="755"/>
                  </a:cubicBezTo>
                  <a:cubicBezTo>
                    <a:pt x="347" y="494"/>
                    <a:pt x="491" y="302"/>
                    <a:pt x="613" y="192"/>
                  </a:cubicBezTo>
                  <a:cubicBezTo>
                    <a:pt x="672" y="135"/>
                    <a:pt x="723" y="99"/>
                    <a:pt x="760" y="73"/>
                  </a:cubicBezTo>
                  <a:cubicBezTo>
                    <a:pt x="799" y="49"/>
                    <a:pt x="818" y="36"/>
                    <a:pt x="818" y="36"/>
                  </a:cubicBezTo>
                  <a:lnTo>
                    <a:pt x="7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341"/>
            <p:cNvSpPr/>
            <p:nvPr/>
          </p:nvSpPr>
          <p:spPr>
            <a:xfrm>
              <a:off x="1144370" y="977957"/>
              <a:ext cx="58185" cy="39566"/>
            </a:xfrm>
            <a:custGeom>
              <a:rect b="b" l="l" r="r" t="t"/>
              <a:pathLst>
                <a:path extrusionOk="0" h="986" w="1450">
                  <a:moveTo>
                    <a:pt x="40" y="1"/>
                  </a:moveTo>
                  <a:lnTo>
                    <a:pt x="0" y="16"/>
                  </a:lnTo>
                  <a:cubicBezTo>
                    <a:pt x="0" y="16"/>
                    <a:pt x="10" y="44"/>
                    <a:pt x="26" y="92"/>
                  </a:cubicBezTo>
                  <a:cubicBezTo>
                    <a:pt x="34" y="117"/>
                    <a:pt x="45" y="146"/>
                    <a:pt x="57" y="179"/>
                  </a:cubicBezTo>
                  <a:cubicBezTo>
                    <a:pt x="68" y="212"/>
                    <a:pt x="80" y="250"/>
                    <a:pt x="106" y="288"/>
                  </a:cubicBezTo>
                  <a:cubicBezTo>
                    <a:pt x="128" y="327"/>
                    <a:pt x="153" y="370"/>
                    <a:pt x="179" y="415"/>
                  </a:cubicBezTo>
                  <a:cubicBezTo>
                    <a:pt x="202" y="463"/>
                    <a:pt x="243" y="498"/>
                    <a:pt x="278" y="542"/>
                  </a:cubicBezTo>
                  <a:cubicBezTo>
                    <a:pt x="315" y="584"/>
                    <a:pt x="349" y="631"/>
                    <a:pt x="397" y="666"/>
                  </a:cubicBezTo>
                  <a:cubicBezTo>
                    <a:pt x="444" y="704"/>
                    <a:pt x="490" y="741"/>
                    <a:pt x="536" y="779"/>
                  </a:cubicBezTo>
                  <a:cubicBezTo>
                    <a:pt x="589" y="807"/>
                    <a:pt x="642" y="836"/>
                    <a:pt x="694" y="864"/>
                  </a:cubicBezTo>
                  <a:cubicBezTo>
                    <a:pt x="744" y="897"/>
                    <a:pt x="802" y="907"/>
                    <a:pt x="855" y="926"/>
                  </a:cubicBezTo>
                  <a:cubicBezTo>
                    <a:pt x="909" y="942"/>
                    <a:pt x="959" y="965"/>
                    <a:pt x="1011" y="965"/>
                  </a:cubicBezTo>
                  <a:cubicBezTo>
                    <a:pt x="1062" y="972"/>
                    <a:pt x="1111" y="977"/>
                    <a:pt x="1155" y="982"/>
                  </a:cubicBezTo>
                  <a:cubicBezTo>
                    <a:pt x="1171" y="985"/>
                    <a:pt x="1186" y="986"/>
                    <a:pt x="1201" y="986"/>
                  </a:cubicBezTo>
                  <a:cubicBezTo>
                    <a:pt x="1228" y="986"/>
                    <a:pt x="1253" y="983"/>
                    <a:pt x="1277" y="980"/>
                  </a:cubicBezTo>
                  <a:cubicBezTo>
                    <a:pt x="1312" y="977"/>
                    <a:pt x="1344" y="974"/>
                    <a:pt x="1369" y="972"/>
                  </a:cubicBezTo>
                  <a:cubicBezTo>
                    <a:pt x="1421" y="966"/>
                    <a:pt x="1449" y="963"/>
                    <a:pt x="1449" y="963"/>
                  </a:cubicBezTo>
                  <a:lnTo>
                    <a:pt x="1443" y="920"/>
                  </a:lnTo>
                  <a:cubicBezTo>
                    <a:pt x="1443" y="920"/>
                    <a:pt x="1415" y="920"/>
                    <a:pt x="1365" y="919"/>
                  </a:cubicBezTo>
                  <a:cubicBezTo>
                    <a:pt x="1358" y="919"/>
                    <a:pt x="1351" y="919"/>
                    <a:pt x="1343" y="919"/>
                  </a:cubicBezTo>
                  <a:cubicBezTo>
                    <a:pt x="1319" y="919"/>
                    <a:pt x="1290" y="920"/>
                    <a:pt x="1258" y="920"/>
                  </a:cubicBezTo>
                  <a:cubicBezTo>
                    <a:pt x="1228" y="920"/>
                    <a:pt x="1195" y="919"/>
                    <a:pt x="1160" y="912"/>
                  </a:cubicBezTo>
                  <a:cubicBezTo>
                    <a:pt x="1119" y="905"/>
                    <a:pt x="1074" y="897"/>
                    <a:pt x="1026" y="890"/>
                  </a:cubicBezTo>
                  <a:cubicBezTo>
                    <a:pt x="978" y="886"/>
                    <a:pt x="932" y="861"/>
                    <a:pt x="882" y="846"/>
                  </a:cubicBezTo>
                  <a:cubicBezTo>
                    <a:pt x="833" y="827"/>
                    <a:pt x="778" y="817"/>
                    <a:pt x="733" y="786"/>
                  </a:cubicBezTo>
                  <a:cubicBezTo>
                    <a:pt x="685" y="759"/>
                    <a:pt x="636" y="731"/>
                    <a:pt x="587" y="704"/>
                  </a:cubicBezTo>
                  <a:cubicBezTo>
                    <a:pt x="543" y="669"/>
                    <a:pt x="499" y="634"/>
                    <a:pt x="456" y="600"/>
                  </a:cubicBezTo>
                  <a:cubicBezTo>
                    <a:pt x="409" y="569"/>
                    <a:pt x="377" y="525"/>
                    <a:pt x="341" y="486"/>
                  </a:cubicBezTo>
                  <a:cubicBezTo>
                    <a:pt x="308" y="445"/>
                    <a:pt x="266" y="413"/>
                    <a:pt x="244" y="371"/>
                  </a:cubicBezTo>
                  <a:cubicBezTo>
                    <a:pt x="217" y="331"/>
                    <a:pt x="192" y="293"/>
                    <a:pt x="169" y="258"/>
                  </a:cubicBezTo>
                  <a:cubicBezTo>
                    <a:pt x="120" y="190"/>
                    <a:pt x="99" y="116"/>
                    <a:pt x="74" y="72"/>
                  </a:cubicBezTo>
                  <a:cubicBezTo>
                    <a:pt x="52" y="27"/>
                    <a:pt x="40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341"/>
            <p:cNvSpPr/>
            <p:nvPr/>
          </p:nvSpPr>
          <p:spPr>
            <a:xfrm>
              <a:off x="911718" y="992483"/>
              <a:ext cx="79292" cy="108465"/>
            </a:xfrm>
            <a:custGeom>
              <a:rect b="b" l="l" r="r" t="t"/>
              <a:pathLst>
                <a:path extrusionOk="0" h="2703" w="1976">
                  <a:moveTo>
                    <a:pt x="331" y="1"/>
                  </a:moveTo>
                  <a:cubicBezTo>
                    <a:pt x="325" y="1"/>
                    <a:pt x="319" y="1"/>
                    <a:pt x="313" y="1"/>
                  </a:cubicBezTo>
                  <a:cubicBezTo>
                    <a:pt x="228" y="1"/>
                    <a:pt x="158" y="11"/>
                    <a:pt x="115" y="18"/>
                  </a:cubicBezTo>
                  <a:cubicBezTo>
                    <a:pt x="71" y="27"/>
                    <a:pt x="48" y="32"/>
                    <a:pt x="48" y="32"/>
                  </a:cubicBezTo>
                  <a:lnTo>
                    <a:pt x="55" y="73"/>
                  </a:lnTo>
                  <a:cubicBezTo>
                    <a:pt x="55" y="73"/>
                    <a:pt x="78" y="70"/>
                    <a:pt x="123" y="63"/>
                  </a:cubicBezTo>
                  <a:cubicBezTo>
                    <a:pt x="161" y="57"/>
                    <a:pt x="210" y="52"/>
                    <a:pt x="274" y="52"/>
                  </a:cubicBezTo>
                  <a:cubicBezTo>
                    <a:pt x="286" y="52"/>
                    <a:pt x="299" y="52"/>
                    <a:pt x="312" y="53"/>
                  </a:cubicBezTo>
                  <a:cubicBezTo>
                    <a:pt x="476" y="53"/>
                    <a:pt x="712" y="99"/>
                    <a:pt x="965" y="223"/>
                  </a:cubicBezTo>
                  <a:cubicBezTo>
                    <a:pt x="1217" y="347"/>
                    <a:pt x="1486" y="557"/>
                    <a:pt x="1674" y="852"/>
                  </a:cubicBezTo>
                  <a:cubicBezTo>
                    <a:pt x="1767" y="1000"/>
                    <a:pt x="1837" y="1170"/>
                    <a:pt x="1863" y="1350"/>
                  </a:cubicBezTo>
                  <a:cubicBezTo>
                    <a:pt x="1887" y="1529"/>
                    <a:pt x="1869" y="1717"/>
                    <a:pt x="1799" y="1888"/>
                  </a:cubicBezTo>
                  <a:cubicBezTo>
                    <a:pt x="1734" y="2060"/>
                    <a:pt x="1628" y="2216"/>
                    <a:pt x="1499" y="2348"/>
                  </a:cubicBezTo>
                  <a:cubicBezTo>
                    <a:pt x="1372" y="2473"/>
                    <a:pt x="1212" y="2568"/>
                    <a:pt x="1045" y="2604"/>
                  </a:cubicBezTo>
                  <a:cubicBezTo>
                    <a:pt x="981" y="2619"/>
                    <a:pt x="918" y="2626"/>
                    <a:pt x="855" y="2626"/>
                  </a:cubicBezTo>
                  <a:cubicBezTo>
                    <a:pt x="751" y="2626"/>
                    <a:pt x="649" y="2607"/>
                    <a:pt x="557" y="2574"/>
                  </a:cubicBezTo>
                  <a:cubicBezTo>
                    <a:pt x="408" y="2520"/>
                    <a:pt x="282" y="2431"/>
                    <a:pt x="195" y="2325"/>
                  </a:cubicBezTo>
                  <a:cubicBezTo>
                    <a:pt x="109" y="2219"/>
                    <a:pt x="65" y="2097"/>
                    <a:pt x="64" y="1987"/>
                  </a:cubicBezTo>
                  <a:cubicBezTo>
                    <a:pt x="64" y="1877"/>
                    <a:pt x="106" y="1786"/>
                    <a:pt x="149" y="1718"/>
                  </a:cubicBezTo>
                  <a:cubicBezTo>
                    <a:pt x="194" y="1652"/>
                    <a:pt x="239" y="1606"/>
                    <a:pt x="272" y="1578"/>
                  </a:cubicBezTo>
                  <a:cubicBezTo>
                    <a:pt x="305" y="1549"/>
                    <a:pt x="323" y="1533"/>
                    <a:pt x="323" y="1533"/>
                  </a:cubicBezTo>
                  <a:lnTo>
                    <a:pt x="297" y="1499"/>
                  </a:lnTo>
                  <a:cubicBezTo>
                    <a:pt x="297" y="1499"/>
                    <a:pt x="278" y="1515"/>
                    <a:pt x="242" y="1544"/>
                  </a:cubicBezTo>
                  <a:cubicBezTo>
                    <a:pt x="207" y="1573"/>
                    <a:pt x="158" y="1620"/>
                    <a:pt x="106" y="1691"/>
                  </a:cubicBezTo>
                  <a:cubicBezTo>
                    <a:pt x="58" y="1761"/>
                    <a:pt x="8" y="1862"/>
                    <a:pt x="5" y="1987"/>
                  </a:cubicBezTo>
                  <a:cubicBezTo>
                    <a:pt x="0" y="2111"/>
                    <a:pt x="47" y="2251"/>
                    <a:pt x="142" y="2368"/>
                  </a:cubicBezTo>
                  <a:cubicBezTo>
                    <a:pt x="235" y="2486"/>
                    <a:pt x="371" y="2583"/>
                    <a:pt x="531" y="2643"/>
                  </a:cubicBezTo>
                  <a:cubicBezTo>
                    <a:pt x="635" y="2681"/>
                    <a:pt x="749" y="2703"/>
                    <a:pt x="866" y="2703"/>
                  </a:cubicBezTo>
                  <a:cubicBezTo>
                    <a:pt x="930" y="2703"/>
                    <a:pt x="996" y="2696"/>
                    <a:pt x="1061" y="2682"/>
                  </a:cubicBezTo>
                  <a:cubicBezTo>
                    <a:pt x="1246" y="2642"/>
                    <a:pt x="1417" y="2544"/>
                    <a:pt x="1561" y="2406"/>
                  </a:cubicBezTo>
                  <a:cubicBezTo>
                    <a:pt x="1695" y="2271"/>
                    <a:pt x="1811" y="2105"/>
                    <a:pt x="1884" y="1920"/>
                  </a:cubicBezTo>
                  <a:cubicBezTo>
                    <a:pt x="1958" y="1736"/>
                    <a:pt x="1975" y="1530"/>
                    <a:pt x="1947" y="1337"/>
                  </a:cubicBezTo>
                  <a:cubicBezTo>
                    <a:pt x="1917" y="1144"/>
                    <a:pt x="1840" y="964"/>
                    <a:pt x="1741" y="810"/>
                  </a:cubicBezTo>
                  <a:cubicBezTo>
                    <a:pt x="1539" y="501"/>
                    <a:pt x="1258" y="287"/>
                    <a:pt x="995" y="161"/>
                  </a:cubicBezTo>
                  <a:cubicBezTo>
                    <a:pt x="739" y="38"/>
                    <a:pt x="499" y="1"/>
                    <a:pt x="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341"/>
            <p:cNvSpPr/>
            <p:nvPr/>
          </p:nvSpPr>
          <p:spPr>
            <a:xfrm>
              <a:off x="983303" y="1034776"/>
              <a:ext cx="24959" cy="67133"/>
            </a:xfrm>
            <a:custGeom>
              <a:rect b="b" l="l" r="r" t="t"/>
              <a:pathLst>
                <a:path extrusionOk="0" h="1673" w="622">
                  <a:moveTo>
                    <a:pt x="470" y="1"/>
                  </a:moveTo>
                  <a:lnTo>
                    <a:pt x="429" y="15"/>
                  </a:lnTo>
                  <a:cubicBezTo>
                    <a:pt x="429" y="15"/>
                    <a:pt x="438" y="43"/>
                    <a:pt x="452" y="92"/>
                  </a:cubicBezTo>
                  <a:cubicBezTo>
                    <a:pt x="463" y="141"/>
                    <a:pt x="496" y="210"/>
                    <a:pt x="505" y="293"/>
                  </a:cubicBezTo>
                  <a:cubicBezTo>
                    <a:pt x="511" y="334"/>
                    <a:pt x="518" y="379"/>
                    <a:pt x="525" y="426"/>
                  </a:cubicBezTo>
                  <a:cubicBezTo>
                    <a:pt x="536" y="472"/>
                    <a:pt x="527" y="525"/>
                    <a:pt x="530" y="577"/>
                  </a:cubicBezTo>
                  <a:cubicBezTo>
                    <a:pt x="528" y="630"/>
                    <a:pt x="535" y="685"/>
                    <a:pt x="521" y="739"/>
                  </a:cubicBezTo>
                  <a:cubicBezTo>
                    <a:pt x="512" y="793"/>
                    <a:pt x="502" y="848"/>
                    <a:pt x="493" y="903"/>
                  </a:cubicBezTo>
                  <a:cubicBezTo>
                    <a:pt x="474" y="956"/>
                    <a:pt x="457" y="1009"/>
                    <a:pt x="439" y="1062"/>
                  </a:cubicBezTo>
                  <a:cubicBezTo>
                    <a:pt x="426" y="1116"/>
                    <a:pt x="392" y="1160"/>
                    <a:pt x="369" y="1207"/>
                  </a:cubicBezTo>
                  <a:cubicBezTo>
                    <a:pt x="342" y="1251"/>
                    <a:pt x="324" y="1300"/>
                    <a:pt x="290" y="1336"/>
                  </a:cubicBezTo>
                  <a:cubicBezTo>
                    <a:pt x="260" y="1373"/>
                    <a:pt x="232" y="1409"/>
                    <a:pt x="205" y="1442"/>
                  </a:cubicBezTo>
                  <a:cubicBezTo>
                    <a:pt x="154" y="1510"/>
                    <a:pt x="93" y="1549"/>
                    <a:pt x="59" y="1585"/>
                  </a:cubicBezTo>
                  <a:cubicBezTo>
                    <a:pt x="21" y="1618"/>
                    <a:pt x="0" y="1637"/>
                    <a:pt x="0" y="1637"/>
                  </a:cubicBezTo>
                  <a:lnTo>
                    <a:pt x="25" y="1673"/>
                  </a:lnTo>
                  <a:cubicBezTo>
                    <a:pt x="25" y="1673"/>
                    <a:pt x="48" y="1656"/>
                    <a:pt x="90" y="1626"/>
                  </a:cubicBezTo>
                  <a:cubicBezTo>
                    <a:pt x="111" y="1610"/>
                    <a:pt x="136" y="1592"/>
                    <a:pt x="165" y="1570"/>
                  </a:cubicBezTo>
                  <a:cubicBezTo>
                    <a:pt x="194" y="1548"/>
                    <a:pt x="229" y="1526"/>
                    <a:pt x="256" y="1490"/>
                  </a:cubicBezTo>
                  <a:cubicBezTo>
                    <a:pt x="286" y="1456"/>
                    <a:pt x="318" y="1421"/>
                    <a:pt x="352" y="1382"/>
                  </a:cubicBezTo>
                  <a:cubicBezTo>
                    <a:pt x="391" y="1346"/>
                    <a:pt x="413" y="1296"/>
                    <a:pt x="442" y="1249"/>
                  </a:cubicBezTo>
                  <a:cubicBezTo>
                    <a:pt x="468" y="1199"/>
                    <a:pt x="505" y="1152"/>
                    <a:pt x="521" y="1094"/>
                  </a:cubicBezTo>
                  <a:cubicBezTo>
                    <a:pt x="540" y="1038"/>
                    <a:pt x="560" y="982"/>
                    <a:pt x="581" y="926"/>
                  </a:cubicBezTo>
                  <a:cubicBezTo>
                    <a:pt x="590" y="866"/>
                    <a:pt x="599" y="807"/>
                    <a:pt x="608" y="749"/>
                  </a:cubicBezTo>
                  <a:cubicBezTo>
                    <a:pt x="621" y="691"/>
                    <a:pt x="614" y="632"/>
                    <a:pt x="614" y="576"/>
                  </a:cubicBezTo>
                  <a:cubicBezTo>
                    <a:pt x="611" y="520"/>
                    <a:pt x="618" y="466"/>
                    <a:pt x="603" y="416"/>
                  </a:cubicBezTo>
                  <a:cubicBezTo>
                    <a:pt x="592" y="365"/>
                    <a:pt x="582" y="317"/>
                    <a:pt x="572" y="272"/>
                  </a:cubicBezTo>
                  <a:cubicBezTo>
                    <a:pt x="566" y="228"/>
                    <a:pt x="550" y="191"/>
                    <a:pt x="535" y="159"/>
                  </a:cubicBezTo>
                  <a:cubicBezTo>
                    <a:pt x="522" y="126"/>
                    <a:pt x="511" y="98"/>
                    <a:pt x="501" y="74"/>
                  </a:cubicBezTo>
                  <a:cubicBezTo>
                    <a:pt x="481" y="27"/>
                    <a:pt x="470" y="1"/>
                    <a:pt x="4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341"/>
            <p:cNvSpPr/>
            <p:nvPr/>
          </p:nvSpPr>
          <p:spPr>
            <a:xfrm>
              <a:off x="1348613" y="915440"/>
              <a:ext cx="94581" cy="108224"/>
            </a:xfrm>
            <a:custGeom>
              <a:rect b="b" l="l" r="r" t="t"/>
              <a:pathLst>
                <a:path extrusionOk="0" h="2697" w="2357">
                  <a:moveTo>
                    <a:pt x="1748" y="0"/>
                  </a:moveTo>
                  <a:lnTo>
                    <a:pt x="1720" y="33"/>
                  </a:lnTo>
                  <a:cubicBezTo>
                    <a:pt x="1720" y="33"/>
                    <a:pt x="1739" y="49"/>
                    <a:pt x="1773" y="78"/>
                  </a:cubicBezTo>
                  <a:cubicBezTo>
                    <a:pt x="1808" y="108"/>
                    <a:pt x="1852" y="151"/>
                    <a:pt x="1904" y="216"/>
                  </a:cubicBezTo>
                  <a:cubicBezTo>
                    <a:pt x="2009" y="341"/>
                    <a:pt x="2127" y="550"/>
                    <a:pt x="2197" y="823"/>
                  </a:cubicBezTo>
                  <a:cubicBezTo>
                    <a:pt x="2265" y="1095"/>
                    <a:pt x="2280" y="1436"/>
                    <a:pt x="2177" y="1772"/>
                  </a:cubicBezTo>
                  <a:cubicBezTo>
                    <a:pt x="2125" y="1938"/>
                    <a:pt x="2040" y="2101"/>
                    <a:pt x="1920" y="2237"/>
                  </a:cubicBezTo>
                  <a:cubicBezTo>
                    <a:pt x="1800" y="2372"/>
                    <a:pt x="1644" y="2480"/>
                    <a:pt x="1470" y="2537"/>
                  </a:cubicBezTo>
                  <a:cubicBezTo>
                    <a:pt x="1330" y="2588"/>
                    <a:pt x="1180" y="2610"/>
                    <a:pt x="1031" y="2610"/>
                  </a:cubicBezTo>
                  <a:cubicBezTo>
                    <a:pt x="995" y="2610"/>
                    <a:pt x="960" y="2609"/>
                    <a:pt x="924" y="2606"/>
                  </a:cubicBezTo>
                  <a:cubicBezTo>
                    <a:pt x="747" y="2591"/>
                    <a:pt x="571" y="2531"/>
                    <a:pt x="435" y="2427"/>
                  </a:cubicBezTo>
                  <a:cubicBezTo>
                    <a:pt x="296" y="2324"/>
                    <a:pt x="199" y="2183"/>
                    <a:pt x="141" y="2035"/>
                  </a:cubicBezTo>
                  <a:cubicBezTo>
                    <a:pt x="86" y="1888"/>
                    <a:pt x="72" y="1734"/>
                    <a:pt x="97" y="1599"/>
                  </a:cubicBezTo>
                  <a:cubicBezTo>
                    <a:pt x="122" y="1464"/>
                    <a:pt x="186" y="1352"/>
                    <a:pt x="269" y="1281"/>
                  </a:cubicBezTo>
                  <a:cubicBezTo>
                    <a:pt x="353" y="1209"/>
                    <a:pt x="450" y="1181"/>
                    <a:pt x="529" y="1171"/>
                  </a:cubicBezTo>
                  <a:cubicBezTo>
                    <a:pt x="560" y="1168"/>
                    <a:pt x="590" y="1166"/>
                    <a:pt x="616" y="1166"/>
                  </a:cubicBezTo>
                  <a:cubicBezTo>
                    <a:pt x="656" y="1166"/>
                    <a:pt x="690" y="1169"/>
                    <a:pt x="716" y="1174"/>
                  </a:cubicBezTo>
                  <a:cubicBezTo>
                    <a:pt x="759" y="1180"/>
                    <a:pt x="783" y="1183"/>
                    <a:pt x="783" y="1183"/>
                  </a:cubicBezTo>
                  <a:lnTo>
                    <a:pt x="791" y="1142"/>
                  </a:lnTo>
                  <a:cubicBezTo>
                    <a:pt x="791" y="1142"/>
                    <a:pt x="768" y="1137"/>
                    <a:pt x="722" y="1129"/>
                  </a:cubicBezTo>
                  <a:cubicBezTo>
                    <a:pt x="690" y="1123"/>
                    <a:pt x="646" y="1118"/>
                    <a:pt x="592" y="1118"/>
                  </a:cubicBezTo>
                  <a:cubicBezTo>
                    <a:pt x="571" y="1118"/>
                    <a:pt x="548" y="1119"/>
                    <a:pt x="523" y="1120"/>
                  </a:cubicBezTo>
                  <a:cubicBezTo>
                    <a:pt x="438" y="1129"/>
                    <a:pt x="329" y="1156"/>
                    <a:pt x="231" y="1235"/>
                  </a:cubicBezTo>
                  <a:cubicBezTo>
                    <a:pt x="134" y="1312"/>
                    <a:pt x="57" y="1438"/>
                    <a:pt x="29" y="1587"/>
                  </a:cubicBezTo>
                  <a:cubicBezTo>
                    <a:pt x="0" y="1734"/>
                    <a:pt x="14" y="1900"/>
                    <a:pt x="73" y="2062"/>
                  </a:cubicBezTo>
                  <a:cubicBezTo>
                    <a:pt x="132" y="2221"/>
                    <a:pt x="238" y="2376"/>
                    <a:pt x="387" y="2489"/>
                  </a:cubicBezTo>
                  <a:cubicBezTo>
                    <a:pt x="536" y="2605"/>
                    <a:pt x="722" y="2672"/>
                    <a:pt x="920" y="2691"/>
                  </a:cubicBezTo>
                  <a:cubicBezTo>
                    <a:pt x="961" y="2695"/>
                    <a:pt x="1003" y="2696"/>
                    <a:pt x="1046" y="2696"/>
                  </a:cubicBezTo>
                  <a:cubicBezTo>
                    <a:pt x="1197" y="2696"/>
                    <a:pt x="1353" y="2674"/>
                    <a:pt x="1500" y="2623"/>
                  </a:cubicBezTo>
                  <a:cubicBezTo>
                    <a:pt x="1689" y="2560"/>
                    <a:pt x="1856" y="2440"/>
                    <a:pt x="1985" y="2293"/>
                  </a:cubicBezTo>
                  <a:cubicBezTo>
                    <a:pt x="2112" y="2145"/>
                    <a:pt x="2200" y="1970"/>
                    <a:pt x="2253" y="1794"/>
                  </a:cubicBezTo>
                  <a:cubicBezTo>
                    <a:pt x="2357" y="1440"/>
                    <a:pt x="2338" y="1088"/>
                    <a:pt x="2264" y="806"/>
                  </a:cubicBezTo>
                  <a:cubicBezTo>
                    <a:pt x="2189" y="522"/>
                    <a:pt x="2055" y="310"/>
                    <a:pt x="1943" y="183"/>
                  </a:cubicBezTo>
                  <a:cubicBezTo>
                    <a:pt x="1888" y="118"/>
                    <a:pt x="1836" y="71"/>
                    <a:pt x="1802" y="44"/>
                  </a:cubicBezTo>
                  <a:cubicBezTo>
                    <a:pt x="1767" y="15"/>
                    <a:pt x="1748" y="0"/>
                    <a:pt x="1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341"/>
            <p:cNvSpPr/>
            <p:nvPr/>
          </p:nvSpPr>
          <p:spPr>
            <a:xfrm>
              <a:off x="1382119" y="1008573"/>
              <a:ext cx="62759" cy="33306"/>
            </a:xfrm>
            <a:custGeom>
              <a:rect b="b" l="l" r="r" t="t"/>
              <a:pathLst>
                <a:path extrusionOk="0" h="830" w="1564">
                  <a:moveTo>
                    <a:pt x="1526" y="1"/>
                  </a:moveTo>
                  <a:cubicBezTo>
                    <a:pt x="1526" y="1"/>
                    <a:pt x="1511" y="25"/>
                    <a:pt x="1483" y="68"/>
                  </a:cubicBezTo>
                  <a:cubicBezTo>
                    <a:pt x="1453" y="108"/>
                    <a:pt x="1422" y="178"/>
                    <a:pt x="1364" y="239"/>
                  </a:cubicBezTo>
                  <a:cubicBezTo>
                    <a:pt x="1337" y="271"/>
                    <a:pt x="1307" y="305"/>
                    <a:pt x="1276" y="340"/>
                  </a:cubicBezTo>
                  <a:cubicBezTo>
                    <a:pt x="1248" y="380"/>
                    <a:pt x="1202" y="406"/>
                    <a:pt x="1163" y="442"/>
                  </a:cubicBezTo>
                  <a:cubicBezTo>
                    <a:pt x="1123" y="475"/>
                    <a:pt x="1085" y="515"/>
                    <a:pt x="1035" y="540"/>
                  </a:cubicBezTo>
                  <a:cubicBezTo>
                    <a:pt x="988" y="568"/>
                    <a:pt x="939" y="596"/>
                    <a:pt x="891" y="625"/>
                  </a:cubicBezTo>
                  <a:cubicBezTo>
                    <a:pt x="839" y="646"/>
                    <a:pt x="787" y="666"/>
                    <a:pt x="736" y="687"/>
                  </a:cubicBezTo>
                  <a:cubicBezTo>
                    <a:pt x="686" y="712"/>
                    <a:pt x="630" y="715"/>
                    <a:pt x="580" y="727"/>
                  </a:cubicBezTo>
                  <a:cubicBezTo>
                    <a:pt x="533" y="734"/>
                    <a:pt x="487" y="751"/>
                    <a:pt x="443" y="751"/>
                  </a:cubicBezTo>
                  <a:cubicBezTo>
                    <a:pt x="439" y="751"/>
                    <a:pt x="435" y="751"/>
                    <a:pt x="431" y="751"/>
                  </a:cubicBezTo>
                  <a:cubicBezTo>
                    <a:pt x="383" y="753"/>
                    <a:pt x="337" y="754"/>
                    <a:pt x="294" y="756"/>
                  </a:cubicBezTo>
                  <a:cubicBezTo>
                    <a:pt x="288" y="756"/>
                    <a:pt x="281" y="756"/>
                    <a:pt x="275" y="756"/>
                  </a:cubicBezTo>
                  <a:cubicBezTo>
                    <a:pt x="199" y="756"/>
                    <a:pt x="137" y="738"/>
                    <a:pt x="91" y="736"/>
                  </a:cubicBezTo>
                  <a:cubicBezTo>
                    <a:pt x="41" y="730"/>
                    <a:pt x="13" y="726"/>
                    <a:pt x="13" y="726"/>
                  </a:cubicBezTo>
                  <a:lnTo>
                    <a:pt x="1" y="767"/>
                  </a:lnTo>
                  <a:cubicBezTo>
                    <a:pt x="1" y="767"/>
                    <a:pt x="30" y="774"/>
                    <a:pt x="80" y="787"/>
                  </a:cubicBezTo>
                  <a:cubicBezTo>
                    <a:pt x="105" y="793"/>
                    <a:pt x="135" y="800"/>
                    <a:pt x="171" y="808"/>
                  </a:cubicBezTo>
                  <a:cubicBezTo>
                    <a:pt x="203" y="815"/>
                    <a:pt x="238" y="825"/>
                    <a:pt x="278" y="825"/>
                  </a:cubicBezTo>
                  <a:cubicBezTo>
                    <a:pt x="282" y="825"/>
                    <a:pt x="286" y="825"/>
                    <a:pt x="291" y="825"/>
                  </a:cubicBezTo>
                  <a:cubicBezTo>
                    <a:pt x="335" y="827"/>
                    <a:pt x="384" y="828"/>
                    <a:pt x="436" y="829"/>
                  </a:cubicBezTo>
                  <a:cubicBezTo>
                    <a:pt x="443" y="829"/>
                    <a:pt x="451" y="830"/>
                    <a:pt x="458" y="830"/>
                  </a:cubicBezTo>
                  <a:cubicBezTo>
                    <a:pt x="503" y="830"/>
                    <a:pt x="548" y="818"/>
                    <a:pt x="596" y="810"/>
                  </a:cubicBezTo>
                  <a:cubicBezTo>
                    <a:pt x="651" y="798"/>
                    <a:pt x="710" y="795"/>
                    <a:pt x="763" y="770"/>
                  </a:cubicBezTo>
                  <a:cubicBezTo>
                    <a:pt x="819" y="749"/>
                    <a:pt x="875" y="727"/>
                    <a:pt x="931" y="706"/>
                  </a:cubicBezTo>
                  <a:cubicBezTo>
                    <a:pt x="982" y="675"/>
                    <a:pt x="1033" y="643"/>
                    <a:pt x="1084" y="613"/>
                  </a:cubicBezTo>
                  <a:cubicBezTo>
                    <a:pt x="1136" y="585"/>
                    <a:pt x="1176" y="542"/>
                    <a:pt x="1219" y="506"/>
                  </a:cubicBezTo>
                  <a:cubicBezTo>
                    <a:pt x="1259" y="467"/>
                    <a:pt x="1305" y="437"/>
                    <a:pt x="1333" y="393"/>
                  </a:cubicBezTo>
                  <a:cubicBezTo>
                    <a:pt x="1366" y="352"/>
                    <a:pt x="1395" y="313"/>
                    <a:pt x="1423" y="278"/>
                  </a:cubicBezTo>
                  <a:cubicBezTo>
                    <a:pt x="1453" y="243"/>
                    <a:pt x="1470" y="207"/>
                    <a:pt x="1486" y="175"/>
                  </a:cubicBezTo>
                  <a:cubicBezTo>
                    <a:pt x="1503" y="144"/>
                    <a:pt x="1517" y="117"/>
                    <a:pt x="1528" y="94"/>
                  </a:cubicBezTo>
                  <a:cubicBezTo>
                    <a:pt x="1551" y="49"/>
                    <a:pt x="1564" y="23"/>
                    <a:pt x="1564" y="23"/>
                  </a:cubicBezTo>
                  <a:lnTo>
                    <a:pt x="15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341"/>
            <p:cNvSpPr/>
            <p:nvPr/>
          </p:nvSpPr>
          <p:spPr>
            <a:xfrm>
              <a:off x="1066646" y="1053555"/>
              <a:ext cx="85231" cy="101803"/>
            </a:xfrm>
            <a:custGeom>
              <a:rect b="b" l="l" r="r" t="t"/>
              <a:pathLst>
                <a:path extrusionOk="0" h="2537" w="2124">
                  <a:moveTo>
                    <a:pt x="1210" y="2"/>
                  </a:moveTo>
                  <a:cubicBezTo>
                    <a:pt x="1164" y="4"/>
                    <a:pt x="1125" y="1"/>
                    <a:pt x="1077" y="9"/>
                  </a:cubicBezTo>
                  <a:lnTo>
                    <a:pt x="943" y="30"/>
                  </a:lnTo>
                  <a:cubicBezTo>
                    <a:pt x="852" y="38"/>
                    <a:pt x="768" y="78"/>
                    <a:pt x="681" y="107"/>
                  </a:cubicBezTo>
                  <a:cubicBezTo>
                    <a:pt x="636" y="119"/>
                    <a:pt x="600" y="149"/>
                    <a:pt x="560" y="172"/>
                  </a:cubicBezTo>
                  <a:cubicBezTo>
                    <a:pt x="523" y="197"/>
                    <a:pt x="480" y="217"/>
                    <a:pt x="446" y="248"/>
                  </a:cubicBezTo>
                  <a:cubicBezTo>
                    <a:pt x="380" y="312"/>
                    <a:pt x="307" y="368"/>
                    <a:pt x="260" y="446"/>
                  </a:cubicBezTo>
                  <a:cubicBezTo>
                    <a:pt x="145" y="588"/>
                    <a:pt x="89" y="760"/>
                    <a:pt x="45" y="922"/>
                  </a:cubicBezTo>
                  <a:cubicBezTo>
                    <a:pt x="14" y="1089"/>
                    <a:pt x="0" y="1253"/>
                    <a:pt x="18" y="1408"/>
                  </a:cubicBezTo>
                  <a:cubicBezTo>
                    <a:pt x="21" y="1446"/>
                    <a:pt x="26" y="1483"/>
                    <a:pt x="29" y="1521"/>
                  </a:cubicBezTo>
                  <a:cubicBezTo>
                    <a:pt x="34" y="1559"/>
                    <a:pt x="44" y="1594"/>
                    <a:pt x="51" y="1629"/>
                  </a:cubicBezTo>
                  <a:cubicBezTo>
                    <a:pt x="59" y="1665"/>
                    <a:pt x="67" y="1700"/>
                    <a:pt x="75" y="1734"/>
                  </a:cubicBezTo>
                  <a:cubicBezTo>
                    <a:pt x="86" y="1767"/>
                    <a:pt x="97" y="1800"/>
                    <a:pt x="108" y="1832"/>
                  </a:cubicBezTo>
                  <a:cubicBezTo>
                    <a:pt x="119" y="1863"/>
                    <a:pt x="130" y="1895"/>
                    <a:pt x="141" y="1925"/>
                  </a:cubicBezTo>
                  <a:cubicBezTo>
                    <a:pt x="153" y="1955"/>
                    <a:pt x="168" y="1983"/>
                    <a:pt x="182" y="2010"/>
                  </a:cubicBezTo>
                  <a:cubicBezTo>
                    <a:pt x="211" y="2065"/>
                    <a:pt x="234" y="2118"/>
                    <a:pt x="268" y="2162"/>
                  </a:cubicBezTo>
                  <a:cubicBezTo>
                    <a:pt x="300" y="2206"/>
                    <a:pt x="327" y="2250"/>
                    <a:pt x="358" y="2287"/>
                  </a:cubicBezTo>
                  <a:cubicBezTo>
                    <a:pt x="390" y="2322"/>
                    <a:pt x="420" y="2354"/>
                    <a:pt x="447" y="2383"/>
                  </a:cubicBezTo>
                  <a:cubicBezTo>
                    <a:pt x="475" y="2413"/>
                    <a:pt x="501" y="2436"/>
                    <a:pt x="525" y="2453"/>
                  </a:cubicBezTo>
                  <a:cubicBezTo>
                    <a:pt x="549" y="2471"/>
                    <a:pt x="570" y="2486"/>
                    <a:pt x="586" y="2498"/>
                  </a:cubicBezTo>
                  <a:cubicBezTo>
                    <a:pt x="619" y="2523"/>
                    <a:pt x="637" y="2536"/>
                    <a:pt x="637" y="2536"/>
                  </a:cubicBezTo>
                  <a:lnTo>
                    <a:pt x="663" y="2502"/>
                  </a:lnTo>
                  <a:cubicBezTo>
                    <a:pt x="663" y="2502"/>
                    <a:pt x="646" y="2489"/>
                    <a:pt x="613" y="2463"/>
                  </a:cubicBezTo>
                  <a:cubicBezTo>
                    <a:pt x="598" y="2450"/>
                    <a:pt x="578" y="2434"/>
                    <a:pt x="555" y="2415"/>
                  </a:cubicBezTo>
                  <a:cubicBezTo>
                    <a:pt x="530" y="2398"/>
                    <a:pt x="505" y="2374"/>
                    <a:pt x="481" y="2345"/>
                  </a:cubicBezTo>
                  <a:cubicBezTo>
                    <a:pt x="457" y="2317"/>
                    <a:pt x="430" y="2286"/>
                    <a:pt x="400" y="2253"/>
                  </a:cubicBezTo>
                  <a:cubicBezTo>
                    <a:pt x="373" y="2216"/>
                    <a:pt x="348" y="2173"/>
                    <a:pt x="319" y="2130"/>
                  </a:cubicBezTo>
                  <a:cubicBezTo>
                    <a:pt x="288" y="2088"/>
                    <a:pt x="268" y="2035"/>
                    <a:pt x="241" y="1982"/>
                  </a:cubicBezTo>
                  <a:cubicBezTo>
                    <a:pt x="230" y="1955"/>
                    <a:pt x="215" y="1928"/>
                    <a:pt x="203" y="1900"/>
                  </a:cubicBezTo>
                  <a:cubicBezTo>
                    <a:pt x="193" y="1870"/>
                    <a:pt x="184" y="1841"/>
                    <a:pt x="173" y="1810"/>
                  </a:cubicBezTo>
                  <a:cubicBezTo>
                    <a:pt x="163" y="1779"/>
                    <a:pt x="152" y="1748"/>
                    <a:pt x="142" y="1716"/>
                  </a:cubicBezTo>
                  <a:cubicBezTo>
                    <a:pt x="135" y="1683"/>
                    <a:pt x="128" y="1649"/>
                    <a:pt x="121" y="1615"/>
                  </a:cubicBezTo>
                  <a:cubicBezTo>
                    <a:pt x="115" y="1580"/>
                    <a:pt x="105" y="1546"/>
                    <a:pt x="101" y="1511"/>
                  </a:cubicBezTo>
                  <a:cubicBezTo>
                    <a:pt x="97" y="1475"/>
                    <a:pt x="95" y="1438"/>
                    <a:pt x="91" y="1401"/>
                  </a:cubicBezTo>
                  <a:cubicBezTo>
                    <a:pt x="76" y="1254"/>
                    <a:pt x="92" y="1098"/>
                    <a:pt x="123" y="940"/>
                  </a:cubicBezTo>
                  <a:cubicBezTo>
                    <a:pt x="166" y="787"/>
                    <a:pt x="220" y="626"/>
                    <a:pt x="328" y="497"/>
                  </a:cubicBezTo>
                  <a:cubicBezTo>
                    <a:pt x="371" y="425"/>
                    <a:pt x="440" y="375"/>
                    <a:pt x="501" y="317"/>
                  </a:cubicBezTo>
                  <a:cubicBezTo>
                    <a:pt x="532" y="289"/>
                    <a:pt x="571" y="272"/>
                    <a:pt x="606" y="249"/>
                  </a:cubicBezTo>
                  <a:cubicBezTo>
                    <a:pt x="643" y="228"/>
                    <a:pt x="676" y="202"/>
                    <a:pt x="717" y="190"/>
                  </a:cubicBezTo>
                  <a:cubicBezTo>
                    <a:pt x="798" y="162"/>
                    <a:pt x="874" y="123"/>
                    <a:pt x="960" y="116"/>
                  </a:cubicBezTo>
                  <a:cubicBezTo>
                    <a:pt x="1040" y="101"/>
                    <a:pt x="1116" y="86"/>
                    <a:pt x="1199" y="86"/>
                  </a:cubicBezTo>
                  <a:cubicBezTo>
                    <a:pt x="1203" y="86"/>
                    <a:pt x="1208" y="86"/>
                    <a:pt x="1212" y="86"/>
                  </a:cubicBezTo>
                  <a:cubicBezTo>
                    <a:pt x="1375" y="89"/>
                    <a:pt x="1541" y="131"/>
                    <a:pt x="1672" y="217"/>
                  </a:cubicBezTo>
                  <a:cubicBezTo>
                    <a:pt x="1806" y="301"/>
                    <a:pt x="1906" y="423"/>
                    <a:pt x="1968" y="554"/>
                  </a:cubicBezTo>
                  <a:cubicBezTo>
                    <a:pt x="2029" y="686"/>
                    <a:pt x="2053" y="825"/>
                    <a:pt x="2039" y="950"/>
                  </a:cubicBezTo>
                  <a:cubicBezTo>
                    <a:pt x="2026" y="1075"/>
                    <a:pt x="1975" y="1182"/>
                    <a:pt x="1905" y="1253"/>
                  </a:cubicBezTo>
                  <a:cubicBezTo>
                    <a:pt x="1833" y="1325"/>
                    <a:pt x="1747" y="1357"/>
                    <a:pt x="1675" y="1373"/>
                  </a:cubicBezTo>
                  <a:cubicBezTo>
                    <a:pt x="1625" y="1382"/>
                    <a:pt x="1582" y="1385"/>
                    <a:pt x="1546" y="1385"/>
                  </a:cubicBezTo>
                  <a:cubicBezTo>
                    <a:pt x="1530" y="1385"/>
                    <a:pt x="1516" y="1384"/>
                    <a:pt x="1503" y="1383"/>
                  </a:cubicBezTo>
                  <a:cubicBezTo>
                    <a:pt x="1463" y="1380"/>
                    <a:pt x="1442" y="1379"/>
                    <a:pt x="1442" y="1379"/>
                  </a:cubicBezTo>
                  <a:lnTo>
                    <a:pt x="1436" y="1421"/>
                  </a:lnTo>
                  <a:cubicBezTo>
                    <a:pt x="1436" y="1421"/>
                    <a:pt x="1459" y="1424"/>
                    <a:pt x="1500" y="1428"/>
                  </a:cubicBezTo>
                  <a:cubicBezTo>
                    <a:pt x="1518" y="1430"/>
                    <a:pt x="1540" y="1432"/>
                    <a:pt x="1566" y="1432"/>
                  </a:cubicBezTo>
                  <a:cubicBezTo>
                    <a:pt x="1600" y="1432"/>
                    <a:pt x="1639" y="1429"/>
                    <a:pt x="1685" y="1422"/>
                  </a:cubicBezTo>
                  <a:cubicBezTo>
                    <a:pt x="1763" y="1408"/>
                    <a:pt x="1862" y="1375"/>
                    <a:pt x="1946" y="1297"/>
                  </a:cubicBezTo>
                  <a:cubicBezTo>
                    <a:pt x="2030" y="1218"/>
                    <a:pt x="2092" y="1097"/>
                    <a:pt x="2107" y="958"/>
                  </a:cubicBezTo>
                  <a:cubicBezTo>
                    <a:pt x="2124" y="820"/>
                    <a:pt x="2099" y="668"/>
                    <a:pt x="2035" y="523"/>
                  </a:cubicBezTo>
                  <a:cubicBezTo>
                    <a:pt x="1968" y="381"/>
                    <a:pt x="1861" y="245"/>
                    <a:pt x="1715" y="150"/>
                  </a:cubicBezTo>
                  <a:cubicBezTo>
                    <a:pt x="1569" y="55"/>
                    <a:pt x="1393" y="6"/>
                    <a:pt x="121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341"/>
            <p:cNvSpPr/>
            <p:nvPr/>
          </p:nvSpPr>
          <p:spPr>
            <a:xfrm>
              <a:off x="1061550" y="1037384"/>
              <a:ext cx="55577" cy="34149"/>
            </a:xfrm>
            <a:custGeom>
              <a:rect b="b" l="l" r="r" t="t"/>
              <a:pathLst>
                <a:path extrusionOk="0" h="851" w="1385">
                  <a:moveTo>
                    <a:pt x="1142" y="1"/>
                  </a:moveTo>
                  <a:cubicBezTo>
                    <a:pt x="1133" y="1"/>
                    <a:pt x="1124" y="1"/>
                    <a:pt x="1114" y="2"/>
                  </a:cubicBezTo>
                  <a:cubicBezTo>
                    <a:pt x="1073" y="4"/>
                    <a:pt x="1028" y="7"/>
                    <a:pt x="981" y="9"/>
                  </a:cubicBezTo>
                  <a:cubicBezTo>
                    <a:pt x="979" y="9"/>
                    <a:pt x="977" y="9"/>
                    <a:pt x="974" y="9"/>
                  </a:cubicBezTo>
                  <a:cubicBezTo>
                    <a:pt x="928" y="9"/>
                    <a:pt x="883" y="26"/>
                    <a:pt x="835" y="37"/>
                  </a:cubicBezTo>
                  <a:cubicBezTo>
                    <a:pt x="785" y="52"/>
                    <a:pt x="731" y="59"/>
                    <a:pt x="683" y="86"/>
                  </a:cubicBezTo>
                  <a:cubicBezTo>
                    <a:pt x="634" y="110"/>
                    <a:pt x="583" y="133"/>
                    <a:pt x="533" y="156"/>
                  </a:cubicBezTo>
                  <a:cubicBezTo>
                    <a:pt x="488" y="189"/>
                    <a:pt x="443" y="221"/>
                    <a:pt x="399" y="254"/>
                  </a:cubicBezTo>
                  <a:cubicBezTo>
                    <a:pt x="353" y="283"/>
                    <a:pt x="319" y="325"/>
                    <a:pt x="282" y="361"/>
                  </a:cubicBezTo>
                  <a:cubicBezTo>
                    <a:pt x="248" y="400"/>
                    <a:pt x="209" y="431"/>
                    <a:pt x="185" y="474"/>
                  </a:cubicBezTo>
                  <a:cubicBezTo>
                    <a:pt x="159" y="514"/>
                    <a:pt x="134" y="552"/>
                    <a:pt x="111" y="587"/>
                  </a:cubicBezTo>
                  <a:cubicBezTo>
                    <a:pt x="85" y="621"/>
                    <a:pt x="72" y="655"/>
                    <a:pt x="60" y="685"/>
                  </a:cubicBezTo>
                  <a:cubicBezTo>
                    <a:pt x="48" y="716"/>
                    <a:pt x="37" y="742"/>
                    <a:pt x="28" y="764"/>
                  </a:cubicBezTo>
                  <a:cubicBezTo>
                    <a:pt x="10" y="807"/>
                    <a:pt x="1" y="832"/>
                    <a:pt x="1" y="832"/>
                  </a:cubicBezTo>
                  <a:lnTo>
                    <a:pt x="39" y="850"/>
                  </a:lnTo>
                  <a:cubicBezTo>
                    <a:pt x="39" y="850"/>
                    <a:pt x="52" y="826"/>
                    <a:pt x="75" y="785"/>
                  </a:cubicBezTo>
                  <a:cubicBezTo>
                    <a:pt x="99" y="747"/>
                    <a:pt x="124" y="681"/>
                    <a:pt x="173" y="620"/>
                  </a:cubicBezTo>
                  <a:cubicBezTo>
                    <a:pt x="195" y="590"/>
                    <a:pt x="221" y="557"/>
                    <a:pt x="247" y="522"/>
                  </a:cubicBezTo>
                  <a:cubicBezTo>
                    <a:pt x="270" y="484"/>
                    <a:pt x="311" y="456"/>
                    <a:pt x="342" y="421"/>
                  </a:cubicBezTo>
                  <a:cubicBezTo>
                    <a:pt x="377" y="387"/>
                    <a:pt x="409" y="349"/>
                    <a:pt x="454" y="323"/>
                  </a:cubicBezTo>
                  <a:cubicBezTo>
                    <a:pt x="495" y="293"/>
                    <a:pt x="537" y="264"/>
                    <a:pt x="579" y="235"/>
                  </a:cubicBezTo>
                  <a:cubicBezTo>
                    <a:pt x="625" y="212"/>
                    <a:pt x="671" y="189"/>
                    <a:pt x="717" y="167"/>
                  </a:cubicBezTo>
                  <a:cubicBezTo>
                    <a:pt x="760" y="140"/>
                    <a:pt x="811" y="134"/>
                    <a:pt x="856" y="118"/>
                  </a:cubicBezTo>
                  <a:cubicBezTo>
                    <a:pt x="904" y="108"/>
                    <a:pt x="947" y="87"/>
                    <a:pt x="992" y="86"/>
                  </a:cubicBezTo>
                  <a:cubicBezTo>
                    <a:pt x="1035" y="81"/>
                    <a:pt x="1077" y="76"/>
                    <a:pt x="1116" y="72"/>
                  </a:cubicBezTo>
                  <a:cubicBezTo>
                    <a:pt x="1137" y="69"/>
                    <a:pt x="1158" y="68"/>
                    <a:pt x="1177" y="68"/>
                  </a:cubicBezTo>
                  <a:cubicBezTo>
                    <a:pt x="1225" y="68"/>
                    <a:pt x="1267" y="75"/>
                    <a:pt x="1300" y="75"/>
                  </a:cubicBezTo>
                  <a:cubicBezTo>
                    <a:pt x="1302" y="75"/>
                    <a:pt x="1303" y="75"/>
                    <a:pt x="1304" y="75"/>
                  </a:cubicBezTo>
                  <a:cubicBezTo>
                    <a:pt x="1351" y="76"/>
                    <a:pt x="1377" y="78"/>
                    <a:pt x="1377" y="78"/>
                  </a:cubicBezTo>
                  <a:lnTo>
                    <a:pt x="1385" y="36"/>
                  </a:lnTo>
                  <a:cubicBezTo>
                    <a:pt x="1385" y="36"/>
                    <a:pt x="1359" y="31"/>
                    <a:pt x="1311" y="23"/>
                  </a:cubicBezTo>
                  <a:cubicBezTo>
                    <a:pt x="1288" y="20"/>
                    <a:pt x="1259" y="15"/>
                    <a:pt x="1226" y="10"/>
                  </a:cubicBezTo>
                  <a:cubicBezTo>
                    <a:pt x="1200" y="6"/>
                    <a:pt x="1172" y="1"/>
                    <a:pt x="1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341"/>
            <p:cNvSpPr/>
            <p:nvPr/>
          </p:nvSpPr>
          <p:spPr>
            <a:xfrm>
              <a:off x="1247335" y="1053555"/>
              <a:ext cx="85231" cy="101803"/>
            </a:xfrm>
            <a:custGeom>
              <a:rect b="b" l="l" r="r" t="t"/>
              <a:pathLst>
                <a:path extrusionOk="0" h="2537" w="2124">
                  <a:moveTo>
                    <a:pt x="914" y="2"/>
                  </a:moveTo>
                  <a:cubicBezTo>
                    <a:pt x="731" y="6"/>
                    <a:pt x="555" y="55"/>
                    <a:pt x="410" y="150"/>
                  </a:cubicBezTo>
                  <a:cubicBezTo>
                    <a:pt x="264" y="245"/>
                    <a:pt x="156" y="381"/>
                    <a:pt x="89" y="523"/>
                  </a:cubicBezTo>
                  <a:cubicBezTo>
                    <a:pt x="25" y="668"/>
                    <a:pt x="0" y="820"/>
                    <a:pt x="17" y="958"/>
                  </a:cubicBezTo>
                  <a:cubicBezTo>
                    <a:pt x="32" y="1097"/>
                    <a:pt x="94" y="1218"/>
                    <a:pt x="178" y="1297"/>
                  </a:cubicBezTo>
                  <a:cubicBezTo>
                    <a:pt x="263" y="1375"/>
                    <a:pt x="362" y="1408"/>
                    <a:pt x="439" y="1422"/>
                  </a:cubicBezTo>
                  <a:cubicBezTo>
                    <a:pt x="485" y="1429"/>
                    <a:pt x="524" y="1432"/>
                    <a:pt x="558" y="1432"/>
                  </a:cubicBezTo>
                  <a:cubicBezTo>
                    <a:pt x="584" y="1432"/>
                    <a:pt x="606" y="1430"/>
                    <a:pt x="624" y="1428"/>
                  </a:cubicBezTo>
                  <a:cubicBezTo>
                    <a:pt x="666" y="1424"/>
                    <a:pt x="688" y="1421"/>
                    <a:pt x="688" y="1421"/>
                  </a:cubicBezTo>
                  <a:lnTo>
                    <a:pt x="683" y="1379"/>
                  </a:lnTo>
                  <a:cubicBezTo>
                    <a:pt x="683" y="1379"/>
                    <a:pt x="661" y="1380"/>
                    <a:pt x="621" y="1383"/>
                  </a:cubicBezTo>
                  <a:cubicBezTo>
                    <a:pt x="608" y="1384"/>
                    <a:pt x="594" y="1385"/>
                    <a:pt x="578" y="1385"/>
                  </a:cubicBezTo>
                  <a:cubicBezTo>
                    <a:pt x="542" y="1385"/>
                    <a:pt x="499" y="1382"/>
                    <a:pt x="449" y="1373"/>
                  </a:cubicBezTo>
                  <a:cubicBezTo>
                    <a:pt x="377" y="1357"/>
                    <a:pt x="291" y="1325"/>
                    <a:pt x="220" y="1253"/>
                  </a:cubicBezTo>
                  <a:cubicBezTo>
                    <a:pt x="149" y="1182"/>
                    <a:pt x="98" y="1075"/>
                    <a:pt x="85" y="950"/>
                  </a:cubicBezTo>
                  <a:cubicBezTo>
                    <a:pt x="72" y="825"/>
                    <a:pt x="95" y="686"/>
                    <a:pt x="156" y="554"/>
                  </a:cubicBezTo>
                  <a:cubicBezTo>
                    <a:pt x="218" y="423"/>
                    <a:pt x="319" y="301"/>
                    <a:pt x="452" y="217"/>
                  </a:cubicBezTo>
                  <a:cubicBezTo>
                    <a:pt x="584" y="131"/>
                    <a:pt x="749" y="89"/>
                    <a:pt x="913" y="86"/>
                  </a:cubicBezTo>
                  <a:cubicBezTo>
                    <a:pt x="917" y="86"/>
                    <a:pt x="922" y="86"/>
                    <a:pt x="926" y="86"/>
                  </a:cubicBezTo>
                  <a:cubicBezTo>
                    <a:pt x="1008" y="86"/>
                    <a:pt x="1085" y="101"/>
                    <a:pt x="1165" y="116"/>
                  </a:cubicBezTo>
                  <a:cubicBezTo>
                    <a:pt x="1250" y="123"/>
                    <a:pt x="1327" y="162"/>
                    <a:pt x="1407" y="190"/>
                  </a:cubicBezTo>
                  <a:cubicBezTo>
                    <a:pt x="1448" y="202"/>
                    <a:pt x="1482" y="228"/>
                    <a:pt x="1518" y="249"/>
                  </a:cubicBezTo>
                  <a:cubicBezTo>
                    <a:pt x="1553" y="272"/>
                    <a:pt x="1592" y="289"/>
                    <a:pt x="1624" y="317"/>
                  </a:cubicBezTo>
                  <a:cubicBezTo>
                    <a:pt x="1684" y="375"/>
                    <a:pt x="1753" y="425"/>
                    <a:pt x="1797" y="497"/>
                  </a:cubicBezTo>
                  <a:cubicBezTo>
                    <a:pt x="1904" y="626"/>
                    <a:pt x="1959" y="787"/>
                    <a:pt x="2002" y="940"/>
                  </a:cubicBezTo>
                  <a:cubicBezTo>
                    <a:pt x="2032" y="1098"/>
                    <a:pt x="2049" y="1254"/>
                    <a:pt x="2033" y="1401"/>
                  </a:cubicBezTo>
                  <a:cubicBezTo>
                    <a:pt x="2030" y="1438"/>
                    <a:pt x="2027" y="1475"/>
                    <a:pt x="2024" y="1511"/>
                  </a:cubicBezTo>
                  <a:cubicBezTo>
                    <a:pt x="2019" y="1546"/>
                    <a:pt x="2010" y="1580"/>
                    <a:pt x="2003" y="1615"/>
                  </a:cubicBezTo>
                  <a:cubicBezTo>
                    <a:pt x="1996" y="1649"/>
                    <a:pt x="1989" y="1683"/>
                    <a:pt x="1983" y="1716"/>
                  </a:cubicBezTo>
                  <a:cubicBezTo>
                    <a:pt x="1972" y="1748"/>
                    <a:pt x="1961" y="1779"/>
                    <a:pt x="1952" y="1810"/>
                  </a:cubicBezTo>
                  <a:cubicBezTo>
                    <a:pt x="1941" y="1841"/>
                    <a:pt x="1931" y="1870"/>
                    <a:pt x="1921" y="1900"/>
                  </a:cubicBezTo>
                  <a:cubicBezTo>
                    <a:pt x="1909" y="1928"/>
                    <a:pt x="1895" y="1955"/>
                    <a:pt x="1883" y="1982"/>
                  </a:cubicBezTo>
                  <a:cubicBezTo>
                    <a:pt x="1857" y="2035"/>
                    <a:pt x="1836" y="2088"/>
                    <a:pt x="1805" y="2130"/>
                  </a:cubicBezTo>
                  <a:cubicBezTo>
                    <a:pt x="1776" y="2173"/>
                    <a:pt x="1751" y="2216"/>
                    <a:pt x="1724" y="2253"/>
                  </a:cubicBezTo>
                  <a:cubicBezTo>
                    <a:pt x="1694" y="2286"/>
                    <a:pt x="1667" y="2317"/>
                    <a:pt x="1642" y="2345"/>
                  </a:cubicBezTo>
                  <a:cubicBezTo>
                    <a:pt x="1620" y="2374"/>
                    <a:pt x="1594" y="2398"/>
                    <a:pt x="1570" y="2415"/>
                  </a:cubicBezTo>
                  <a:cubicBezTo>
                    <a:pt x="1546" y="2434"/>
                    <a:pt x="1527" y="2450"/>
                    <a:pt x="1511" y="2463"/>
                  </a:cubicBezTo>
                  <a:cubicBezTo>
                    <a:pt x="1478" y="2489"/>
                    <a:pt x="1462" y="2502"/>
                    <a:pt x="1462" y="2502"/>
                  </a:cubicBezTo>
                  <a:lnTo>
                    <a:pt x="1488" y="2536"/>
                  </a:lnTo>
                  <a:cubicBezTo>
                    <a:pt x="1488" y="2536"/>
                    <a:pt x="1505" y="2523"/>
                    <a:pt x="1539" y="2498"/>
                  </a:cubicBezTo>
                  <a:cubicBezTo>
                    <a:pt x="1555" y="2486"/>
                    <a:pt x="1575" y="2471"/>
                    <a:pt x="1599" y="2453"/>
                  </a:cubicBezTo>
                  <a:cubicBezTo>
                    <a:pt x="1624" y="2436"/>
                    <a:pt x="1650" y="2413"/>
                    <a:pt x="1677" y="2383"/>
                  </a:cubicBezTo>
                  <a:cubicBezTo>
                    <a:pt x="1704" y="2354"/>
                    <a:pt x="1734" y="2322"/>
                    <a:pt x="1767" y="2287"/>
                  </a:cubicBezTo>
                  <a:cubicBezTo>
                    <a:pt x="1797" y="2250"/>
                    <a:pt x="1824" y="2206"/>
                    <a:pt x="1856" y="2162"/>
                  </a:cubicBezTo>
                  <a:cubicBezTo>
                    <a:pt x="1890" y="2118"/>
                    <a:pt x="1914" y="2065"/>
                    <a:pt x="1942" y="2010"/>
                  </a:cubicBezTo>
                  <a:cubicBezTo>
                    <a:pt x="1956" y="1983"/>
                    <a:pt x="1971" y="1955"/>
                    <a:pt x="1984" y="1925"/>
                  </a:cubicBezTo>
                  <a:cubicBezTo>
                    <a:pt x="1994" y="1895"/>
                    <a:pt x="2005" y="1864"/>
                    <a:pt x="2016" y="1832"/>
                  </a:cubicBezTo>
                  <a:cubicBezTo>
                    <a:pt x="2028" y="1800"/>
                    <a:pt x="2039" y="1767"/>
                    <a:pt x="2050" y="1734"/>
                  </a:cubicBezTo>
                  <a:cubicBezTo>
                    <a:pt x="2057" y="1700"/>
                    <a:pt x="2065" y="1665"/>
                    <a:pt x="2073" y="1629"/>
                  </a:cubicBezTo>
                  <a:cubicBezTo>
                    <a:pt x="2080" y="1594"/>
                    <a:pt x="2090" y="1559"/>
                    <a:pt x="2096" y="1521"/>
                  </a:cubicBezTo>
                  <a:cubicBezTo>
                    <a:pt x="2099" y="1483"/>
                    <a:pt x="2103" y="1446"/>
                    <a:pt x="2107" y="1408"/>
                  </a:cubicBezTo>
                  <a:cubicBezTo>
                    <a:pt x="2124" y="1253"/>
                    <a:pt x="2110" y="1089"/>
                    <a:pt x="2080" y="922"/>
                  </a:cubicBezTo>
                  <a:cubicBezTo>
                    <a:pt x="2035" y="760"/>
                    <a:pt x="1980" y="588"/>
                    <a:pt x="1865" y="446"/>
                  </a:cubicBezTo>
                  <a:cubicBezTo>
                    <a:pt x="1818" y="368"/>
                    <a:pt x="1744" y="312"/>
                    <a:pt x="1678" y="248"/>
                  </a:cubicBezTo>
                  <a:cubicBezTo>
                    <a:pt x="1644" y="217"/>
                    <a:pt x="1602" y="197"/>
                    <a:pt x="1564" y="172"/>
                  </a:cubicBezTo>
                  <a:cubicBezTo>
                    <a:pt x="1525" y="149"/>
                    <a:pt x="1488" y="119"/>
                    <a:pt x="1443" y="107"/>
                  </a:cubicBezTo>
                  <a:cubicBezTo>
                    <a:pt x="1357" y="78"/>
                    <a:pt x="1273" y="38"/>
                    <a:pt x="1181" y="30"/>
                  </a:cubicBezTo>
                  <a:lnTo>
                    <a:pt x="1048" y="9"/>
                  </a:lnTo>
                  <a:cubicBezTo>
                    <a:pt x="1000" y="1"/>
                    <a:pt x="960" y="4"/>
                    <a:pt x="91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341"/>
            <p:cNvSpPr/>
            <p:nvPr/>
          </p:nvSpPr>
          <p:spPr>
            <a:xfrm>
              <a:off x="1282084" y="1037384"/>
              <a:ext cx="55617" cy="34149"/>
            </a:xfrm>
            <a:custGeom>
              <a:rect b="b" l="l" r="r" t="t"/>
              <a:pathLst>
                <a:path extrusionOk="0" h="851" w="1386">
                  <a:moveTo>
                    <a:pt x="243" y="1"/>
                  </a:moveTo>
                  <a:cubicBezTo>
                    <a:pt x="213" y="1"/>
                    <a:pt x="185" y="6"/>
                    <a:pt x="159" y="10"/>
                  </a:cubicBezTo>
                  <a:cubicBezTo>
                    <a:pt x="127" y="15"/>
                    <a:pt x="98" y="20"/>
                    <a:pt x="74" y="23"/>
                  </a:cubicBezTo>
                  <a:cubicBezTo>
                    <a:pt x="27" y="31"/>
                    <a:pt x="0" y="36"/>
                    <a:pt x="0" y="36"/>
                  </a:cubicBezTo>
                  <a:lnTo>
                    <a:pt x="9" y="78"/>
                  </a:lnTo>
                  <a:cubicBezTo>
                    <a:pt x="9" y="78"/>
                    <a:pt x="35" y="76"/>
                    <a:pt x="81" y="75"/>
                  </a:cubicBezTo>
                  <a:cubicBezTo>
                    <a:pt x="83" y="75"/>
                    <a:pt x="84" y="75"/>
                    <a:pt x="86" y="75"/>
                  </a:cubicBezTo>
                  <a:cubicBezTo>
                    <a:pt x="118" y="75"/>
                    <a:pt x="160" y="68"/>
                    <a:pt x="209" y="68"/>
                  </a:cubicBezTo>
                  <a:cubicBezTo>
                    <a:pt x="228" y="68"/>
                    <a:pt x="248" y="69"/>
                    <a:pt x="269" y="72"/>
                  </a:cubicBezTo>
                  <a:cubicBezTo>
                    <a:pt x="308" y="76"/>
                    <a:pt x="350" y="81"/>
                    <a:pt x="394" y="86"/>
                  </a:cubicBezTo>
                  <a:cubicBezTo>
                    <a:pt x="439" y="87"/>
                    <a:pt x="482" y="108"/>
                    <a:pt x="529" y="118"/>
                  </a:cubicBezTo>
                  <a:cubicBezTo>
                    <a:pt x="574" y="134"/>
                    <a:pt x="625" y="140"/>
                    <a:pt x="668" y="167"/>
                  </a:cubicBezTo>
                  <a:cubicBezTo>
                    <a:pt x="714" y="189"/>
                    <a:pt x="760" y="212"/>
                    <a:pt x="806" y="235"/>
                  </a:cubicBezTo>
                  <a:cubicBezTo>
                    <a:pt x="848" y="264"/>
                    <a:pt x="890" y="293"/>
                    <a:pt x="932" y="323"/>
                  </a:cubicBezTo>
                  <a:cubicBezTo>
                    <a:pt x="976" y="349"/>
                    <a:pt x="1008" y="387"/>
                    <a:pt x="1043" y="421"/>
                  </a:cubicBezTo>
                  <a:cubicBezTo>
                    <a:pt x="1075" y="456"/>
                    <a:pt x="1115" y="484"/>
                    <a:pt x="1139" y="522"/>
                  </a:cubicBezTo>
                  <a:cubicBezTo>
                    <a:pt x="1165" y="557"/>
                    <a:pt x="1189" y="590"/>
                    <a:pt x="1213" y="620"/>
                  </a:cubicBezTo>
                  <a:cubicBezTo>
                    <a:pt x="1261" y="681"/>
                    <a:pt x="1286" y="747"/>
                    <a:pt x="1310" y="785"/>
                  </a:cubicBezTo>
                  <a:cubicBezTo>
                    <a:pt x="1333" y="826"/>
                    <a:pt x="1346" y="850"/>
                    <a:pt x="1346" y="850"/>
                  </a:cubicBezTo>
                  <a:lnTo>
                    <a:pt x="1385" y="832"/>
                  </a:lnTo>
                  <a:cubicBezTo>
                    <a:pt x="1385" y="832"/>
                    <a:pt x="1375" y="806"/>
                    <a:pt x="1357" y="764"/>
                  </a:cubicBezTo>
                  <a:cubicBezTo>
                    <a:pt x="1348" y="742"/>
                    <a:pt x="1338" y="716"/>
                    <a:pt x="1325" y="685"/>
                  </a:cubicBezTo>
                  <a:cubicBezTo>
                    <a:pt x="1313" y="655"/>
                    <a:pt x="1300" y="621"/>
                    <a:pt x="1274" y="587"/>
                  </a:cubicBezTo>
                  <a:cubicBezTo>
                    <a:pt x="1251" y="552"/>
                    <a:pt x="1227" y="514"/>
                    <a:pt x="1201" y="475"/>
                  </a:cubicBezTo>
                  <a:cubicBezTo>
                    <a:pt x="1177" y="431"/>
                    <a:pt x="1138" y="400"/>
                    <a:pt x="1103" y="361"/>
                  </a:cubicBezTo>
                  <a:cubicBezTo>
                    <a:pt x="1066" y="325"/>
                    <a:pt x="1032" y="283"/>
                    <a:pt x="986" y="254"/>
                  </a:cubicBezTo>
                  <a:cubicBezTo>
                    <a:pt x="942" y="221"/>
                    <a:pt x="897" y="189"/>
                    <a:pt x="852" y="156"/>
                  </a:cubicBezTo>
                  <a:cubicBezTo>
                    <a:pt x="802" y="132"/>
                    <a:pt x="752" y="110"/>
                    <a:pt x="702" y="86"/>
                  </a:cubicBezTo>
                  <a:cubicBezTo>
                    <a:pt x="654" y="59"/>
                    <a:pt x="600" y="52"/>
                    <a:pt x="550" y="37"/>
                  </a:cubicBezTo>
                  <a:cubicBezTo>
                    <a:pt x="503" y="26"/>
                    <a:pt x="457" y="9"/>
                    <a:pt x="411" y="9"/>
                  </a:cubicBezTo>
                  <a:cubicBezTo>
                    <a:pt x="409" y="9"/>
                    <a:pt x="407" y="9"/>
                    <a:pt x="405" y="9"/>
                  </a:cubicBezTo>
                  <a:cubicBezTo>
                    <a:pt x="357" y="7"/>
                    <a:pt x="313" y="4"/>
                    <a:pt x="271" y="2"/>
                  </a:cubicBezTo>
                  <a:cubicBezTo>
                    <a:pt x="261" y="1"/>
                    <a:pt x="252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341"/>
            <p:cNvSpPr/>
            <p:nvPr/>
          </p:nvSpPr>
          <p:spPr>
            <a:xfrm>
              <a:off x="834997" y="1048499"/>
              <a:ext cx="20626" cy="98553"/>
            </a:xfrm>
            <a:custGeom>
              <a:rect b="b" l="l" r="r" t="t"/>
              <a:pathLst>
                <a:path extrusionOk="0" h="2456" w="514">
                  <a:moveTo>
                    <a:pt x="215" y="0"/>
                  </a:moveTo>
                  <a:cubicBezTo>
                    <a:pt x="215" y="0"/>
                    <a:pt x="202" y="38"/>
                    <a:pt x="178" y="104"/>
                  </a:cubicBezTo>
                  <a:cubicBezTo>
                    <a:pt x="167" y="137"/>
                    <a:pt x="153" y="178"/>
                    <a:pt x="137" y="225"/>
                  </a:cubicBezTo>
                  <a:cubicBezTo>
                    <a:pt x="120" y="271"/>
                    <a:pt x="102" y="322"/>
                    <a:pt x="91" y="383"/>
                  </a:cubicBezTo>
                  <a:cubicBezTo>
                    <a:pt x="78" y="442"/>
                    <a:pt x="63" y="506"/>
                    <a:pt x="48" y="573"/>
                  </a:cubicBezTo>
                  <a:cubicBezTo>
                    <a:pt x="30" y="641"/>
                    <a:pt x="28" y="715"/>
                    <a:pt x="19" y="790"/>
                  </a:cubicBezTo>
                  <a:cubicBezTo>
                    <a:pt x="14" y="866"/>
                    <a:pt x="0" y="943"/>
                    <a:pt x="5" y="1024"/>
                  </a:cubicBezTo>
                  <a:cubicBezTo>
                    <a:pt x="7" y="1103"/>
                    <a:pt x="9" y="1184"/>
                    <a:pt x="11" y="1265"/>
                  </a:cubicBezTo>
                  <a:cubicBezTo>
                    <a:pt x="24" y="1346"/>
                    <a:pt x="37" y="1426"/>
                    <a:pt x="49" y="1505"/>
                  </a:cubicBezTo>
                  <a:cubicBezTo>
                    <a:pt x="57" y="1585"/>
                    <a:pt x="86" y="1658"/>
                    <a:pt x="107" y="1732"/>
                  </a:cubicBezTo>
                  <a:cubicBezTo>
                    <a:pt x="130" y="1804"/>
                    <a:pt x="144" y="1877"/>
                    <a:pt x="178" y="1940"/>
                  </a:cubicBezTo>
                  <a:cubicBezTo>
                    <a:pt x="208" y="2002"/>
                    <a:pt x="237" y="2063"/>
                    <a:pt x="263" y="2119"/>
                  </a:cubicBezTo>
                  <a:cubicBezTo>
                    <a:pt x="286" y="2175"/>
                    <a:pt x="318" y="2220"/>
                    <a:pt x="345" y="2260"/>
                  </a:cubicBezTo>
                  <a:cubicBezTo>
                    <a:pt x="372" y="2300"/>
                    <a:pt x="396" y="2336"/>
                    <a:pt x="416" y="2365"/>
                  </a:cubicBezTo>
                  <a:cubicBezTo>
                    <a:pt x="454" y="2422"/>
                    <a:pt x="477" y="2456"/>
                    <a:pt x="477" y="2456"/>
                  </a:cubicBezTo>
                  <a:lnTo>
                    <a:pt x="514" y="2433"/>
                  </a:lnTo>
                  <a:cubicBezTo>
                    <a:pt x="514" y="2433"/>
                    <a:pt x="494" y="2398"/>
                    <a:pt x="459" y="2338"/>
                  </a:cubicBezTo>
                  <a:cubicBezTo>
                    <a:pt x="442" y="2307"/>
                    <a:pt x="421" y="2270"/>
                    <a:pt x="397" y="2229"/>
                  </a:cubicBezTo>
                  <a:cubicBezTo>
                    <a:pt x="372" y="2186"/>
                    <a:pt x="343" y="2139"/>
                    <a:pt x="324" y="2084"/>
                  </a:cubicBezTo>
                  <a:cubicBezTo>
                    <a:pt x="301" y="2030"/>
                    <a:pt x="277" y="1972"/>
                    <a:pt x="251" y="1910"/>
                  </a:cubicBezTo>
                  <a:cubicBezTo>
                    <a:pt x="221" y="1850"/>
                    <a:pt x="211" y="1778"/>
                    <a:pt x="188" y="1708"/>
                  </a:cubicBezTo>
                  <a:cubicBezTo>
                    <a:pt x="169" y="1637"/>
                    <a:pt x="143" y="1566"/>
                    <a:pt x="136" y="1489"/>
                  </a:cubicBezTo>
                  <a:cubicBezTo>
                    <a:pt x="124" y="1412"/>
                    <a:pt x="113" y="1335"/>
                    <a:pt x="102" y="1258"/>
                  </a:cubicBezTo>
                  <a:cubicBezTo>
                    <a:pt x="99" y="1179"/>
                    <a:pt x="96" y="1100"/>
                    <a:pt x="94" y="1024"/>
                  </a:cubicBezTo>
                  <a:cubicBezTo>
                    <a:pt x="87" y="947"/>
                    <a:pt x="99" y="871"/>
                    <a:pt x="103" y="797"/>
                  </a:cubicBezTo>
                  <a:cubicBezTo>
                    <a:pt x="112" y="724"/>
                    <a:pt x="109" y="653"/>
                    <a:pt x="125" y="586"/>
                  </a:cubicBezTo>
                  <a:cubicBezTo>
                    <a:pt x="137" y="520"/>
                    <a:pt x="149" y="456"/>
                    <a:pt x="158" y="398"/>
                  </a:cubicBezTo>
                  <a:cubicBezTo>
                    <a:pt x="177" y="281"/>
                    <a:pt x="212" y="188"/>
                    <a:pt x="227" y="120"/>
                  </a:cubicBezTo>
                  <a:cubicBezTo>
                    <a:pt x="245" y="54"/>
                    <a:pt x="255" y="15"/>
                    <a:pt x="255" y="15"/>
                  </a:cubicBezTo>
                  <a:lnTo>
                    <a:pt x="2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341"/>
            <p:cNvSpPr/>
            <p:nvPr/>
          </p:nvSpPr>
          <p:spPr>
            <a:xfrm>
              <a:off x="1543828" y="1061460"/>
              <a:ext cx="21107" cy="81780"/>
            </a:xfrm>
            <a:custGeom>
              <a:rect b="b" l="l" r="r" t="t"/>
              <a:pathLst>
                <a:path extrusionOk="0" h="2038" w="526">
                  <a:moveTo>
                    <a:pt x="330" y="0"/>
                  </a:moveTo>
                  <a:lnTo>
                    <a:pt x="290" y="18"/>
                  </a:lnTo>
                  <a:cubicBezTo>
                    <a:pt x="290" y="18"/>
                    <a:pt x="301" y="50"/>
                    <a:pt x="317" y="106"/>
                  </a:cubicBezTo>
                  <a:cubicBezTo>
                    <a:pt x="326" y="133"/>
                    <a:pt x="337" y="167"/>
                    <a:pt x="350" y="206"/>
                  </a:cubicBezTo>
                  <a:cubicBezTo>
                    <a:pt x="364" y="243"/>
                    <a:pt x="376" y="287"/>
                    <a:pt x="383" y="336"/>
                  </a:cubicBezTo>
                  <a:cubicBezTo>
                    <a:pt x="392" y="385"/>
                    <a:pt x="402" y="437"/>
                    <a:pt x="413" y="493"/>
                  </a:cubicBezTo>
                  <a:cubicBezTo>
                    <a:pt x="426" y="548"/>
                    <a:pt x="420" y="609"/>
                    <a:pt x="427" y="670"/>
                  </a:cubicBezTo>
                  <a:cubicBezTo>
                    <a:pt x="430" y="731"/>
                    <a:pt x="439" y="795"/>
                    <a:pt x="430" y="860"/>
                  </a:cubicBezTo>
                  <a:cubicBezTo>
                    <a:pt x="425" y="924"/>
                    <a:pt x="420" y="990"/>
                    <a:pt x="415" y="1055"/>
                  </a:cubicBezTo>
                  <a:cubicBezTo>
                    <a:pt x="402" y="1119"/>
                    <a:pt x="389" y="1183"/>
                    <a:pt x="377" y="1246"/>
                  </a:cubicBezTo>
                  <a:cubicBezTo>
                    <a:pt x="368" y="1311"/>
                    <a:pt x="342" y="1369"/>
                    <a:pt x="322" y="1428"/>
                  </a:cubicBezTo>
                  <a:cubicBezTo>
                    <a:pt x="298" y="1485"/>
                    <a:pt x="288" y="1546"/>
                    <a:pt x="259" y="1593"/>
                  </a:cubicBezTo>
                  <a:cubicBezTo>
                    <a:pt x="233" y="1643"/>
                    <a:pt x="209" y="1690"/>
                    <a:pt x="186" y="1733"/>
                  </a:cubicBezTo>
                  <a:cubicBezTo>
                    <a:pt x="166" y="1778"/>
                    <a:pt x="140" y="1816"/>
                    <a:pt x="116" y="1849"/>
                  </a:cubicBezTo>
                  <a:cubicBezTo>
                    <a:pt x="91" y="1882"/>
                    <a:pt x="71" y="1911"/>
                    <a:pt x="54" y="1935"/>
                  </a:cubicBezTo>
                  <a:cubicBezTo>
                    <a:pt x="20" y="1983"/>
                    <a:pt x="0" y="2011"/>
                    <a:pt x="0" y="2011"/>
                  </a:cubicBezTo>
                  <a:lnTo>
                    <a:pt x="35" y="2037"/>
                  </a:lnTo>
                  <a:cubicBezTo>
                    <a:pt x="35" y="2037"/>
                    <a:pt x="56" y="2011"/>
                    <a:pt x="95" y="1967"/>
                  </a:cubicBezTo>
                  <a:cubicBezTo>
                    <a:pt x="114" y="1945"/>
                    <a:pt x="137" y="1917"/>
                    <a:pt x="164" y="1885"/>
                  </a:cubicBezTo>
                  <a:cubicBezTo>
                    <a:pt x="191" y="1855"/>
                    <a:pt x="220" y="1820"/>
                    <a:pt x="244" y="1773"/>
                  </a:cubicBezTo>
                  <a:cubicBezTo>
                    <a:pt x="270" y="1728"/>
                    <a:pt x="298" y="1679"/>
                    <a:pt x="329" y="1628"/>
                  </a:cubicBezTo>
                  <a:cubicBezTo>
                    <a:pt x="363" y="1577"/>
                    <a:pt x="377" y="1516"/>
                    <a:pt x="401" y="1457"/>
                  </a:cubicBezTo>
                  <a:cubicBezTo>
                    <a:pt x="423" y="1396"/>
                    <a:pt x="452" y="1335"/>
                    <a:pt x="462" y="1268"/>
                  </a:cubicBezTo>
                  <a:cubicBezTo>
                    <a:pt x="476" y="1202"/>
                    <a:pt x="490" y="1135"/>
                    <a:pt x="505" y="1067"/>
                  </a:cubicBezTo>
                  <a:cubicBezTo>
                    <a:pt x="509" y="998"/>
                    <a:pt x="513" y="930"/>
                    <a:pt x="517" y="862"/>
                  </a:cubicBezTo>
                  <a:cubicBezTo>
                    <a:pt x="525" y="795"/>
                    <a:pt x="516" y="729"/>
                    <a:pt x="511" y="664"/>
                  </a:cubicBezTo>
                  <a:cubicBezTo>
                    <a:pt x="504" y="600"/>
                    <a:pt x="505" y="537"/>
                    <a:pt x="489" y="481"/>
                  </a:cubicBezTo>
                  <a:cubicBezTo>
                    <a:pt x="475" y="423"/>
                    <a:pt x="462" y="369"/>
                    <a:pt x="450" y="319"/>
                  </a:cubicBezTo>
                  <a:cubicBezTo>
                    <a:pt x="441" y="268"/>
                    <a:pt x="425" y="225"/>
                    <a:pt x="407" y="186"/>
                  </a:cubicBezTo>
                  <a:cubicBezTo>
                    <a:pt x="392" y="148"/>
                    <a:pt x="378" y="115"/>
                    <a:pt x="366" y="87"/>
                  </a:cubicBezTo>
                  <a:cubicBezTo>
                    <a:pt x="343" y="32"/>
                    <a:pt x="330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341"/>
            <p:cNvSpPr/>
            <p:nvPr/>
          </p:nvSpPr>
          <p:spPr>
            <a:xfrm>
              <a:off x="1299017" y="852602"/>
              <a:ext cx="105214" cy="67334"/>
            </a:xfrm>
            <a:custGeom>
              <a:rect b="b" l="l" r="r" t="t"/>
              <a:pathLst>
                <a:path extrusionOk="0" h="1678" w="2622">
                  <a:moveTo>
                    <a:pt x="36" y="0"/>
                  </a:moveTo>
                  <a:cubicBezTo>
                    <a:pt x="22" y="0"/>
                    <a:pt x="8" y="10"/>
                    <a:pt x="5" y="23"/>
                  </a:cubicBezTo>
                  <a:cubicBezTo>
                    <a:pt x="1" y="40"/>
                    <a:pt x="10" y="56"/>
                    <a:pt x="27" y="61"/>
                  </a:cubicBezTo>
                  <a:cubicBezTo>
                    <a:pt x="27" y="61"/>
                    <a:pt x="74" y="73"/>
                    <a:pt x="155" y="94"/>
                  </a:cubicBezTo>
                  <a:cubicBezTo>
                    <a:pt x="196" y="104"/>
                    <a:pt x="246" y="117"/>
                    <a:pt x="304" y="132"/>
                  </a:cubicBezTo>
                  <a:cubicBezTo>
                    <a:pt x="362" y="143"/>
                    <a:pt x="423" y="165"/>
                    <a:pt x="489" y="191"/>
                  </a:cubicBezTo>
                  <a:cubicBezTo>
                    <a:pt x="555" y="216"/>
                    <a:pt x="627" y="242"/>
                    <a:pt x="703" y="271"/>
                  </a:cubicBezTo>
                  <a:cubicBezTo>
                    <a:pt x="777" y="301"/>
                    <a:pt x="853" y="345"/>
                    <a:pt x="933" y="383"/>
                  </a:cubicBezTo>
                  <a:cubicBezTo>
                    <a:pt x="1014" y="421"/>
                    <a:pt x="1098" y="460"/>
                    <a:pt x="1175" y="512"/>
                  </a:cubicBezTo>
                  <a:cubicBezTo>
                    <a:pt x="1256" y="561"/>
                    <a:pt x="1337" y="611"/>
                    <a:pt x="1417" y="661"/>
                  </a:cubicBezTo>
                  <a:cubicBezTo>
                    <a:pt x="1495" y="716"/>
                    <a:pt x="1573" y="771"/>
                    <a:pt x="1649" y="826"/>
                  </a:cubicBezTo>
                  <a:cubicBezTo>
                    <a:pt x="1727" y="877"/>
                    <a:pt x="1797" y="938"/>
                    <a:pt x="1865" y="996"/>
                  </a:cubicBezTo>
                  <a:cubicBezTo>
                    <a:pt x="1932" y="1054"/>
                    <a:pt x="2003" y="1106"/>
                    <a:pt x="2063" y="1162"/>
                  </a:cubicBezTo>
                  <a:cubicBezTo>
                    <a:pt x="2123" y="1219"/>
                    <a:pt x="2178" y="1272"/>
                    <a:pt x="2231" y="1321"/>
                  </a:cubicBezTo>
                  <a:cubicBezTo>
                    <a:pt x="2283" y="1370"/>
                    <a:pt x="2331" y="1415"/>
                    <a:pt x="2370" y="1459"/>
                  </a:cubicBezTo>
                  <a:cubicBezTo>
                    <a:pt x="2409" y="1502"/>
                    <a:pt x="2444" y="1539"/>
                    <a:pt x="2472" y="1570"/>
                  </a:cubicBezTo>
                  <a:cubicBezTo>
                    <a:pt x="2529" y="1631"/>
                    <a:pt x="2563" y="1666"/>
                    <a:pt x="2563" y="1666"/>
                  </a:cubicBezTo>
                  <a:lnTo>
                    <a:pt x="2564" y="1667"/>
                  </a:lnTo>
                  <a:cubicBezTo>
                    <a:pt x="2571" y="1674"/>
                    <a:pt x="2579" y="1677"/>
                    <a:pt x="2587" y="1677"/>
                  </a:cubicBezTo>
                  <a:cubicBezTo>
                    <a:pt x="2594" y="1677"/>
                    <a:pt x="2600" y="1675"/>
                    <a:pt x="2605" y="1671"/>
                  </a:cubicBezTo>
                  <a:cubicBezTo>
                    <a:pt x="2619" y="1660"/>
                    <a:pt x="2621" y="1641"/>
                    <a:pt x="2611" y="1628"/>
                  </a:cubicBezTo>
                  <a:cubicBezTo>
                    <a:pt x="2611" y="1628"/>
                    <a:pt x="2581" y="1590"/>
                    <a:pt x="2529" y="1522"/>
                  </a:cubicBezTo>
                  <a:cubicBezTo>
                    <a:pt x="2474" y="1458"/>
                    <a:pt x="2407" y="1354"/>
                    <a:pt x="2302" y="1252"/>
                  </a:cubicBezTo>
                  <a:cubicBezTo>
                    <a:pt x="2252" y="1199"/>
                    <a:pt x="2197" y="1142"/>
                    <a:pt x="2139" y="1081"/>
                  </a:cubicBezTo>
                  <a:cubicBezTo>
                    <a:pt x="2080" y="1020"/>
                    <a:pt x="2012" y="965"/>
                    <a:pt x="1944" y="903"/>
                  </a:cubicBezTo>
                  <a:cubicBezTo>
                    <a:pt x="1874" y="844"/>
                    <a:pt x="1804" y="780"/>
                    <a:pt x="1724" y="725"/>
                  </a:cubicBezTo>
                  <a:cubicBezTo>
                    <a:pt x="1647" y="669"/>
                    <a:pt x="1568" y="611"/>
                    <a:pt x="1490" y="552"/>
                  </a:cubicBezTo>
                  <a:cubicBezTo>
                    <a:pt x="1405" y="503"/>
                    <a:pt x="1321" y="453"/>
                    <a:pt x="1238" y="403"/>
                  </a:cubicBezTo>
                  <a:cubicBezTo>
                    <a:pt x="1157" y="352"/>
                    <a:pt x="1070" y="312"/>
                    <a:pt x="987" y="274"/>
                  </a:cubicBezTo>
                  <a:cubicBezTo>
                    <a:pt x="903" y="235"/>
                    <a:pt x="824" y="195"/>
                    <a:pt x="743" y="167"/>
                  </a:cubicBezTo>
                  <a:cubicBezTo>
                    <a:pt x="663" y="141"/>
                    <a:pt x="586" y="117"/>
                    <a:pt x="515" y="94"/>
                  </a:cubicBezTo>
                  <a:cubicBezTo>
                    <a:pt x="479" y="84"/>
                    <a:pt x="446" y="72"/>
                    <a:pt x="414" y="63"/>
                  </a:cubicBezTo>
                  <a:cubicBezTo>
                    <a:pt x="382" y="55"/>
                    <a:pt x="350" y="51"/>
                    <a:pt x="321" y="46"/>
                  </a:cubicBezTo>
                  <a:cubicBezTo>
                    <a:pt x="263" y="36"/>
                    <a:pt x="212" y="28"/>
                    <a:pt x="171" y="22"/>
                  </a:cubicBezTo>
                  <a:cubicBezTo>
                    <a:pt x="87" y="8"/>
                    <a:pt x="39" y="1"/>
                    <a:pt x="39" y="1"/>
                  </a:cubicBezTo>
                  <a:cubicBezTo>
                    <a:pt x="38" y="0"/>
                    <a:pt x="37" y="0"/>
                    <a:pt x="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341"/>
            <p:cNvSpPr/>
            <p:nvPr/>
          </p:nvSpPr>
          <p:spPr>
            <a:xfrm>
              <a:off x="1433400" y="922141"/>
              <a:ext cx="62559" cy="18780"/>
            </a:xfrm>
            <a:custGeom>
              <a:rect b="b" l="l" r="r" t="t"/>
              <a:pathLst>
                <a:path extrusionOk="0" h="468" w="1559">
                  <a:moveTo>
                    <a:pt x="252" y="1"/>
                  </a:moveTo>
                  <a:cubicBezTo>
                    <a:pt x="187" y="1"/>
                    <a:pt x="136" y="10"/>
                    <a:pt x="97" y="11"/>
                  </a:cubicBezTo>
                  <a:cubicBezTo>
                    <a:pt x="54" y="16"/>
                    <a:pt x="30" y="17"/>
                    <a:pt x="30" y="17"/>
                  </a:cubicBezTo>
                  <a:cubicBezTo>
                    <a:pt x="15" y="19"/>
                    <a:pt x="4" y="30"/>
                    <a:pt x="2" y="45"/>
                  </a:cubicBezTo>
                  <a:cubicBezTo>
                    <a:pt x="0" y="62"/>
                    <a:pt x="13" y="77"/>
                    <a:pt x="29" y="78"/>
                  </a:cubicBezTo>
                  <a:cubicBezTo>
                    <a:pt x="29" y="78"/>
                    <a:pt x="54" y="81"/>
                    <a:pt x="97" y="85"/>
                  </a:cubicBezTo>
                  <a:cubicBezTo>
                    <a:pt x="139" y="90"/>
                    <a:pt x="202" y="93"/>
                    <a:pt x="274" y="102"/>
                  </a:cubicBezTo>
                  <a:cubicBezTo>
                    <a:pt x="309" y="106"/>
                    <a:pt x="348" y="111"/>
                    <a:pt x="389" y="115"/>
                  </a:cubicBezTo>
                  <a:cubicBezTo>
                    <a:pt x="430" y="119"/>
                    <a:pt x="473" y="130"/>
                    <a:pt x="517" y="134"/>
                  </a:cubicBezTo>
                  <a:cubicBezTo>
                    <a:pt x="607" y="145"/>
                    <a:pt x="700" y="169"/>
                    <a:pt x="793" y="188"/>
                  </a:cubicBezTo>
                  <a:cubicBezTo>
                    <a:pt x="885" y="215"/>
                    <a:pt x="979" y="235"/>
                    <a:pt x="1062" y="269"/>
                  </a:cubicBezTo>
                  <a:cubicBezTo>
                    <a:pt x="1103" y="285"/>
                    <a:pt x="1146" y="295"/>
                    <a:pt x="1183" y="312"/>
                  </a:cubicBezTo>
                  <a:cubicBezTo>
                    <a:pt x="1221" y="329"/>
                    <a:pt x="1257" y="344"/>
                    <a:pt x="1290" y="359"/>
                  </a:cubicBezTo>
                  <a:cubicBezTo>
                    <a:pt x="1357" y="385"/>
                    <a:pt x="1408" y="416"/>
                    <a:pt x="1447" y="435"/>
                  </a:cubicBezTo>
                  <a:cubicBezTo>
                    <a:pt x="1485" y="453"/>
                    <a:pt x="1507" y="464"/>
                    <a:pt x="1507" y="464"/>
                  </a:cubicBezTo>
                  <a:lnTo>
                    <a:pt x="1510" y="464"/>
                  </a:lnTo>
                  <a:cubicBezTo>
                    <a:pt x="1514" y="467"/>
                    <a:pt x="1519" y="468"/>
                    <a:pt x="1524" y="468"/>
                  </a:cubicBezTo>
                  <a:cubicBezTo>
                    <a:pt x="1533" y="468"/>
                    <a:pt x="1542" y="464"/>
                    <a:pt x="1548" y="456"/>
                  </a:cubicBezTo>
                  <a:cubicBezTo>
                    <a:pt x="1558" y="442"/>
                    <a:pt x="1555" y="422"/>
                    <a:pt x="1541" y="413"/>
                  </a:cubicBezTo>
                  <a:cubicBezTo>
                    <a:pt x="1541" y="413"/>
                    <a:pt x="1521" y="398"/>
                    <a:pt x="1486" y="371"/>
                  </a:cubicBezTo>
                  <a:cubicBezTo>
                    <a:pt x="1450" y="348"/>
                    <a:pt x="1403" y="304"/>
                    <a:pt x="1335" y="270"/>
                  </a:cubicBezTo>
                  <a:cubicBezTo>
                    <a:pt x="1302" y="252"/>
                    <a:pt x="1266" y="232"/>
                    <a:pt x="1229" y="211"/>
                  </a:cubicBezTo>
                  <a:cubicBezTo>
                    <a:pt x="1191" y="190"/>
                    <a:pt x="1149" y="174"/>
                    <a:pt x="1105" y="156"/>
                  </a:cubicBezTo>
                  <a:cubicBezTo>
                    <a:pt x="1018" y="118"/>
                    <a:pt x="920" y="92"/>
                    <a:pt x="824" y="63"/>
                  </a:cubicBezTo>
                  <a:cubicBezTo>
                    <a:pt x="725" y="44"/>
                    <a:pt x="626" y="23"/>
                    <a:pt x="533" y="15"/>
                  </a:cubicBezTo>
                  <a:cubicBezTo>
                    <a:pt x="440" y="1"/>
                    <a:pt x="351" y="4"/>
                    <a:pt x="276" y="2"/>
                  </a:cubicBezTo>
                  <a:cubicBezTo>
                    <a:pt x="268" y="1"/>
                    <a:pt x="260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341"/>
            <p:cNvSpPr/>
            <p:nvPr/>
          </p:nvSpPr>
          <p:spPr>
            <a:xfrm>
              <a:off x="1517625" y="1022096"/>
              <a:ext cx="19983" cy="24759"/>
            </a:xfrm>
            <a:custGeom>
              <a:rect b="b" l="l" r="r" t="t"/>
              <a:pathLst>
                <a:path extrusionOk="0" h="617" w="498">
                  <a:moveTo>
                    <a:pt x="37" y="1"/>
                  </a:moveTo>
                  <a:cubicBezTo>
                    <a:pt x="32" y="1"/>
                    <a:pt x="27" y="2"/>
                    <a:pt x="22" y="4"/>
                  </a:cubicBezTo>
                  <a:cubicBezTo>
                    <a:pt x="6" y="12"/>
                    <a:pt x="0" y="31"/>
                    <a:pt x="9" y="47"/>
                  </a:cubicBezTo>
                  <a:cubicBezTo>
                    <a:pt x="9" y="47"/>
                    <a:pt x="30" y="87"/>
                    <a:pt x="68" y="143"/>
                  </a:cubicBezTo>
                  <a:cubicBezTo>
                    <a:pt x="89" y="169"/>
                    <a:pt x="110" y="203"/>
                    <a:pt x="137" y="235"/>
                  </a:cubicBezTo>
                  <a:cubicBezTo>
                    <a:pt x="164" y="267"/>
                    <a:pt x="192" y="301"/>
                    <a:pt x="221" y="335"/>
                  </a:cubicBezTo>
                  <a:cubicBezTo>
                    <a:pt x="246" y="370"/>
                    <a:pt x="270" y="405"/>
                    <a:pt x="293" y="437"/>
                  </a:cubicBezTo>
                  <a:cubicBezTo>
                    <a:pt x="316" y="471"/>
                    <a:pt x="342" y="499"/>
                    <a:pt x="362" y="524"/>
                  </a:cubicBezTo>
                  <a:cubicBezTo>
                    <a:pt x="405" y="574"/>
                    <a:pt x="438" y="604"/>
                    <a:pt x="438" y="604"/>
                  </a:cubicBezTo>
                  <a:lnTo>
                    <a:pt x="441" y="608"/>
                  </a:lnTo>
                  <a:cubicBezTo>
                    <a:pt x="447" y="613"/>
                    <a:pt x="455" y="616"/>
                    <a:pt x="463" y="616"/>
                  </a:cubicBezTo>
                  <a:cubicBezTo>
                    <a:pt x="466" y="616"/>
                    <a:pt x="469" y="616"/>
                    <a:pt x="473" y="615"/>
                  </a:cubicBezTo>
                  <a:cubicBezTo>
                    <a:pt x="489" y="609"/>
                    <a:pt x="497" y="591"/>
                    <a:pt x="492" y="574"/>
                  </a:cubicBezTo>
                  <a:cubicBezTo>
                    <a:pt x="492" y="574"/>
                    <a:pt x="476" y="532"/>
                    <a:pt x="446" y="470"/>
                  </a:cubicBezTo>
                  <a:cubicBezTo>
                    <a:pt x="429" y="439"/>
                    <a:pt x="412" y="402"/>
                    <a:pt x="389" y="365"/>
                  </a:cubicBezTo>
                  <a:cubicBezTo>
                    <a:pt x="366" y="327"/>
                    <a:pt x="342" y="288"/>
                    <a:pt x="317" y="249"/>
                  </a:cubicBezTo>
                  <a:cubicBezTo>
                    <a:pt x="288" y="216"/>
                    <a:pt x="256" y="184"/>
                    <a:pt x="227" y="154"/>
                  </a:cubicBezTo>
                  <a:cubicBezTo>
                    <a:pt x="199" y="123"/>
                    <a:pt x="168" y="99"/>
                    <a:pt x="144" y="76"/>
                  </a:cubicBezTo>
                  <a:cubicBezTo>
                    <a:pt x="93" y="31"/>
                    <a:pt x="54" y="6"/>
                    <a:pt x="54" y="6"/>
                  </a:cubicBezTo>
                  <a:cubicBezTo>
                    <a:pt x="49" y="3"/>
                    <a:pt x="43" y="1"/>
                    <a:pt x="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1" name="Google Shape;4211;p341"/>
          <p:cNvGrpSpPr/>
          <p:nvPr/>
        </p:nvGrpSpPr>
        <p:grpSpPr>
          <a:xfrm flipH="1">
            <a:off x="6179749" y="1291733"/>
            <a:ext cx="2383505" cy="2769595"/>
            <a:chOff x="5845624" y="447160"/>
            <a:chExt cx="1274874" cy="1481463"/>
          </a:xfrm>
        </p:grpSpPr>
        <p:sp>
          <p:nvSpPr>
            <p:cNvPr id="4212" name="Google Shape;4212;p341"/>
            <p:cNvSpPr/>
            <p:nvPr/>
          </p:nvSpPr>
          <p:spPr>
            <a:xfrm>
              <a:off x="6723090" y="1046645"/>
              <a:ext cx="302442" cy="383157"/>
            </a:xfrm>
            <a:custGeom>
              <a:rect b="b" l="l" r="r" t="t"/>
              <a:pathLst>
                <a:path extrusionOk="0" h="5668" w="4474">
                  <a:moveTo>
                    <a:pt x="1357" y="1"/>
                  </a:moveTo>
                  <a:cubicBezTo>
                    <a:pt x="971" y="1"/>
                    <a:pt x="650" y="33"/>
                    <a:pt x="421" y="55"/>
                  </a:cubicBezTo>
                  <a:cubicBezTo>
                    <a:pt x="174" y="83"/>
                    <a:pt x="33" y="99"/>
                    <a:pt x="33" y="99"/>
                  </a:cubicBezTo>
                  <a:cubicBezTo>
                    <a:pt x="14" y="101"/>
                    <a:pt x="0" y="118"/>
                    <a:pt x="2" y="136"/>
                  </a:cubicBezTo>
                  <a:cubicBezTo>
                    <a:pt x="4" y="154"/>
                    <a:pt x="19" y="167"/>
                    <a:pt x="36" y="167"/>
                  </a:cubicBezTo>
                  <a:cubicBezTo>
                    <a:pt x="38" y="167"/>
                    <a:pt x="39" y="167"/>
                    <a:pt x="40" y="167"/>
                  </a:cubicBezTo>
                  <a:cubicBezTo>
                    <a:pt x="40" y="167"/>
                    <a:pt x="181" y="156"/>
                    <a:pt x="428" y="136"/>
                  </a:cubicBezTo>
                  <a:cubicBezTo>
                    <a:pt x="617" y="123"/>
                    <a:pt x="870" y="110"/>
                    <a:pt x="1167" y="110"/>
                  </a:cubicBezTo>
                  <a:cubicBezTo>
                    <a:pt x="1258" y="110"/>
                    <a:pt x="1353" y="111"/>
                    <a:pt x="1452" y="114"/>
                  </a:cubicBezTo>
                  <a:cubicBezTo>
                    <a:pt x="1663" y="122"/>
                    <a:pt x="1892" y="139"/>
                    <a:pt x="2127" y="180"/>
                  </a:cubicBezTo>
                  <a:cubicBezTo>
                    <a:pt x="2360" y="226"/>
                    <a:pt x="2610" y="293"/>
                    <a:pt x="2809" y="441"/>
                  </a:cubicBezTo>
                  <a:cubicBezTo>
                    <a:pt x="2906" y="515"/>
                    <a:pt x="2984" y="614"/>
                    <a:pt x="3017" y="730"/>
                  </a:cubicBezTo>
                  <a:cubicBezTo>
                    <a:pt x="3051" y="846"/>
                    <a:pt x="3046" y="978"/>
                    <a:pt x="3013" y="1102"/>
                  </a:cubicBezTo>
                  <a:cubicBezTo>
                    <a:pt x="2947" y="1359"/>
                    <a:pt x="2781" y="1589"/>
                    <a:pt x="2625" y="1825"/>
                  </a:cubicBezTo>
                  <a:cubicBezTo>
                    <a:pt x="2546" y="1943"/>
                    <a:pt x="2465" y="2064"/>
                    <a:pt x="2398" y="2194"/>
                  </a:cubicBezTo>
                  <a:cubicBezTo>
                    <a:pt x="2330" y="2323"/>
                    <a:pt x="2275" y="2468"/>
                    <a:pt x="2267" y="2623"/>
                  </a:cubicBezTo>
                  <a:cubicBezTo>
                    <a:pt x="2257" y="2780"/>
                    <a:pt x="2313" y="2936"/>
                    <a:pt x="2398" y="3057"/>
                  </a:cubicBezTo>
                  <a:cubicBezTo>
                    <a:pt x="2480" y="3171"/>
                    <a:pt x="2562" y="3277"/>
                    <a:pt x="2645" y="3383"/>
                  </a:cubicBezTo>
                  <a:cubicBezTo>
                    <a:pt x="2973" y="3804"/>
                    <a:pt x="3289" y="4187"/>
                    <a:pt x="3553" y="4522"/>
                  </a:cubicBezTo>
                  <a:cubicBezTo>
                    <a:pt x="3818" y="4855"/>
                    <a:pt x="4040" y="5132"/>
                    <a:pt x="4185" y="5332"/>
                  </a:cubicBezTo>
                  <a:cubicBezTo>
                    <a:pt x="4335" y="5530"/>
                    <a:pt x="4404" y="5651"/>
                    <a:pt x="4405" y="5651"/>
                  </a:cubicBezTo>
                  <a:cubicBezTo>
                    <a:pt x="4411" y="5661"/>
                    <a:pt x="4423" y="5667"/>
                    <a:pt x="4434" y="5667"/>
                  </a:cubicBezTo>
                  <a:cubicBezTo>
                    <a:pt x="4440" y="5667"/>
                    <a:pt x="4446" y="5666"/>
                    <a:pt x="4451" y="5663"/>
                  </a:cubicBezTo>
                  <a:cubicBezTo>
                    <a:pt x="4467" y="5654"/>
                    <a:pt x="4473" y="5633"/>
                    <a:pt x="4465" y="5617"/>
                  </a:cubicBezTo>
                  <a:cubicBezTo>
                    <a:pt x="4465" y="5617"/>
                    <a:pt x="4395" y="5489"/>
                    <a:pt x="4252" y="5285"/>
                  </a:cubicBezTo>
                  <a:cubicBezTo>
                    <a:pt x="4109" y="5080"/>
                    <a:pt x="3901" y="4791"/>
                    <a:pt x="3640" y="4454"/>
                  </a:cubicBezTo>
                  <a:cubicBezTo>
                    <a:pt x="3380" y="4116"/>
                    <a:pt x="3076" y="3722"/>
                    <a:pt x="2752" y="3300"/>
                  </a:cubicBezTo>
                  <a:cubicBezTo>
                    <a:pt x="2671" y="3196"/>
                    <a:pt x="2588" y="3087"/>
                    <a:pt x="2512" y="2978"/>
                  </a:cubicBezTo>
                  <a:cubicBezTo>
                    <a:pt x="2440" y="2875"/>
                    <a:pt x="2398" y="2755"/>
                    <a:pt x="2407" y="2630"/>
                  </a:cubicBezTo>
                  <a:cubicBezTo>
                    <a:pt x="2422" y="2377"/>
                    <a:pt x="2590" y="2138"/>
                    <a:pt x="2745" y="1906"/>
                  </a:cubicBezTo>
                  <a:cubicBezTo>
                    <a:pt x="2901" y="1671"/>
                    <a:pt x="3074" y="1429"/>
                    <a:pt x="3149" y="1138"/>
                  </a:cubicBezTo>
                  <a:cubicBezTo>
                    <a:pt x="3186" y="993"/>
                    <a:pt x="3193" y="838"/>
                    <a:pt x="3150" y="690"/>
                  </a:cubicBezTo>
                  <a:cubicBezTo>
                    <a:pt x="3106" y="542"/>
                    <a:pt x="3006" y="419"/>
                    <a:pt x="2891" y="332"/>
                  </a:cubicBezTo>
                  <a:cubicBezTo>
                    <a:pt x="2658" y="162"/>
                    <a:pt x="2393" y="100"/>
                    <a:pt x="2149" y="57"/>
                  </a:cubicBezTo>
                  <a:cubicBezTo>
                    <a:pt x="1903" y="18"/>
                    <a:pt x="1670" y="5"/>
                    <a:pt x="1455" y="1"/>
                  </a:cubicBezTo>
                  <a:cubicBezTo>
                    <a:pt x="1422" y="1"/>
                    <a:pt x="1389" y="1"/>
                    <a:pt x="1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13" name="Google Shape;4213;p341"/>
            <p:cNvGrpSpPr/>
            <p:nvPr/>
          </p:nvGrpSpPr>
          <p:grpSpPr>
            <a:xfrm>
              <a:off x="5845624" y="447160"/>
              <a:ext cx="1274874" cy="1481463"/>
              <a:chOff x="5845624" y="447160"/>
              <a:chExt cx="1274874" cy="1481463"/>
            </a:xfrm>
          </p:grpSpPr>
          <p:sp>
            <p:nvSpPr>
              <p:cNvPr id="4214" name="Google Shape;4214;p341"/>
              <p:cNvSpPr/>
              <p:nvPr/>
            </p:nvSpPr>
            <p:spPr>
              <a:xfrm>
                <a:off x="6149154" y="714522"/>
                <a:ext cx="971344" cy="1214096"/>
              </a:xfrm>
              <a:custGeom>
                <a:rect b="b" l="l" r="r" t="t"/>
                <a:pathLst>
                  <a:path extrusionOk="0" h="17960" w="14369">
                    <a:moveTo>
                      <a:pt x="6805" y="1"/>
                    </a:moveTo>
                    <a:cubicBezTo>
                      <a:pt x="6399" y="1"/>
                      <a:pt x="6026" y="47"/>
                      <a:pt x="5713" y="137"/>
                    </a:cubicBezTo>
                    <a:cubicBezTo>
                      <a:pt x="4344" y="528"/>
                      <a:pt x="3780" y="5350"/>
                      <a:pt x="3562" y="5437"/>
                    </a:cubicBezTo>
                    <a:cubicBezTo>
                      <a:pt x="3345" y="5524"/>
                      <a:pt x="0" y="7914"/>
                      <a:pt x="66" y="8348"/>
                    </a:cubicBezTo>
                    <a:cubicBezTo>
                      <a:pt x="130" y="8782"/>
                      <a:pt x="2380" y="12475"/>
                      <a:pt x="2619" y="14278"/>
                    </a:cubicBezTo>
                    <a:cubicBezTo>
                      <a:pt x="2758" y="15334"/>
                      <a:pt x="2764" y="17197"/>
                      <a:pt x="2771" y="17959"/>
                    </a:cubicBezTo>
                    <a:lnTo>
                      <a:pt x="9474" y="17959"/>
                    </a:lnTo>
                    <a:cubicBezTo>
                      <a:pt x="9506" y="17311"/>
                      <a:pt x="9614" y="15789"/>
                      <a:pt x="9949" y="15603"/>
                    </a:cubicBezTo>
                    <a:cubicBezTo>
                      <a:pt x="10092" y="15524"/>
                      <a:pt x="10296" y="15496"/>
                      <a:pt x="10528" y="15496"/>
                    </a:cubicBezTo>
                    <a:cubicBezTo>
                      <a:pt x="11084" y="15496"/>
                      <a:pt x="11794" y="15656"/>
                      <a:pt x="12169" y="15656"/>
                    </a:cubicBezTo>
                    <a:cubicBezTo>
                      <a:pt x="12283" y="15656"/>
                      <a:pt x="12365" y="15642"/>
                      <a:pt x="12404" y="15603"/>
                    </a:cubicBezTo>
                    <a:cubicBezTo>
                      <a:pt x="12621" y="15386"/>
                      <a:pt x="12969" y="11389"/>
                      <a:pt x="13121" y="11237"/>
                    </a:cubicBezTo>
                    <a:cubicBezTo>
                      <a:pt x="13273" y="11085"/>
                      <a:pt x="14210" y="10943"/>
                      <a:pt x="14290" y="10063"/>
                    </a:cubicBezTo>
                    <a:cubicBezTo>
                      <a:pt x="14368" y="9184"/>
                      <a:pt x="12476" y="7967"/>
                      <a:pt x="12165" y="7457"/>
                    </a:cubicBezTo>
                    <a:cubicBezTo>
                      <a:pt x="11889" y="7005"/>
                      <a:pt x="12773" y="6219"/>
                      <a:pt x="12795" y="5871"/>
                    </a:cubicBezTo>
                    <a:cubicBezTo>
                      <a:pt x="12816" y="5524"/>
                      <a:pt x="12425" y="3221"/>
                      <a:pt x="11013" y="1700"/>
                    </a:cubicBezTo>
                    <a:cubicBezTo>
                      <a:pt x="9924" y="528"/>
                      <a:pt x="8176" y="1"/>
                      <a:pt x="6805" y="1"/>
                    </a:cubicBezTo>
                    <a:close/>
                  </a:path>
                </a:pathLst>
              </a:custGeom>
              <a:solidFill>
                <a:srgbClr val="D3847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5" name="Google Shape;4215;p341"/>
              <p:cNvSpPr/>
              <p:nvPr/>
            </p:nvSpPr>
            <p:spPr>
              <a:xfrm>
                <a:off x="6149898" y="1099509"/>
                <a:ext cx="834860" cy="829114"/>
              </a:xfrm>
              <a:custGeom>
                <a:rect b="b" l="l" r="r" t="t"/>
                <a:pathLst>
                  <a:path extrusionOk="0" h="12265" w="12350">
                    <a:moveTo>
                      <a:pt x="3151" y="0"/>
                    </a:moveTo>
                    <a:cubicBezTo>
                      <a:pt x="2213" y="646"/>
                      <a:pt x="0" y="2299"/>
                      <a:pt x="55" y="2653"/>
                    </a:cubicBezTo>
                    <a:cubicBezTo>
                      <a:pt x="119" y="3087"/>
                      <a:pt x="2369" y="6780"/>
                      <a:pt x="2608" y="8583"/>
                    </a:cubicBezTo>
                    <a:cubicBezTo>
                      <a:pt x="2747" y="9639"/>
                      <a:pt x="2753" y="11502"/>
                      <a:pt x="2760" y="12264"/>
                    </a:cubicBezTo>
                    <a:lnTo>
                      <a:pt x="9463" y="12264"/>
                    </a:lnTo>
                    <a:cubicBezTo>
                      <a:pt x="9495" y="11616"/>
                      <a:pt x="9603" y="10094"/>
                      <a:pt x="9938" y="9908"/>
                    </a:cubicBezTo>
                    <a:cubicBezTo>
                      <a:pt x="10081" y="9829"/>
                      <a:pt x="10286" y="9801"/>
                      <a:pt x="10518" y="9801"/>
                    </a:cubicBezTo>
                    <a:cubicBezTo>
                      <a:pt x="11073" y="9801"/>
                      <a:pt x="11782" y="9961"/>
                      <a:pt x="12157" y="9961"/>
                    </a:cubicBezTo>
                    <a:cubicBezTo>
                      <a:pt x="12238" y="9961"/>
                      <a:pt x="12304" y="9953"/>
                      <a:pt x="12349" y="9935"/>
                    </a:cubicBezTo>
                    <a:cubicBezTo>
                      <a:pt x="8760" y="9573"/>
                      <a:pt x="6116" y="6961"/>
                      <a:pt x="5289" y="3066"/>
                    </a:cubicBezTo>
                    <a:cubicBezTo>
                      <a:pt x="5019" y="1580"/>
                      <a:pt x="4220" y="593"/>
                      <a:pt x="3151" y="0"/>
                    </a:cubicBezTo>
                    <a:close/>
                  </a:path>
                </a:pathLst>
              </a:custGeom>
              <a:solidFill>
                <a:srgbClr val="AB6D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6" name="Google Shape;4216;p341"/>
              <p:cNvSpPr/>
              <p:nvPr/>
            </p:nvSpPr>
            <p:spPr>
              <a:xfrm>
                <a:off x="5999958" y="514761"/>
                <a:ext cx="978104" cy="1213420"/>
              </a:xfrm>
              <a:custGeom>
                <a:rect b="b" l="l" r="r" t="t"/>
                <a:pathLst>
                  <a:path extrusionOk="0" h="17950" w="14469">
                    <a:moveTo>
                      <a:pt x="8539" y="1"/>
                    </a:moveTo>
                    <a:cubicBezTo>
                      <a:pt x="8445" y="1"/>
                      <a:pt x="8340" y="11"/>
                      <a:pt x="8223" y="34"/>
                    </a:cubicBezTo>
                    <a:cubicBezTo>
                      <a:pt x="7889" y="100"/>
                      <a:pt x="7795" y="335"/>
                      <a:pt x="7814" y="618"/>
                    </a:cubicBezTo>
                    <a:cubicBezTo>
                      <a:pt x="7775" y="553"/>
                      <a:pt x="7717" y="489"/>
                      <a:pt x="7630" y="428"/>
                    </a:cubicBezTo>
                    <a:cubicBezTo>
                      <a:pt x="7364" y="240"/>
                      <a:pt x="7149" y="171"/>
                      <a:pt x="6974" y="171"/>
                    </a:cubicBezTo>
                    <a:cubicBezTo>
                      <a:pt x="6488" y="171"/>
                      <a:pt x="6312" y="702"/>
                      <a:pt x="6221" y="702"/>
                    </a:cubicBezTo>
                    <a:cubicBezTo>
                      <a:pt x="6220" y="702"/>
                      <a:pt x="6219" y="702"/>
                      <a:pt x="6218" y="702"/>
                    </a:cubicBezTo>
                    <a:cubicBezTo>
                      <a:pt x="6135" y="690"/>
                      <a:pt x="5936" y="435"/>
                      <a:pt x="5557" y="435"/>
                    </a:cubicBezTo>
                    <a:cubicBezTo>
                      <a:pt x="5385" y="435"/>
                      <a:pt x="5177" y="487"/>
                      <a:pt x="4925" y="639"/>
                    </a:cubicBezTo>
                    <a:cubicBezTo>
                      <a:pt x="4804" y="711"/>
                      <a:pt x="4732" y="798"/>
                      <a:pt x="4697" y="892"/>
                    </a:cubicBezTo>
                    <a:cubicBezTo>
                      <a:pt x="4636" y="870"/>
                      <a:pt x="4564" y="856"/>
                      <a:pt x="4477" y="854"/>
                    </a:cubicBezTo>
                    <a:cubicBezTo>
                      <a:pt x="4453" y="853"/>
                      <a:pt x="4429" y="853"/>
                      <a:pt x="4405" y="853"/>
                    </a:cubicBezTo>
                    <a:cubicBezTo>
                      <a:pt x="3252" y="853"/>
                      <a:pt x="3558" y="1807"/>
                      <a:pt x="3449" y="1858"/>
                    </a:cubicBezTo>
                    <a:cubicBezTo>
                      <a:pt x="3435" y="1864"/>
                      <a:pt x="3413" y="1866"/>
                      <a:pt x="3385" y="1866"/>
                    </a:cubicBezTo>
                    <a:cubicBezTo>
                      <a:pt x="3346" y="1866"/>
                      <a:pt x="3295" y="1863"/>
                      <a:pt x="3235" y="1863"/>
                    </a:cubicBezTo>
                    <a:cubicBezTo>
                      <a:pt x="2995" y="1863"/>
                      <a:pt x="2618" y="1922"/>
                      <a:pt x="2334" y="2516"/>
                    </a:cubicBezTo>
                    <a:cubicBezTo>
                      <a:pt x="2258" y="2673"/>
                      <a:pt x="2256" y="2806"/>
                      <a:pt x="2304" y="2920"/>
                    </a:cubicBezTo>
                    <a:cubicBezTo>
                      <a:pt x="2264" y="2928"/>
                      <a:pt x="2223" y="2939"/>
                      <a:pt x="2178" y="2955"/>
                    </a:cubicBezTo>
                    <a:cubicBezTo>
                      <a:pt x="1015" y="3382"/>
                      <a:pt x="1686" y="4181"/>
                      <a:pt x="1602" y="4271"/>
                    </a:cubicBezTo>
                    <a:cubicBezTo>
                      <a:pt x="1519" y="4362"/>
                      <a:pt x="874" y="4360"/>
                      <a:pt x="815" y="5300"/>
                    </a:cubicBezTo>
                    <a:cubicBezTo>
                      <a:pt x="807" y="5441"/>
                      <a:pt x="837" y="5550"/>
                      <a:pt x="895" y="5632"/>
                    </a:cubicBezTo>
                    <a:cubicBezTo>
                      <a:pt x="841" y="5669"/>
                      <a:pt x="789" y="5722"/>
                      <a:pt x="738" y="5791"/>
                    </a:cubicBezTo>
                    <a:cubicBezTo>
                      <a:pt x="1" y="6787"/>
                      <a:pt x="1000" y="7086"/>
                      <a:pt x="979" y="7208"/>
                    </a:cubicBezTo>
                    <a:cubicBezTo>
                      <a:pt x="959" y="7329"/>
                      <a:pt x="420" y="7682"/>
                      <a:pt x="887" y="8499"/>
                    </a:cubicBezTo>
                    <a:cubicBezTo>
                      <a:pt x="996" y="8690"/>
                      <a:pt x="1139" y="8762"/>
                      <a:pt x="1296" y="8762"/>
                    </a:cubicBezTo>
                    <a:cubicBezTo>
                      <a:pt x="1315" y="8762"/>
                      <a:pt x="1334" y="8761"/>
                      <a:pt x="1354" y="8759"/>
                    </a:cubicBezTo>
                    <a:lnTo>
                      <a:pt x="1354" y="8759"/>
                    </a:lnTo>
                    <a:cubicBezTo>
                      <a:pt x="1301" y="8808"/>
                      <a:pt x="1251" y="8873"/>
                      <a:pt x="1207" y="8963"/>
                    </a:cubicBezTo>
                    <a:cubicBezTo>
                      <a:pt x="668" y="10078"/>
                      <a:pt x="1704" y="10188"/>
                      <a:pt x="1707" y="10311"/>
                    </a:cubicBezTo>
                    <a:cubicBezTo>
                      <a:pt x="1709" y="10434"/>
                      <a:pt x="1244" y="10881"/>
                      <a:pt x="1854" y="11598"/>
                    </a:cubicBezTo>
                    <a:cubicBezTo>
                      <a:pt x="1970" y="11734"/>
                      <a:pt x="2094" y="11789"/>
                      <a:pt x="2219" y="11789"/>
                    </a:cubicBezTo>
                    <a:cubicBezTo>
                      <a:pt x="2275" y="11789"/>
                      <a:pt x="2331" y="11778"/>
                      <a:pt x="2387" y="11758"/>
                    </a:cubicBezTo>
                    <a:lnTo>
                      <a:pt x="2387" y="11758"/>
                    </a:lnTo>
                    <a:cubicBezTo>
                      <a:pt x="2360" y="11795"/>
                      <a:pt x="2334" y="11835"/>
                      <a:pt x="2310" y="11884"/>
                    </a:cubicBezTo>
                    <a:cubicBezTo>
                      <a:pt x="1770" y="13000"/>
                      <a:pt x="2807" y="13109"/>
                      <a:pt x="2810" y="13232"/>
                    </a:cubicBezTo>
                    <a:cubicBezTo>
                      <a:pt x="2812" y="13355"/>
                      <a:pt x="2347" y="13802"/>
                      <a:pt x="2957" y="14519"/>
                    </a:cubicBezTo>
                    <a:cubicBezTo>
                      <a:pt x="3062" y="14642"/>
                      <a:pt x="3174" y="14698"/>
                      <a:pt x="3287" y="14708"/>
                    </a:cubicBezTo>
                    <a:cubicBezTo>
                      <a:pt x="3106" y="15495"/>
                      <a:pt x="3913" y="15594"/>
                      <a:pt x="3916" y="15702"/>
                    </a:cubicBezTo>
                    <a:cubicBezTo>
                      <a:pt x="3918" y="15825"/>
                      <a:pt x="3452" y="16273"/>
                      <a:pt x="4063" y="16989"/>
                    </a:cubicBezTo>
                    <a:cubicBezTo>
                      <a:pt x="4164" y="17108"/>
                      <a:pt x="4270" y="17164"/>
                      <a:pt x="4379" y="17177"/>
                    </a:cubicBezTo>
                    <a:cubicBezTo>
                      <a:pt x="4487" y="17581"/>
                      <a:pt x="4591" y="17777"/>
                      <a:pt x="4901" y="17950"/>
                    </a:cubicBezTo>
                    <a:cubicBezTo>
                      <a:pt x="4901" y="17950"/>
                      <a:pt x="6962" y="13640"/>
                      <a:pt x="8400" y="10204"/>
                    </a:cubicBezTo>
                    <a:cubicBezTo>
                      <a:pt x="9955" y="6490"/>
                      <a:pt x="7742" y="3912"/>
                      <a:pt x="8569" y="3912"/>
                    </a:cubicBezTo>
                    <a:cubicBezTo>
                      <a:pt x="8574" y="3912"/>
                      <a:pt x="8579" y="3912"/>
                      <a:pt x="8584" y="3912"/>
                    </a:cubicBezTo>
                    <a:cubicBezTo>
                      <a:pt x="9354" y="3939"/>
                      <a:pt x="12503" y="5237"/>
                      <a:pt x="13414" y="5237"/>
                    </a:cubicBezTo>
                    <a:cubicBezTo>
                      <a:pt x="13496" y="5237"/>
                      <a:pt x="13559" y="5226"/>
                      <a:pt x="13601" y="5204"/>
                    </a:cubicBezTo>
                    <a:cubicBezTo>
                      <a:pt x="13739" y="5179"/>
                      <a:pt x="13859" y="5089"/>
                      <a:pt x="13951" y="4889"/>
                    </a:cubicBezTo>
                    <a:cubicBezTo>
                      <a:pt x="14468" y="3762"/>
                      <a:pt x="13429" y="3675"/>
                      <a:pt x="13424" y="3552"/>
                    </a:cubicBezTo>
                    <a:cubicBezTo>
                      <a:pt x="13419" y="3429"/>
                      <a:pt x="13876" y="2972"/>
                      <a:pt x="13250" y="2268"/>
                    </a:cubicBezTo>
                    <a:cubicBezTo>
                      <a:pt x="13134" y="2138"/>
                      <a:pt x="13013" y="2084"/>
                      <a:pt x="12889" y="2084"/>
                    </a:cubicBezTo>
                    <a:cubicBezTo>
                      <a:pt x="12887" y="2084"/>
                      <a:pt x="12885" y="2084"/>
                      <a:pt x="12883" y="2084"/>
                    </a:cubicBezTo>
                    <a:cubicBezTo>
                      <a:pt x="12889" y="2019"/>
                      <a:pt x="12887" y="1948"/>
                      <a:pt x="12872" y="1873"/>
                    </a:cubicBezTo>
                    <a:cubicBezTo>
                      <a:pt x="12764" y="1351"/>
                      <a:pt x="12492" y="1244"/>
                      <a:pt x="12254" y="1244"/>
                    </a:cubicBezTo>
                    <a:cubicBezTo>
                      <a:pt x="12089" y="1244"/>
                      <a:pt x="11940" y="1296"/>
                      <a:pt x="11875" y="1296"/>
                    </a:cubicBezTo>
                    <a:cubicBezTo>
                      <a:pt x="11860" y="1296"/>
                      <a:pt x="11850" y="1293"/>
                      <a:pt x="11845" y="1287"/>
                    </a:cubicBezTo>
                    <a:cubicBezTo>
                      <a:pt x="11780" y="1212"/>
                      <a:pt x="11872" y="698"/>
                      <a:pt x="11090" y="561"/>
                    </a:cubicBezTo>
                    <a:cubicBezTo>
                      <a:pt x="11053" y="555"/>
                      <a:pt x="11018" y="552"/>
                      <a:pt x="10985" y="552"/>
                    </a:cubicBezTo>
                    <a:cubicBezTo>
                      <a:pt x="10885" y="552"/>
                      <a:pt x="10805" y="580"/>
                      <a:pt x="10740" y="629"/>
                    </a:cubicBezTo>
                    <a:cubicBezTo>
                      <a:pt x="10508" y="345"/>
                      <a:pt x="10289" y="255"/>
                      <a:pt x="10098" y="255"/>
                    </a:cubicBezTo>
                    <a:cubicBezTo>
                      <a:pt x="9762" y="255"/>
                      <a:pt x="9513" y="536"/>
                      <a:pt x="9430" y="536"/>
                    </a:cubicBezTo>
                    <a:cubicBezTo>
                      <a:pt x="9425" y="536"/>
                      <a:pt x="9421" y="535"/>
                      <a:pt x="9417" y="533"/>
                    </a:cubicBezTo>
                    <a:cubicBezTo>
                      <a:pt x="9323" y="483"/>
                      <a:pt x="9187" y="1"/>
                      <a:pt x="8539" y="1"/>
                    </a:cubicBezTo>
                    <a:close/>
                  </a:path>
                </a:pathLst>
              </a:custGeom>
              <a:solidFill>
                <a:srgbClr val="3C3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7" name="Google Shape;4217;p341"/>
              <p:cNvSpPr/>
              <p:nvPr/>
            </p:nvSpPr>
            <p:spPr>
              <a:xfrm>
                <a:off x="6370752" y="1062869"/>
                <a:ext cx="227677" cy="326238"/>
              </a:xfrm>
              <a:custGeom>
                <a:rect b="b" l="l" r="r" t="t"/>
                <a:pathLst>
                  <a:path extrusionOk="0" h="4826" w="3368">
                    <a:moveTo>
                      <a:pt x="1537" y="0"/>
                    </a:moveTo>
                    <a:cubicBezTo>
                      <a:pt x="1443" y="0"/>
                      <a:pt x="1342" y="22"/>
                      <a:pt x="1235" y="71"/>
                    </a:cubicBezTo>
                    <a:cubicBezTo>
                      <a:pt x="108" y="590"/>
                      <a:pt x="1" y="4038"/>
                      <a:pt x="1353" y="4626"/>
                    </a:cubicBezTo>
                    <a:cubicBezTo>
                      <a:pt x="1655" y="4757"/>
                      <a:pt x="1930" y="4826"/>
                      <a:pt x="2168" y="4826"/>
                    </a:cubicBezTo>
                    <a:cubicBezTo>
                      <a:pt x="2996" y="4826"/>
                      <a:pt x="3368" y="3991"/>
                      <a:pt x="2813" y="2034"/>
                    </a:cubicBezTo>
                    <a:cubicBezTo>
                      <a:pt x="2813" y="2034"/>
                      <a:pt x="2444" y="0"/>
                      <a:pt x="1537" y="0"/>
                    </a:cubicBezTo>
                    <a:close/>
                  </a:path>
                </a:pathLst>
              </a:custGeom>
              <a:solidFill>
                <a:srgbClr val="D3847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18" name="Google Shape;4218;p341"/>
              <p:cNvGrpSpPr/>
              <p:nvPr/>
            </p:nvGrpSpPr>
            <p:grpSpPr>
              <a:xfrm>
                <a:off x="5845624" y="447160"/>
                <a:ext cx="803436" cy="1165641"/>
                <a:chOff x="5845624" y="447160"/>
                <a:chExt cx="803436" cy="1165641"/>
              </a:xfrm>
            </p:grpSpPr>
            <p:grpSp>
              <p:nvGrpSpPr>
                <p:cNvPr id="4219" name="Google Shape;4219;p341"/>
                <p:cNvGrpSpPr/>
                <p:nvPr/>
              </p:nvGrpSpPr>
              <p:grpSpPr>
                <a:xfrm>
                  <a:off x="5845624" y="612579"/>
                  <a:ext cx="732378" cy="827769"/>
                  <a:chOff x="5845624" y="612579"/>
                  <a:chExt cx="732378" cy="827769"/>
                </a:xfrm>
              </p:grpSpPr>
              <p:sp>
                <p:nvSpPr>
                  <p:cNvPr id="4220" name="Google Shape;4220;p341"/>
                  <p:cNvSpPr/>
                  <p:nvPr/>
                </p:nvSpPr>
                <p:spPr>
                  <a:xfrm>
                    <a:off x="5845624" y="612579"/>
                    <a:ext cx="732378" cy="825193"/>
                  </a:xfrm>
                  <a:custGeom>
                    <a:rect b="b" l="l" r="r" t="t"/>
                    <a:pathLst>
                      <a:path extrusionOk="0" h="12207" w="10834">
                        <a:moveTo>
                          <a:pt x="7454" y="1"/>
                        </a:moveTo>
                        <a:cubicBezTo>
                          <a:pt x="7149" y="1"/>
                          <a:pt x="6819" y="57"/>
                          <a:pt x="6462" y="180"/>
                        </a:cubicBezTo>
                        <a:cubicBezTo>
                          <a:pt x="2953" y="1384"/>
                          <a:pt x="5465" y="5615"/>
                          <a:pt x="5231" y="5720"/>
                        </a:cubicBezTo>
                        <a:cubicBezTo>
                          <a:pt x="5225" y="5722"/>
                          <a:pt x="5217" y="5724"/>
                          <a:pt x="5207" y="5724"/>
                        </a:cubicBezTo>
                        <a:cubicBezTo>
                          <a:pt x="5013" y="5724"/>
                          <a:pt x="4083" y="5285"/>
                          <a:pt x="3107" y="5285"/>
                        </a:cubicBezTo>
                        <a:cubicBezTo>
                          <a:pt x="2099" y="5285"/>
                          <a:pt x="1041" y="5754"/>
                          <a:pt x="696" y="7661"/>
                        </a:cubicBezTo>
                        <a:cubicBezTo>
                          <a:pt x="0" y="11512"/>
                          <a:pt x="4133" y="11022"/>
                          <a:pt x="6114" y="11219"/>
                        </a:cubicBezTo>
                        <a:cubicBezTo>
                          <a:pt x="7553" y="11361"/>
                          <a:pt x="9252" y="12207"/>
                          <a:pt x="9528" y="12207"/>
                        </a:cubicBezTo>
                        <a:cubicBezTo>
                          <a:pt x="9533" y="12207"/>
                          <a:pt x="9537" y="12207"/>
                          <a:pt x="9541" y="12206"/>
                        </a:cubicBezTo>
                        <a:cubicBezTo>
                          <a:pt x="9745" y="12178"/>
                          <a:pt x="9234" y="9283"/>
                          <a:pt x="10076" y="6718"/>
                        </a:cubicBezTo>
                        <a:cubicBezTo>
                          <a:pt x="10833" y="4413"/>
                          <a:pt x="10146" y="1"/>
                          <a:pt x="745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21" name="Google Shape;4221;p341"/>
                  <p:cNvSpPr/>
                  <p:nvPr/>
                </p:nvSpPr>
                <p:spPr>
                  <a:xfrm>
                    <a:off x="5884090" y="1128172"/>
                    <a:ext cx="608941" cy="312177"/>
                  </a:xfrm>
                  <a:custGeom>
                    <a:rect b="b" l="l" r="r" t="t"/>
                    <a:pathLst>
                      <a:path extrusionOk="0" h="4618" w="9008">
                        <a:moveTo>
                          <a:pt x="128" y="0"/>
                        </a:moveTo>
                        <a:cubicBezTo>
                          <a:pt x="111" y="0"/>
                          <a:pt x="96" y="12"/>
                          <a:pt x="93" y="29"/>
                        </a:cubicBezTo>
                        <a:cubicBezTo>
                          <a:pt x="93" y="29"/>
                          <a:pt x="86" y="73"/>
                          <a:pt x="73" y="154"/>
                        </a:cubicBezTo>
                        <a:cubicBezTo>
                          <a:pt x="62" y="237"/>
                          <a:pt x="35" y="355"/>
                          <a:pt x="25" y="512"/>
                        </a:cubicBezTo>
                        <a:cubicBezTo>
                          <a:pt x="9" y="668"/>
                          <a:pt x="1" y="859"/>
                          <a:pt x="11" y="1077"/>
                        </a:cubicBezTo>
                        <a:cubicBezTo>
                          <a:pt x="22" y="1296"/>
                          <a:pt x="62" y="1542"/>
                          <a:pt x="149" y="1801"/>
                        </a:cubicBezTo>
                        <a:cubicBezTo>
                          <a:pt x="241" y="2057"/>
                          <a:pt x="392" y="2319"/>
                          <a:pt x="609" y="2546"/>
                        </a:cubicBezTo>
                        <a:cubicBezTo>
                          <a:pt x="826" y="2773"/>
                          <a:pt x="1105" y="2959"/>
                          <a:pt x="1414" y="3096"/>
                        </a:cubicBezTo>
                        <a:cubicBezTo>
                          <a:pt x="2035" y="3372"/>
                          <a:pt x="2751" y="3483"/>
                          <a:pt x="3458" y="3544"/>
                        </a:cubicBezTo>
                        <a:cubicBezTo>
                          <a:pt x="4167" y="3602"/>
                          <a:pt x="4877" y="3597"/>
                          <a:pt x="5534" y="3654"/>
                        </a:cubicBezTo>
                        <a:cubicBezTo>
                          <a:pt x="5862" y="3686"/>
                          <a:pt x="6170" y="3749"/>
                          <a:pt x="6465" y="3820"/>
                        </a:cubicBezTo>
                        <a:cubicBezTo>
                          <a:pt x="6759" y="3891"/>
                          <a:pt x="7032" y="3976"/>
                          <a:pt x="7283" y="4058"/>
                        </a:cubicBezTo>
                        <a:cubicBezTo>
                          <a:pt x="7786" y="4223"/>
                          <a:pt x="8200" y="4377"/>
                          <a:pt x="8493" y="4482"/>
                        </a:cubicBezTo>
                        <a:cubicBezTo>
                          <a:pt x="8639" y="4534"/>
                          <a:pt x="8755" y="4573"/>
                          <a:pt x="8838" y="4594"/>
                        </a:cubicBezTo>
                        <a:cubicBezTo>
                          <a:pt x="8917" y="4618"/>
                          <a:pt x="8979" y="4611"/>
                          <a:pt x="8976" y="4613"/>
                        </a:cubicBezTo>
                        <a:cubicBezTo>
                          <a:pt x="8996" y="4611"/>
                          <a:pt x="9008" y="4593"/>
                          <a:pt x="9006" y="4575"/>
                        </a:cubicBezTo>
                        <a:cubicBezTo>
                          <a:pt x="9004" y="4557"/>
                          <a:pt x="8989" y="4545"/>
                          <a:pt x="8972" y="4545"/>
                        </a:cubicBezTo>
                        <a:cubicBezTo>
                          <a:pt x="8970" y="4545"/>
                          <a:pt x="8969" y="4545"/>
                          <a:pt x="8967" y="4545"/>
                        </a:cubicBezTo>
                        <a:cubicBezTo>
                          <a:pt x="8965" y="4542"/>
                          <a:pt x="8935" y="4549"/>
                          <a:pt x="8856" y="4524"/>
                        </a:cubicBezTo>
                        <a:cubicBezTo>
                          <a:pt x="8778" y="4502"/>
                          <a:pt x="8665" y="4461"/>
                          <a:pt x="8521" y="4405"/>
                        </a:cubicBezTo>
                        <a:cubicBezTo>
                          <a:pt x="8232" y="4296"/>
                          <a:pt x="7823" y="4123"/>
                          <a:pt x="7318" y="3953"/>
                        </a:cubicBezTo>
                        <a:cubicBezTo>
                          <a:pt x="7066" y="3869"/>
                          <a:pt x="6791" y="3781"/>
                          <a:pt x="6494" y="3706"/>
                        </a:cubicBezTo>
                        <a:cubicBezTo>
                          <a:pt x="6198" y="3631"/>
                          <a:pt x="5877" y="3564"/>
                          <a:pt x="5545" y="3528"/>
                        </a:cubicBezTo>
                        <a:cubicBezTo>
                          <a:pt x="4880" y="3465"/>
                          <a:pt x="4172" y="3463"/>
                          <a:pt x="3471" y="3400"/>
                        </a:cubicBezTo>
                        <a:cubicBezTo>
                          <a:pt x="2770" y="3342"/>
                          <a:pt x="2067" y="3235"/>
                          <a:pt x="1469" y="2972"/>
                        </a:cubicBezTo>
                        <a:cubicBezTo>
                          <a:pt x="1172" y="2842"/>
                          <a:pt x="905" y="2670"/>
                          <a:pt x="699" y="2458"/>
                        </a:cubicBezTo>
                        <a:cubicBezTo>
                          <a:pt x="491" y="2248"/>
                          <a:pt x="346" y="2004"/>
                          <a:pt x="254" y="1762"/>
                        </a:cubicBezTo>
                        <a:cubicBezTo>
                          <a:pt x="169" y="1518"/>
                          <a:pt x="124" y="1282"/>
                          <a:pt x="107" y="1071"/>
                        </a:cubicBezTo>
                        <a:cubicBezTo>
                          <a:pt x="92" y="859"/>
                          <a:pt x="94" y="672"/>
                          <a:pt x="106" y="520"/>
                        </a:cubicBezTo>
                        <a:cubicBezTo>
                          <a:pt x="112" y="368"/>
                          <a:pt x="135" y="247"/>
                          <a:pt x="144" y="165"/>
                        </a:cubicBezTo>
                        <a:cubicBezTo>
                          <a:pt x="155" y="82"/>
                          <a:pt x="161" y="39"/>
                          <a:pt x="161" y="39"/>
                        </a:cubicBezTo>
                        <a:cubicBezTo>
                          <a:pt x="163" y="20"/>
                          <a:pt x="151" y="3"/>
                          <a:pt x="133" y="0"/>
                        </a:cubicBezTo>
                        <a:cubicBezTo>
                          <a:pt x="131" y="0"/>
                          <a:pt x="129" y="0"/>
                          <a:pt x="1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222" name="Google Shape;4222;p341"/>
                <p:cNvGrpSpPr/>
                <p:nvPr/>
              </p:nvGrpSpPr>
              <p:grpSpPr>
                <a:xfrm>
                  <a:off x="5933439" y="736695"/>
                  <a:ext cx="217402" cy="208413"/>
                  <a:chOff x="5933439" y="736695"/>
                  <a:chExt cx="217402" cy="208413"/>
                </a:xfrm>
              </p:grpSpPr>
              <p:sp>
                <p:nvSpPr>
                  <p:cNvPr id="4223" name="Google Shape;4223;p341"/>
                  <p:cNvSpPr/>
                  <p:nvPr/>
                </p:nvSpPr>
                <p:spPr>
                  <a:xfrm>
                    <a:off x="5933439" y="736695"/>
                    <a:ext cx="217402" cy="206180"/>
                  </a:xfrm>
                  <a:custGeom>
                    <a:rect b="b" l="l" r="r" t="t"/>
                    <a:pathLst>
                      <a:path extrusionOk="0" h="3050" w="3216">
                        <a:moveTo>
                          <a:pt x="2097" y="1"/>
                        </a:moveTo>
                        <a:cubicBezTo>
                          <a:pt x="2046" y="1"/>
                          <a:pt x="1989" y="7"/>
                          <a:pt x="1928" y="20"/>
                        </a:cubicBezTo>
                        <a:cubicBezTo>
                          <a:pt x="646" y="286"/>
                          <a:pt x="1597" y="1661"/>
                          <a:pt x="1495" y="1743"/>
                        </a:cubicBezTo>
                        <a:cubicBezTo>
                          <a:pt x="1488" y="1749"/>
                          <a:pt x="1475" y="1752"/>
                          <a:pt x="1457" y="1752"/>
                        </a:cubicBezTo>
                        <a:cubicBezTo>
                          <a:pt x="1356" y="1752"/>
                          <a:pt x="1104" y="1667"/>
                          <a:pt x="845" y="1667"/>
                        </a:cubicBezTo>
                        <a:cubicBezTo>
                          <a:pt x="548" y="1667"/>
                          <a:pt x="241" y="1778"/>
                          <a:pt x="139" y="2259"/>
                        </a:cubicBezTo>
                        <a:cubicBezTo>
                          <a:pt x="1" y="2910"/>
                          <a:pt x="765" y="3002"/>
                          <a:pt x="1350" y="3002"/>
                        </a:cubicBezTo>
                        <a:cubicBezTo>
                          <a:pt x="1578" y="3002"/>
                          <a:pt x="1779" y="2988"/>
                          <a:pt x="1888" y="2988"/>
                        </a:cubicBezTo>
                        <a:cubicBezTo>
                          <a:pt x="1917" y="2988"/>
                          <a:pt x="1939" y="2989"/>
                          <a:pt x="1954" y="2991"/>
                        </a:cubicBezTo>
                        <a:cubicBezTo>
                          <a:pt x="2168" y="3026"/>
                          <a:pt x="2893" y="3006"/>
                          <a:pt x="3083" y="3049"/>
                        </a:cubicBezTo>
                        <a:cubicBezTo>
                          <a:pt x="3085" y="3049"/>
                          <a:pt x="3087" y="3050"/>
                          <a:pt x="3089" y="3050"/>
                        </a:cubicBezTo>
                        <a:cubicBezTo>
                          <a:pt x="3215" y="3050"/>
                          <a:pt x="2863" y="1995"/>
                          <a:pt x="2737" y="1262"/>
                        </a:cubicBezTo>
                        <a:cubicBezTo>
                          <a:pt x="2637" y="676"/>
                          <a:pt x="2637" y="1"/>
                          <a:pt x="209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24" name="Google Shape;4224;p341"/>
                  <p:cNvSpPr/>
                  <p:nvPr/>
                </p:nvSpPr>
                <p:spPr>
                  <a:xfrm>
                    <a:off x="5938779" y="887174"/>
                    <a:ext cx="205774" cy="57933"/>
                  </a:xfrm>
                  <a:custGeom>
                    <a:rect b="b" l="l" r="r" t="t"/>
                    <a:pathLst>
                      <a:path extrusionOk="0" h="857" w="3044">
                        <a:moveTo>
                          <a:pt x="60" y="1"/>
                        </a:moveTo>
                        <a:cubicBezTo>
                          <a:pt x="44" y="1"/>
                          <a:pt x="29" y="11"/>
                          <a:pt x="26" y="27"/>
                        </a:cubicBezTo>
                        <a:cubicBezTo>
                          <a:pt x="26" y="27"/>
                          <a:pt x="24" y="41"/>
                          <a:pt x="19" y="65"/>
                        </a:cubicBezTo>
                        <a:cubicBezTo>
                          <a:pt x="12" y="89"/>
                          <a:pt x="5" y="125"/>
                          <a:pt x="3" y="178"/>
                        </a:cubicBezTo>
                        <a:cubicBezTo>
                          <a:pt x="0" y="228"/>
                          <a:pt x="5" y="289"/>
                          <a:pt x="25" y="359"/>
                        </a:cubicBezTo>
                        <a:cubicBezTo>
                          <a:pt x="46" y="427"/>
                          <a:pt x="88" y="501"/>
                          <a:pt x="152" y="563"/>
                        </a:cubicBezTo>
                        <a:cubicBezTo>
                          <a:pt x="280" y="687"/>
                          <a:pt x="472" y="759"/>
                          <a:pt x="673" y="798"/>
                        </a:cubicBezTo>
                        <a:cubicBezTo>
                          <a:pt x="875" y="836"/>
                          <a:pt x="1093" y="848"/>
                          <a:pt x="1307" y="848"/>
                        </a:cubicBezTo>
                        <a:cubicBezTo>
                          <a:pt x="1415" y="846"/>
                          <a:pt x="1522" y="842"/>
                          <a:pt x="1626" y="837"/>
                        </a:cubicBezTo>
                        <a:cubicBezTo>
                          <a:pt x="1678" y="835"/>
                          <a:pt x="1730" y="832"/>
                          <a:pt x="1781" y="831"/>
                        </a:cubicBezTo>
                        <a:cubicBezTo>
                          <a:pt x="1793" y="830"/>
                          <a:pt x="1805" y="830"/>
                          <a:pt x="1817" y="830"/>
                        </a:cubicBezTo>
                        <a:cubicBezTo>
                          <a:pt x="1829" y="830"/>
                          <a:pt x="1840" y="830"/>
                          <a:pt x="1850" y="831"/>
                        </a:cubicBezTo>
                        <a:lnTo>
                          <a:pt x="1924" y="836"/>
                        </a:lnTo>
                        <a:cubicBezTo>
                          <a:pt x="2032" y="846"/>
                          <a:pt x="2139" y="847"/>
                          <a:pt x="2240" y="847"/>
                        </a:cubicBezTo>
                        <a:cubicBezTo>
                          <a:pt x="2294" y="847"/>
                          <a:pt x="2347" y="847"/>
                          <a:pt x="2396" y="847"/>
                        </a:cubicBezTo>
                        <a:cubicBezTo>
                          <a:pt x="2423" y="847"/>
                          <a:pt x="2448" y="847"/>
                          <a:pt x="2473" y="847"/>
                        </a:cubicBezTo>
                        <a:cubicBezTo>
                          <a:pt x="2552" y="847"/>
                          <a:pt x="2625" y="846"/>
                          <a:pt x="2689" y="846"/>
                        </a:cubicBezTo>
                        <a:cubicBezTo>
                          <a:pt x="2707" y="846"/>
                          <a:pt x="2724" y="846"/>
                          <a:pt x="2740" y="846"/>
                        </a:cubicBezTo>
                        <a:cubicBezTo>
                          <a:pt x="2784" y="846"/>
                          <a:pt x="2822" y="847"/>
                          <a:pt x="2854" y="850"/>
                        </a:cubicBezTo>
                        <a:cubicBezTo>
                          <a:pt x="2944" y="853"/>
                          <a:pt x="2997" y="856"/>
                          <a:pt x="2997" y="856"/>
                        </a:cubicBezTo>
                        <a:lnTo>
                          <a:pt x="3006" y="856"/>
                        </a:lnTo>
                        <a:cubicBezTo>
                          <a:pt x="3006" y="856"/>
                          <a:pt x="3007" y="856"/>
                          <a:pt x="3007" y="856"/>
                        </a:cubicBezTo>
                        <a:cubicBezTo>
                          <a:pt x="3023" y="856"/>
                          <a:pt x="3038" y="844"/>
                          <a:pt x="3040" y="827"/>
                        </a:cubicBezTo>
                        <a:cubicBezTo>
                          <a:pt x="3043" y="809"/>
                          <a:pt x="3030" y="792"/>
                          <a:pt x="3012" y="789"/>
                        </a:cubicBezTo>
                        <a:cubicBezTo>
                          <a:pt x="3012" y="789"/>
                          <a:pt x="2958" y="781"/>
                          <a:pt x="2863" y="767"/>
                        </a:cubicBezTo>
                        <a:cubicBezTo>
                          <a:pt x="2766" y="750"/>
                          <a:pt x="2636" y="746"/>
                          <a:pt x="2476" y="736"/>
                        </a:cubicBezTo>
                        <a:cubicBezTo>
                          <a:pt x="2397" y="732"/>
                          <a:pt x="2311" y="728"/>
                          <a:pt x="2221" y="723"/>
                        </a:cubicBezTo>
                        <a:cubicBezTo>
                          <a:pt x="2132" y="722"/>
                          <a:pt x="2036" y="709"/>
                          <a:pt x="1937" y="702"/>
                        </a:cubicBezTo>
                        <a:lnTo>
                          <a:pt x="1900" y="699"/>
                        </a:lnTo>
                        <a:cubicBezTo>
                          <a:pt x="1897" y="699"/>
                          <a:pt x="1888" y="698"/>
                          <a:pt x="1885" y="698"/>
                        </a:cubicBezTo>
                        <a:cubicBezTo>
                          <a:pt x="1885" y="698"/>
                          <a:pt x="1885" y="698"/>
                          <a:pt x="1885" y="698"/>
                        </a:cubicBezTo>
                        <a:lnTo>
                          <a:pt x="1861" y="695"/>
                        </a:lnTo>
                        <a:cubicBezTo>
                          <a:pt x="1830" y="693"/>
                          <a:pt x="1804" y="693"/>
                          <a:pt x="1778" y="693"/>
                        </a:cubicBezTo>
                        <a:cubicBezTo>
                          <a:pt x="1726" y="695"/>
                          <a:pt x="1674" y="695"/>
                          <a:pt x="1621" y="697"/>
                        </a:cubicBezTo>
                        <a:cubicBezTo>
                          <a:pt x="1517" y="701"/>
                          <a:pt x="1411" y="703"/>
                          <a:pt x="1306" y="703"/>
                        </a:cubicBezTo>
                        <a:cubicBezTo>
                          <a:pt x="1287" y="703"/>
                          <a:pt x="1268" y="703"/>
                          <a:pt x="1249" y="703"/>
                        </a:cubicBezTo>
                        <a:cubicBezTo>
                          <a:pt x="1059" y="703"/>
                          <a:pt x="870" y="695"/>
                          <a:pt x="698" y="664"/>
                        </a:cubicBezTo>
                        <a:cubicBezTo>
                          <a:pt x="509" y="632"/>
                          <a:pt x="336" y="577"/>
                          <a:pt x="229" y="481"/>
                        </a:cubicBezTo>
                        <a:cubicBezTo>
                          <a:pt x="176" y="433"/>
                          <a:pt x="139" y="379"/>
                          <a:pt x="116" y="327"/>
                        </a:cubicBezTo>
                        <a:cubicBezTo>
                          <a:pt x="97" y="273"/>
                          <a:pt x="88" y="220"/>
                          <a:pt x="87" y="178"/>
                        </a:cubicBezTo>
                        <a:cubicBezTo>
                          <a:pt x="84" y="138"/>
                          <a:pt x="87" y="102"/>
                          <a:pt x="90" y="76"/>
                        </a:cubicBezTo>
                        <a:cubicBezTo>
                          <a:pt x="93" y="52"/>
                          <a:pt x="95" y="38"/>
                          <a:pt x="95" y="38"/>
                        </a:cubicBezTo>
                        <a:cubicBezTo>
                          <a:pt x="95" y="21"/>
                          <a:pt x="84" y="5"/>
                          <a:pt x="67" y="1"/>
                        </a:cubicBezTo>
                        <a:cubicBezTo>
                          <a:pt x="64" y="1"/>
                          <a:pt x="62" y="1"/>
                          <a:pt x="60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225" name="Google Shape;4225;p341"/>
                <p:cNvGrpSpPr/>
                <p:nvPr/>
              </p:nvGrpSpPr>
              <p:grpSpPr>
                <a:xfrm>
                  <a:off x="6350336" y="447160"/>
                  <a:ext cx="298724" cy="317653"/>
                  <a:chOff x="6350336" y="447160"/>
                  <a:chExt cx="298724" cy="317653"/>
                </a:xfrm>
              </p:grpSpPr>
              <p:sp>
                <p:nvSpPr>
                  <p:cNvPr id="4226" name="Google Shape;4226;p341"/>
                  <p:cNvSpPr/>
                  <p:nvPr/>
                </p:nvSpPr>
                <p:spPr>
                  <a:xfrm>
                    <a:off x="6350336" y="447160"/>
                    <a:ext cx="298724" cy="315692"/>
                  </a:xfrm>
                  <a:custGeom>
                    <a:rect b="b" l="l" r="r" t="t"/>
                    <a:pathLst>
                      <a:path extrusionOk="0" h="4670" w="4419">
                        <a:moveTo>
                          <a:pt x="3294" y="1"/>
                        </a:moveTo>
                        <a:cubicBezTo>
                          <a:pt x="3279" y="1"/>
                          <a:pt x="3264" y="1"/>
                          <a:pt x="3249" y="2"/>
                        </a:cubicBezTo>
                        <a:cubicBezTo>
                          <a:pt x="2567" y="39"/>
                          <a:pt x="2808" y="1135"/>
                          <a:pt x="2673" y="1168"/>
                        </a:cubicBezTo>
                        <a:cubicBezTo>
                          <a:pt x="2672" y="1168"/>
                          <a:pt x="2670" y="1168"/>
                          <a:pt x="2668" y="1168"/>
                        </a:cubicBezTo>
                        <a:cubicBezTo>
                          <a:pt x="2552" y="1168"/>
                          <a:pt x="2062" y="332"/>
                          <a:pt x="1439" y="332"/>
                        </a:cubicBezTo>
                        <a:cubicBezTo>
                          <a:pt x="1262" y="332"/>
                          <a:pt x="1075" y="399"/>
                          <a:pt x="882" y="572"/>
                        </a:cubicBezTo>
                        <a:cubicBezTo>
                          <a:pt x="1" y="1361"/>
                          <a:pt x="1565" y="1820"/>
                          <a:pt x="2261" y="2818"/>
                        </a:cubicBezTo>
                        <a:cubicBezTo>
                          <a:pt x="2806" y="3598"/>
                          <a:pt x="3070" y="4579"/>
                          <a:pt x="3210" y="4664"/>
                        </a:cubicBezTo>
                        <a:cubicBezTo>
                          <a:pt x="3216" y="4668"/>
                          <a:pt x="3222" y="4670"/>
                          <a:pt x="3229" y="4670"/>
                        </a:cubicBezTo>
                        <a:cubicBezTo>
                          <a:pt x="3477" y="4670"/>
                          <a:pt x="4418" y="2455"/>
                          <a:pt x="4224" y="1365"/>
                        </a:cubicBezTo>
                        <a:cubicBezTo>
                          <a:pt x="4031" y="285"/>
                          <a:pt x="3677" y="1"/>
                          <a:pt x="3294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27" name="Google Shape;4227;p341"/>
                  <p:cNvSpPr/>
                  <p:nvPr/>
                </p:nvSpPr>
                <p:spPr>
                  <a:xfrm>
                    <a:off x="6387855" y="483529"/>
                    <a:ext cx="182114" cy="281284"/>
                  </a:xfrm>
                  <a:custGeom>
                    <a:rect b="b" l="l" r="r" t="t"/>
                    <a:pathLst>
                      <a:path extrusionOk="0" h="4161" w="2694">
                        <a:moveTo>
                          <a:pt x="327" y="0"/>
                        </a:moveTo>
                        <a:cubicBezTo>
                          <a:pt x="319" y="0"/>
                          <a:pt x="311" y="3"/>
                          <a:pt x="304" y="10"/>
                        </a:cubicBezTo>
                        <a:cubicBezTo>
                          <a:pt x="304" y="10"/>
                          <a:pt x="289" y="23"/>
                          <a:pt x="261" y="48"/>
                        </a:cubicBezTo>
                        <a:cubicBezTo>
                          <a:pt x="234" y="72"/>
                          <a:pt x="193" y="113"/>
                          <a:pt x="146" y="170"/>
                        </a:cubicBezTo>
                        <a:cubicBezTo>
                          <a:pt x="100" y="227"/>
                          <a:pt x="51" y="306"/>
                          <a:pt x="26" y="410"/>
                        </a:cubicBezTo>
                        <a:cubicBezTo>
                          <a:pt x="0" y="516"/>
                          <a:pt x="20" y="648"/>
                          <a:pt x="83" y="760"/>
                        </a:cubicBezTo>
                        <a:cubicBezTo>
                          <a:pt x="207" y="988"/>
                          <a:pt x="428" y="1173"/>
                          <a:pt x="657" y="1366"/>
                        </a:cubicBezTo>
                        <a:cubicBezTo>
                          <a:pt x="888" y="1556"/>
                          <a:pt x="1136" y="1752"/>
                          <a:pt x="1355" y="1976"/>
                        </a:cubicBezTo>
                        <a:cubicBezTo>
                          <a:pt x="1465" y="2086"/>
                          <a:pt x="1568" y="2205"/>
                          <a:pt x="1654" y="2327"/>
                        </a:cubicBezTo>
                        <a:cubicBezTo>
                          <a:pt x="1743" y="2458"/>
                          <a:pt x="1823" y="2582"/>
                          <a:pt x="1895" y="2712"/>
                        </a:cubicBezTo>
                        <a:cubicBezTo>
                          <a:pt x="2041" y="2969"/>
                          <a:pt x="2161" y="3218"/>
                          <a:pt x="2259" y="3435"/>
                        </a:cubicBezTo>
                        <a:cubicBezTo>
                          <a:pt x="2357" y="3652"/>
                          <a:pt x="2439" y="3834"/>
                          <a:pt x="2502" y="3961"/>
                        </a:cubicBezTo>
                        <a:cubicBezTo>
                          <a:pt x="2534" y="4023"/>
                          <a:pt x="2562" y="4072"/>
                          <a:pt x="2587" y="4105"/>
                        </a:cubicBezTo>
                        <a:cubicBezTo>
                          <a:pt x="2610" y="4138"/>
                          <a:pt x="2638" y="4155"/>
                          <a:pt x="2637" y="4155"/>
                        </a:cubicBezTo>
                        <a:cubicBezTo>
                          <a:pt x="2637" y="4155"/>
                          <a:pt x="2637" y="4155"/>
                          <a:pt x="2637" y="4155"/>
                        </a:cubicBezTo>
                        <a:lnTo>
                          <a:pt x="2637" y="4155"/>
                        </a:lnTo>
                        <a:cubicBezTo>
                          <a:pt x="2643" y="4159"/>
                          <a:pt x="2649" y="4161"/>
                          <a:pt x="2655" y="4161"/>
                        </a:cubicBezTo>
                        <a:cubicBezTo>
                          <a:pt x="2667" y="4161"/>
                          <a:pt x="2678" y="4155"/>
                          <a:pt x="2684" y="4145"/>
                        </a:cubicBezTo>
                        <a:cubicBezTo>
                          <a:pt x="2694" y="4128"/>
                          <a:pt x="2689" y="4107"/>
                          <a:pt x="2673" y="4098"/>
                        </a:cubicBezTo>
                        <a:cubicBezTo>
                          <a:pt x="2673" y="4095"/>
                          <a:pt x="2664" y="4092"/>
                          <a:pt x="2646" y="4064"/>
                        </a:cubicBezTo>
                        <a:cubicBezTo>
                          <a:pt x="2627" y="4036"/>
                          <a:pt x="2603" y="3988"/>
                          <a:pt x="2576" y="3926"/>
                        </a:cubicBezTo>
                        <a:cubicBezTo>
                          <a:pt x="2520" y="3800"/>
                          <a:pt x="2454" y="3612"/>
                          <a:pt x="2361" y="3390"/>
                        </a:cubicBezTo>
                        <a:cubicBezTo>
                          <a:pt x="2268" y="3169"/>
                          <a:pt x="2159" y="2911"/>
                          <a:pt x="2013" y="2646"/>
                        </a:cubicBezTo>
                        <a:cubicBezTo>
                          <a:pt x="1942" y="2514"/>
                          <a:pt x="1855" y="2378"/>
                          <a:pt x="1770" y="2249"/>
                        </a:cubicBezTo>
                        <a:cubicBezTo>
                          <a:pt x="1677" y="2114"/>
                          <a:pt x="1572" y="1990"/>
                          <a:pt x="1458" y="1874"/>
                        </a:cubicBezTo>
                        <a:cubicBezTo>
                          <a:pt x="1229" y="1643"/>
                          <a:pt x="974" y="1447"/>
                          <a:pt x="742" y="1261"/>
                        </a:cubicBezTo>
                        <a:cubicBezTo>
                          <a:pt x="514" y="1073"/>
                          <a:pt x="292" y="900"/>
                          <a:pt x="182" y="706"/>
                        </a:cubicBezTo>
                        <a:cubicBezTo>
                          <a:pt x="125" y="611"/>
                          <a:pt x="106" y="513"/>
                          <a:pt x="121" y="429"/>
                        </a:cubicBezTo>
                        <a:cubicBezTo>
                          <a:pt x="135" y="344"/>
                          <a:pt x="173" y="272"/>
                          <a:pt x="211" y="218"/>
                        </a:cubicBezTo>
                        <a:cubicBezTo>
                          <a:pt x="250" y="166"/>
                          <a:pt x="284" y="127"/>
                          <a:pt x="312" y="100"/>
                        </a:cubicBezTo>
                        <a:cubicBezTo>
                          <a:pt x="338" y="73"/>
                          <a:pt x="351" y="58"/>
                          <a:pt x="351" y="58"/>
                        </a:cubicBezTo>
                        <a:cubicBezTo>
                          <a:pt x="364" y="46"/>
                          <a:pt x="364" y="25"/>
                          <a:pt x="352" y="11"/>
                        </a:cubicBezTo>
                        <a:cubicBezTo>
                          <a:pt x="345" y="4"/>
                          <a:pt x="336" y="0"/>
                          <a:pt x="3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228" name="Google Shape;4228;p341"/>
                <p:cNvGrpSpPr/>
                <p:nvPr/>
              </p:nvGrpSpPr>
              <p:grpSpPr>
                <a:xfrm>
                  <a:off x="6037950" y="1411082"/>
                  <a:ext cx="368826" cy="201719"/>
                  <a:chOff x="6037950" y="1411082"/>
                  <a:chExt cx="368826" cy="201719"/>
                </a:xfrm>
              </p:grpSpPr>
              <p:sp>
                <p:nvSpPr>
                  <p:cNvPr id="4229" name="Google Shape;4229;p341"/>
                  <p:cNvSpPr/>
                  <p:nvPr/>
                </p:nvSpPr>
                <p:spPr>
                  <a:xfrm>
                    <a:off x="6037950" y="1411082"/>
                    <a:ext cx="368826" cy="198136"/>
                  </a:xfrm>
                  <a:custGeom>
                    <a:rect b="b" l="l" r="r" t="t"/>
                    <a:pathLst>
                      <a:path extrusionOk="0" h="2931" w="5456">
                        <a:moveTo>
                          <a:pt x="2455" y="0"/>
                        </a:moveTo>
                        <a:cubicBezTo>
                          <a:pt x="2452" y="0"/>
                          <a:pt x="2449" y="0"/>
                          <a:pt x="2447" y="0"/>
                        </a:cubicBezTo>
                        <a:cubicBezTo>
                          <a:pt x="1491" y="4"/>
                          <a:pt x="0" y="133"/>
                          <a:pt x="404" y="1147"/>
                        </a:cubicBezTo>
                        <a:cubicBezTo>
                          <a:pt x="547" y="1505"/>
                          <a:pt x="843" y="1617"/>
                          <a:pt x="1167" y="1617"/>
                        </a:cubicBezTo>
                        <a:cubicBezTo>
                          <a:pt x="1714" y="1617"/>
                          <a:pt x="2344" y="1298"/>
                          <a:pt x="2469" y="1298"/>
                        </a:cubicBezTo>
                        <a:cubicBezTo>
                          <a:pt x="2479" y="1298"/>
                          <a:pt x="2486" y="1301"/>
                          <a:pt x="2489" y="1306"/>
                        </a:cubicBezTo>
                        <a:cubicBezTo>
                          <a:pt x="2547" y="1404"/>
                          <a:pt x="1578" y="2321"/>
                          <a:pt x="2269" y="2768"/>
                        </a:cubicBezTo>
                        <a:cubicBezTo>
                          <a:pt x="2446" y="2883"/>
                          <a:pt x="2618" y="2931"/>
                          <a:pt x="2782" y="2931"/>
                        </a:cubicBezTo>
                        <a:cubicBezTo>
                          <a:pt x="3554" y="2931"/>
                          <a:pt x="4155" y="1865"/>
                          <a:pt x="4344" y="1653"/>
                        </a:cubicBezTo>
                        <a:cubicBezTo>
                          <a:pt x="4888" y="1040"/>
                          <a:pt x="5455" y="829"/>
                          <a:pt x="5235" y="703"/>
                        </a:cubicBezTo>
                        <a:cubicBezTo>
                          <a:pt x="5102" y="627"/>
                          <a:pt x="3411" y="0"/>
                          <a:pt x="2455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30" name="Google Shape;4230;p341"/>
                  <p:cNvSpPr/>
                  <p:nvPr/>
                </p:nvSpPr>
                <p:spPr>
                  <a:xfrm>
                    <a:off x="6188701" y="1456307"/>
                    <a:ext cx="208952" cy="156494"/>
                  </a:xfrm>
                  <a:custGeom>
                    <a:rect b="b" l="l" r="r" t="t"/>
                    <a:pathLst>
                      <a:path extrusionOk="0" h="2315" w="3091">
                        <a:moveTo>
                          <a:pt x="3007" y="1"/>
                        </a:moveTo>
                        <a:cubicBezTo>
                          <a:pt x="2997" y="1"/>
                          <a:pt x="2987" y="5"/>
                          <a:pt x="2980" y="14"/>
                        </a:cubicBezTo>
                        <a:cubicBezTo>
                          <a:pt x="2969" y="29"/>
                          <a:pt x="2971" y="51"/>
                          <a:pt x="2986" y="62"/>
                        </a:cubicBezTo>
                        <a:lnTo>
                          <a:pt x="2988" y="64"/>
                        </a:lnTo>
                        <a:cubicBezTo>
                          <a:pt x="2987" y="64"/>
                          <a:pt x="2998" y="73"/>
                          <a:pt x="3011" y="85"/>
                        </a:cubicBezTo>
                        <a:cubicBezTo>
                          <a:pt x="3012" y="88"/>
                          <a:pt x="3013" y="91"/>
                          <a:pt x="3016" y="94"/>
                        </a:cubicBezTo>
                        <a:cubicBezTo>
                          <a:pt x="3016" y="98"/>
                          <a:pt x="3013" y="101"/>
                          <a:pt x="3015" y="105"/>
                        </a:cubicBezTo>
                        <a:cubicBezTo>
                          <a:pt x="3009" y="116"/>
                          <a:pt x="3001" y="132"/>
                          <a:pt x="2983" y="150"/>
                        </a:cubicBezTo>
                        <a:cubicBezTo>
                          <a:pt x="2915" y="223"/>
                          <a:pt x="2780" y="309"/>
                          <a:pt x="2632" y="425"/>
                        </a:cubicBezTo>
                        <a:cubicBezTo>
                          <a:pt x="2482" y="541"/>
                          <a:pt x="2307" y="680"/>
                          <a:pt x="2141" y="856"/>
                        </a:cubicBezTo>
                        <a:cubicBezTo>
                          <a:pt x="2101" y="898"/>
                          <a:pt x="2058" y="941"/>
                          <a:pt x="2018" y="994"/>
                        </a:cubicBezTo>
                        <a:cubicBezTo>
                          <a:pt x="1981" y="1043"/>
                          <a:pt x="1944" y="1092"/>
                          <a:pt x="1906" y="1143"/>
                        </a:cubicBezTo>
                        <a:cubicBezTo>
                          <a:pt x="1834" y="1243"/>
                          <a:pt x="1759" y="1341"/>
                          <a:pt x="1682" y="1439"/>
                        </a:cubicBezTo>
                        <a:cubicBezTo>
                          <a:pt x="1604" y="1535"/>
                          <a:pt x="1525" y="1629"/>
                          <a:pt x="1441" y="1717"/>
                        </a:cubicBezTo>
                        <a:cubicBezTo>
                          <a:pt x="1398" y="1759"/>
                          <a:pt x="1356" y="1801"/>
                          <a:pt x="1312" y="1842"/>
                        </a:cubicBezTo>
                        <a:cubicBezTo>
                          <a:pt x="1268" y="1878"/>
                          <a:pt x="1224" y="1918"/>
                          <a:pt x="1180" y="1952"/>
                        </a:cubicBezTo>
                        <a:cubicBezTo>
                          <a:pt x="1133" y="1984"/>
                          <a:pt x="1087" y="2015"/>
                          <a:pt x="1043" y="2047"/>
                        </a:cubicBezTo>
                        <a:cubicBezTo>
                          <a:pt x="995" y="2072"/>
                          <a:pt x="948" y="2097"/>
                          <a:pt x="903" y="2122"/>
                        </a:cubicBezTo>
                        <a:cubicBezTo>
                          <a:pt x="856" y="2139"/>
                          <a:pt x="809" y="2156"/>
                          <a:pt x="764" y="2173"/>
                        </a:cubicBezTo>
                        <a:cubicBezTo>
                          <a:pt x="719" y="2187"/>
                          <a:pt x="672" y="2189"/>
                          <a:pt x="630" y="2199"/>
                        </a:cubicBezTo>
                        <a:cubicBezTo>
                          <a:pt x="611" y="2204"/>
                          <a:pt x="592" y="2205"/>
                          <a:pt x="573" y="2205"/>
                        </a:cubicBezTo>
                        <a:cubicBezTo>
                          <a:pt x="550" y="2205"/>
                          <a:pt x="526" y="2203"/>
                          <a:pt x="503" y="2202"/>
                        </a:cubicBezTo>
                        <a:cubicBezTo>
                          <a:pt x="492" y="2201"/>
                          <a:pt x="482" y="2201"/>
                          <a:pt x="471" y="2201"/>
                        </a:cubicBezTo>
                        <a:cubicBezTo>
                          <a:pt x="465" y="2201"/>
                          <a:pt x="458" y="2201"/>
                          <a:pt x="452" y="2201"/>
                        </a:cubicBezTo>
                        <a:cubicBezTo>
                          <a:pt x="430" y="2201"/>
                          <a:pt x="409" y="2200"/>
                          <a:pt x="390" y="2193"/>
                        </a:cubicBezTo>
                        <a:cubicBezTo>
                          <a:pt x="322" y="2173"/>
                          <a:pt x="260" y="2171"/>
                          <a:pt x="211" y="2142"/>
                        </a:cubicBezTo>
                        <a:cubicBezTo>
                          <a:pt x="112" y="2095"/>
                          <a:pt x="55" y="2069"/>
                          <a:pt x="55" y="2069"/>
                        </a:cubicBezTo>
                        <a:cubicBezTo>
                          <a:pt x="50" y="2066"/>
                          <a:pt x="45" y="2065"/>
                          <a:pt x="40" y="2065"/>
                        </a:cubicBezTo>
                        <a:cubicBezTo>
                          <a:pt x="28" y="2065"/>
                          <a:pt x="17" y="2071"/>
                          <a:pt x="11" y="2083"/>
                        </a:cubicBezTo>
                        <a:cubicBezTo>
                          <a:pt x="1" y="2099"/>
                          <a:pt x="7" y="2120"/>
                          <a:pt x="23" y="2129"/>
                        </a:cubicBezTo>
                        <a:cubicBezTo>
                          <a:pt x="23" y="2129"/>
                          <a:pt x="78" y="2161"/>
                          <a:pt x="173" y="2216"/>
                        </a:cubicBezTo>
                        <a:cubicBezTo>
                          <a:pt x="217" y="2247"/>
                          <a:pt x="293" y="2261"/>
                          <a:pt x="369" y="2289"/>
                        </a:cubicBezTo>
                        <a:cubicBezTo>
                          <a:pt x="408" y="2305"/>
                          <a:pt x="451" y="2301"/>
                          <a:pt x="497" y="2308"/>
                        </a:cubicBezTo>
                        <a:cubicBezTo>
                          <a:pt x="526" y="2310"/>
                          <a:pt x="557" y="2314"/>
                          <a:pt x="588" y="2314"/>
                        </a:cubicBezTo>
                        <a:cubicBezTo>
                          <a:pt x="605" y="2314"/>
                          <a:pt x="623" y="2313"/>
                          <a:pt x="640" y="2310"/>
                        </a:cubicBezTo>
                        <a:cubicBezTo>
                          <a:pt x="689" y="2302"/>
                          <a:pt x="743" y="2302"/>
                          <a:pt x="795" y="2287"/>
                        </a:cubicBezTo>
                        <a:cubicBezTo>
                          <a:pt x="845" y="2270"/>
                          <a:pt x="899" y="2255"/>
                          <a:pt x="953" y="2236"/>
                        </a:cubicBezTo>
                        <a:cubicBezTo>
                          <a:pt x="1004" y="2212"/>
                          <a:pt x="1057" y="2186"/>
                          <a:pt x="1110" y="2160"/>
                        </a:cubicBezTo>
                        <a:cubicBezTo>
                          <a:pt x="1160" y="2129"/>
                          <a:pt x="1209" y="2094"/>
                          <a:pt x="1260" y="2061"/>
                        </a:cubicBezTo>
                        <a:cubicBezTo>
                          <a:pt x="1309" y="2024"/>
                          <a:pt x="1355" y="1983"/>
                          <a:pt x="1404" y="1944"/>
                        </a:cubicBezTo>
                        <a:cubicBezTo>
                          <a:pt x="1451" y="1903"/>
                          <a:pt x="1495" y="1858"/>
                          <a:pt x="1541" y="1815"/>
                        </a:cubicBezTo>
                        <a:cubicBezTo>
                          <a:pt x="1629" y="1724"/>
                          <a:pt x="1715" y="1629"/>
                          <a:pt x="1795" y="1529"/>
                        </a:cubicBezTo>
                        <a:cubicBezTo>
                          <a:pt x="1873" y="1429"/>
                          <a:pt x="1948" y="1326"/>
                          <a:pt x="2020" y="1225"/>
                        </a:cubicBezTo>
                        <a:cubicBezTo>
                          <a:pt x="2055" y="1175"/>
                          <a:pt x="2091" y="1126"/>
                          <a:pt x="2126" y="1078"/>
                        </a:cubicBezTo>
                        <a:cubicBezTo>
                          <a:pt x="2159" y="1034"/>
                          <a:pt x="2199" y="991"/>
                          <a:pt x="2240" y="947"/>
                        </a:cubicBezTo>
                        <a:cubicBezTo>
                          <a:pt x="2319" y="862"/>
                          <a:pt x="2397" y="784"/>
                          <a:pt x="2475" y="711"/>
                        </a:cubicBezTo>
                        <a:cubicBezTo>
                          <a:pt x="2553" y="638"/>
                          <a:pt x="2629" y="572"/>
                          <a:pt x="2702" y="512"/>
                        </a:cubicBezTo>
                        <a:cubicBezTo>
                          <a:pt x="2845" y="391"/>
                          <a:pt x="2968" y="295"/>
                          <a:pt x="3046" y="202"/>
                        </a:cubicBezTo>
                        <a:cubicBezTo>
                          <a:pt x="3065" y="179"/>
                          <a:pt x="3080" y="151"/>
                          <a:pt x="3088" y="122"/>
                        </a:cubicBezTo>
                        <a:cubicBezTo>
                          <a:pt x="3089" y="105"/>
                          <a:pt x="3091" y="88"/>
                          <a:pt x="3087" y="74"/>
                        </a:cubicBezTo>
                        <a:cubicBezTo>
                          <a:pt x="3081" y="61"/>
                          <a:pt x="3074" y="50"/>
                          <a:pt x="3068" y="40"/>
                        </a:cubicBezTo>
                        <a:cubicBezTo>
                          <a:pt x="3039" y="13"/>
                          <a:pt x="3022" y="5"/>
                          <a:pt x="3022" y="5"/>
                        </a:cubicBezTo>
                        <a:cubicBezTo>
                          <a:pt x="3017" y="2"/>
                          <a:pt x="3012" y="1"/>
                          <a:pt x="300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sp>
          <p:nvSpPr>
            <p:cNvPr id="4231" name="Google Shape;4231;p341"/>
            <p:cNvSpPr/>
            <p:nvPr/>
          </p:nvSpPr>
          <p:spPr>
            <a:xfrm flipH="1">
              <a:off x="6702855" y="1023670"/>
              <a:ext cx="305680" cy="387307"/>
            </a:xfrm>
            <a:custGeom>
              <a:rect b="b" l="l" r="r" t="t"/>
              <a:pathLst>
                <a:path extrusionOk="0" h="11206" w="8843">
                  <a:moveTo>
                    <a:pt x="6550" y="3"/>
                  </a:moveTo>
                  <a:cubicBezTo>
                    <a:pt x="5331" y="6"/>
                    <a:pt x="2817" y="0"/>
                    <a:pt x="2626" y="1596"/>
                  </a:cubicBezTo>
                  <a:cubicBezTo>
                    <a:pt x="2554" y="2800"/>
                    <a:pt x="3610" y="3630"/>
                    <a:pt x="4037" y="4659"/>
                  </a:cubicBezTo>
                  <a:cubicBezTo>
                    <a:pt x="4289" y="5219"/>
                    <a:pt x="4147" y="5725"/>
                    <a:pt x="3756" y="6176"/>
                  </a:cubicBezTo>
                  <a:cubicBezTo>
                    <a:pt x="3537" y="6470"/>
                    <a:pt x="2952" y="7220"/>
                    <a:pt x="2718" y="7521"/>
                  </a:cubicBezTo>
                  <a:cubicBezTo>
                    <a:pt x="2020" y="8414"/>
                    <a:pt x="1311" y="9301"/>
                    <a:pt x="644" y="10219"/>
                  </a:cubicBezTo>
                  <a:cubicBezTo>
                    <a:pt x="422" y="10524"/>
                    <a:pt x="201" y="10832"/>
                    <a:pt x="9" y="11162"/>
                  </a:cubicBezTo>
                  <a:cubicBezTo>
                    <a:pt x="1" y="11176"/>
                    <a:pt x="5" y="11193"/>
                    <a:pt x="19" y="11201"/>
                  </a:cubicBezTo>
                  <a:cubicBezTo>
                    <a:pt x="24" y="11204"/>
                    <a:pt x="30" y="11206"/>
                    <a:pt x="35" y="11206"/>
                  </a:cubicBezTo>
                  <a:cubicBezTo>
                    <a:pt x="45" y="11206"/>
                    <a:pt x="54" y="11201"/>
                    <a:pt x="59" y="11191"/>
                  </a:cubicBezTo>
                  <a:cubicBezTo>
                    <a:pt x="454" y="10551"/>
                    <a:pt x="935" y="9961"/>
                    <a:pt x="1394" y="9364"/>
                  </a:cubicBezTo>
                  <a:cubicBezTo>
                    <a:pt x="2118" y="8434"/>
                    <a:pt x="3321" y="6947"/>
                    <a:pt x="4014" y="6013"/>
                  </a:cubicBezTo>
                  <a:cubicBezTo>
                    <a:pt x="4850" y="4827"/>
                    <a:pt x="3460" y="3689"/>
                    <a:pt x="2986" y="2666"/>
                  </a:cubicBezTo>
                  <a:cubicBezTo>
                    <a:pt x="1973" y="511"/>
                    <a:pt x="4261" y="91"/>
                    <a:pt x="6361" y="91"/>
                  </a:cubicBezTo>
                  <a:cubicBezTo>
                    <a:pt x="7332" y="91"/>
                    <a:pt x="8263" y="181"/>
                    <a:pt x="8808" y="230"/>
                  </a:cubicBezTo>
                  <a:cubicBezTo>
                    <a:pt x="8809" y="230"/>
                    <a:pt x="8810" y="230"/>
                    <a:pt x="8811" y="230"/>
                  </a:cubicBezTo>
                  <a:cubicBezTo>
                    <a:pt x="8826" y="230"/>
                    <a:pt x="8839" y="219"/>
                    <a:pt x="8841" y="205"/>
                  </a:cubicBezTo>
                  <a:cubicBezTo>
                    <a:pt x="8842" y="188"/>
                    <a:pt x="8831" y="174"/>
                    <a:pt x="8814" y="172"/>
                  </a:cubicBezTo>
                  <a:cubicBezTo>
                    <a:pt x="8063" y="84"/>
                    <a:pt x="7308" y="20"/>
                    <a:pt x="6550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32" name="Google Shape;4232;p341"/>
          <p:cNvGrpSpPr/>
          <p:nvPr/>
        </p:nvGrpSpPr>
        <p:grpSpPr>
          <a:xfrm>
            <a:off x="7384573" y="1836759"/>
            <a:ext cx="2451722" cy="2662683"/>
            <a:chOff x="7283149" y="514960"/>
            <a:chExt cx="1311362" cy="1424275"/>
          </a:xfrm>
        </p:grpSpPr>
        <p:grpSp>
          <p:nvGrpSpPr>
            <p:cNvPr id="4233" name="Google Shape;4233;p341"/>
            <p:cNvGrpSpPr/>
            <p:nvPr/>
          </p:nvGrpSpPr>
          <p:grpSpPr>
            <a:xfrm>
              <a:off x="7283149" y="622163"/>
              <a:ext cx="1225622" cy="1317072"/>
              <a:chOff x="7283433" y="701922"/>
              <a:chExt cx="1151468" cy="1237384"/>
            </a:xfrm>
          </p:grpSpPr>
          <p:sp>
            <p:nvSpPr>
              <p:cNvPr id="4234" name="Google Shape;4234;p341"/>
              <p:cNvSpPr/>
              <p:nvPr/>
            </p:nvSpPr>
            <p:spPr>
              <a:xfrm flipH="1">
                <a:off x="7283433" y="730000"/>
                <a:ext cx="1030871" cy="1209286"/>
              </a:xfrm>
              <a:custGeom>
                <a:rect b="b" l="l" r="r" t="t"/>
                <a:pathLst>
                  <a:path extrusionOk="0" h="36438" w="31055">
                    <a:moveTo>
                      <a:pt x="14317" y="0"/>
                    </a:moveTo>
                    <a:cubicBezTo>
                      <a:pt x="10374" y="0"/>
                      <a:pt x="6786" y="1692"/>
                      <a:pt x="3891" y="4985"/>
                    </a:cubicBezTo>
                    <a:cubicBezTo>
                      <a:pt x="1" y="9410"/>
                      <a:pt x="1298" y="19306"/>
                      <a:pt x="3891" y="21900"/>
                    </a:cubicBezTo>
                    <a:cubicBezTo>
                      <a:pt x="6485" y="24493"/>
                      <a:pt x="8123" y="25995"/>
                      <a:pt x="8669" y="29134"/>
                    </a:cubicBezTo>
                    <a:cubicBezTo>
                      <a:pt x="9023" y="31165"/>
                      <a:pt x="9222" y="34403"/>
                      <a:pt x="9320" y="36438"/>
                    </a:cubicBezTo>
                    <a:lnTo>
                      <a:pt x="19464" y="36438"/>
                    </a:lnTo>
                    <a:cubicBezTo>
                      <a:pt x="19618" y="34726"/>
                      <a:pt x="19887" y="32409"/>
                      <a:pt x="20226" y="32068"/>
                    </a:cubicBezTo>
                    <a:cubicBezTo>
                      <a:pt x="20295" y="31999"/>
                      <a:pt x="20441" y="31969"/>
                      <a:pt x="20644" y="31969"/>
                    </a:cubicBezTo>
                    <a:cubicBezTo>
                      <a:pt x="21836" y="31969"/>
                      <a:pt x="25005" y="32987"/>
                      <a:pt x="26299" y="32987"/>
                    </a:cubicBezTo>
                    <a:cubicBezTo>
                      <a:pt x="26520" y="32987"/>
                      <a:pt x="26686" y="32958"/>
                      <a:pt x="26778" y="32889"/>
                    </a:cubicBezTo>
                    <a:cubicBezTo>
                      <a:pt x="27505" y="32342"/>
                      <a:pt x="27847" y="26177"/>
                      <a:pt x="28325" y="24653"/>
                    </a:cubicBezTo>
                    <a:cubicBezTo>
                      <a:pt x="28803" y="23128"/>
                      <a:pt x="31055" y="21694"/>
                      <a:pt x="31055" y="21216"/>
                    </a:cubicBezTo>
                    <a:cubicBezTo>
                      <a:pt x="31055" y="20740"/>
                      <a:pt x="29168" y="19764"/>
                      <a:pt x="28281" y="19013"/>
                    </a:cubicBezTo>
                    <a:cubicBezTo>
                      <a:pt x="27394" y="18261"/>
                      <a:pt x="26414" y="17509"/>
                      <a:pt x="26550" y="16099"/>
                    </a:cubicBezTo>
                    <a:cubicBezTo>
                      <a:pt x="26585" y="15732"/>
                      <a:pt x="27574" y="13709"/>
                      <a:pt x="27436" y="12891"/>
                    </a:cubicBezTo>
                    <a:cubicBezTo>
                      <a:pt x="27302" y="12072"/>
                      <a:pt x="26687" y="2926"/>
                      <a:pt x="18496" y="604"/>
                    </a:cubicBezTo>
                    <a:cubicBezTo>
                      <a:pt x="17071" y="201"/>
                      <a:pt x="15673" y="0"/>
                      <a:pt x="14317" y="0"/>
                    </a:cubicBezTo>
                    <a:close/>
                  </a:path>
                </a:pathLst>
              </a:custGeom>
              <a:solidFill>
                <a:srgbClr val="E5A3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5" name="Google Shape;4235;p341"/>
              <p:cNvSpPr/>
              <p:nvPr/>
            </p:nvSpPr>
            <p:spPr>
              <a:xfrm flipH="1">
                <a:off x="7425309" y="1168427"/>
                <a:ext cx="841261" cy="770879"/>
              </a:xfrm>
              <a:custGeom>
                <a:rect b="b" l="l" r="r" t="t"/>
                <a:pathLst>
                  <a:path extrusionOk="0" h="23228" w="25343">
                    <a:moveTo>
                      <a:pt x="0" y="1"/>
                    </a:moveTo>
                    <a:lnTo>
                      <a:pt x="0" y="1"/>
                    </a:lnTo>
                    <a:cubicBezTo>
                      <a:pt x="12" y="3688"/>
                      <a:pt x="1039" y="7275"/>
                      <a:pt x="2453" y="8690"/>
                    </a:cubicBezTo>
                    <a:cubicBezTo>
                      <a:pt x="5047" y="11283"/>
                      <a:pt x="6685" y="12785"/>
                      <a:pt x="7231" y="15924"/>
                    </a:cubicBezTo>
                    <a:cubicBezTo>
                      <a:pt x="7585" y="17955"/>
                      <a:pt x="7784" y="21193"/>
                      <a:pt x="7882" y="23228"/>
                    </a:cubicBezTo>
                    <a:lnTo>
                      <a:pt x="18026" y="23228"/>
                    </a:lnTo>
                    <a:cubicBezTo>
                      <a:pt x="18180" y="21516"/>
                      <a:pt x="18449" y="19199"/>
                      <a:pt x="18788" y="18858"/>
                    </a:cubicBezTo>
                    <a:cubicBezTo>
                      <a:pt x="18857" y="18789"/>
                      <a:pt x="19003" y="18759"/>
                      <a:pt x="19206" y="18759"/>
                    </a:cubicBezTo>
                    <a:cubicBezTo>
                      <a:pt x="20398" y="18759"/>
                      <a:pt x="23567" y="19777"/>
                      <a:pt x="24861" y="19777"/>
                    </a:cubicBezTo>
                    <a:cubicBezTo>
                      <a:pt x="25082" y="19777"/>
                      <a:pt x="25248" y="19748"/>
                      <a:pt x="25340" y="19679"/>
                    </a:cubicBezTo>
                    <a:cubicBezTo>
                      <a:pt x="25342" y="19678"/>
                      <a:pt x="25342" y="19675"/>
                      <a:pt x="25343" y="19674"/>
                    </a:cubicBezTo>
                    <a:cubicBezTo>
                      <a:pt x="19024" y="17961"/>
                      <a:pt x="13723" y="16185"/>
                      <a:pt x="12654" y="7617"/>
                    </a:cubicBezTo>
                    <a:cubicBezTo>
                      <a:pt x="11563" y="4887"/>
                      <a:pt x="7231" y="1933"/>
                      <a:pt x="4501" y="841"/>
                    </a:cubicBezTo>
                    <a:cubicBezTo>
                      <a:pt x="3129" y="342"/>
                      <a:pt x="1596" y="73"/>
                      <a:pt x="0" y="1"/>
                    </a:cubicBezTo>
                    <a:close/>
                  </a:path>
                </a:pathLst>
              </a:custGeom>
              <a:solidFill>
                <a:srgbClr val="D3847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6" name="Google Shape;4236;p341"/>
              <p:cNvSpPr/>
              <p:nvPr/>
            </p:nvSpPr>
            <p:spPr>
              <a:xfrm flipH="1">
                <a:off x="7492329" y="701922"/>
                <a:ext cx="942572" cy="1237363"/>
              </a:xfrm>
              <a:custGeom>
                <a:rect b="b" l="l" r="r" t="t"/>
                <a:pathLst>
                  <a:path extrusionOk="0" h="37284" w="28395">
                    <a:moveTo>
                      <a:pt x="18131" y="1"/>
                    </a:moveTo>
                    <a:cubicBezTo>
                      <a:pt x="16261" y="1"/>
                      <a:pt x="14163" y="393"/>
                      <a:pt x="11867" y="1412"/>
                    </a:cubicBezTo>
                    <a:cubicBezTo>
                      <a:pt x="1902" y="5833"/>
                      <a:pt x="2360" y="16391"/>
                      <a:pt x="5726" y="21568"/>
                    </a:cubicBezTo>
                    <a:cubicBezTo>
                      <a:pt x="7193" y="23825"/>
                      <a:pt x="3494" y="23560"/>
                      <a:pt x="1748" y="28483"/>
                    </a:cubicBezTo>
                    <a:cubicBezTo>
                      <a:pt x="1" y="33404"/>
                      <a:pt x="5454" y="37284"/>
                      <a:pt x="5454" y="37284"/>
                    </a:cubicBezTo>
                    <a:lnTo>
                      <a:pt x="17658" y="37284"/>
                    </a:lnTo>
                    <a:cubicBezTo>
                      <a:pt x="19837" y="35786"/>
                      <a:pt x="21726" y="32425"/>
                      <a:pt x="18248" y="27133"/>
                    </a:cubicBezTo>
                    <a:cubicBezTo>
                      <a:pt x="16895" y="25073"/>
                      <a:pt x="17168" y="21035"/>
                      <a:pt x="19305" y="18642"/>
                    </a:cubicBezTo>
                    <a:cubicBezTo>
                      <a:pt x="22191" y="15408"/>
                      <a:pt x="18138" y="11736"/>
                      <a:pt x="22372" y="10771"/>
                    </a:cubicBezTo>
                    <a:cubicBezTo>
                      <a:pt x="25946" y="9956"/>
                      <a:pt x="28394" y="4693"/>
                      <a:pt x="28076" y="4375"/>
                    </a:cubicBezTo>
                    <a:cubicBezTo>
                      <a:pt x="28076" y="4375"/>
                      <a:pt x="24378" y="1"/>
                      <a:pt x="18131" y="1"/>
                    </a:cubicBezTo>
                    <a:close/>
                  </a:path>
                </a:pathLst>
              </a:custGeom>
              <a:solidFill>
                <a:srgbClr val="2824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7" name="Google Shape;4237;p341"/>
              <p:cNvSpPr/>
              <p:nvPr/>
            </p:nvSpPr>
            <p:spPr>
              <a:xfrm flipH="1">
                <a:off x="7387999" y="1076958"/>
                <a:ext cx="228548" cy="419457"/>
              </a:xfrm>
              <a:custGeom>
                <a:rect b="b" l="l" r="r" t="t"/>
                <a:pathLst>
                  <a:path extrusionOk="0" h="12639" w="6885">
                    <a:moveTo>
                      <a:pt x="1544" y="0"/>
                    </a:moveTo>
                    <a:cubicBezTo>
                      <a:pt x="1025" y="0"/>
                      <a:pt x="495" y="121"/>
                      <a:pt x="26" y="296"/>
                    </a:cubicBezTo>
                    <a:cubicBezTo>
                      <a:pt x="9" y="302"/>
                      <a:pt x="1" y="321"/>
                      <a:pt x="7" y="337"/>
                    </a:cubicBezTo>
                    <a:cubicBezTo>
                      <a:pt x="12" y="350"/>
                      <a:pt x="23" y="358"/>
                      <a:pt x="37" y="358"/>
                    </a:cubicBezTo>
                    <a:cubicBezTo>
                      <a:pt x="40" y="358"/>
                      <a:pt x="44" y="358"/>
                      <a:pt x="48" y="356"/>
                    </a:cubicBezTo>
                    <a:cubicBezTo>
                      <a:pt x="511" y="198"/>
                      <a:pt x="1003" y="89"/>
                      <a:pt x="1490" y="89"/>
                    </a:cubicBezTo>
                    <a:cubicBezTo>
                      <a:pt x="1700" y="89"/>
                      <a:pt x="1910" y="109"/>
                      <a:pt x="2115" y="155"/>
                    </a:cubicBezTo>
                    <a:cubicBezTo>
                      <a:pt x="4482" y="725"/>
                      <a:pt x="4154" y="3759"/>
                      <a:pt x="3407" y="5506"/>
                    </a:cubicBezTo>
                    <a:cubicBezTo>
                      <a:pt x="2989" y="6498"/>
                      <a:pt x="2758" y="7645"/>
                      <a:pt x="3317" y="8633"/>
                    </a:cubicBezTo>
                    <a:cubicBezTo>
                      <a:pt x="3822" y="9582"/>
                      <a:pt x="4596" y="10349"/>
                      <a:pt x="5325" y="11120"/>
                    </a:cubicBezTo>
                    <a:cubicBezTo>
                      <a:pt x="5821" y="11629"/>
                      <a:pt x="6325" y="12128"/>
                      <a:pt x="6827" y="12629"/>
                    </a:cubicBezTo>
                    <a:cubicBezTo>
                      <a:pt x="6833" y="12635"/>
                      <a:pt x="6841" y="12638"/>
                      <a:pt x="6849" y="12638"/>
                    </a:cubicBezTo>
                    <a:cubicBezTo>
                      <a:pt x="6857" y="12638"/>
                      <a:pt x="6866" y="12635"/>
                      <a:pt x="6872" y="12629"/>
                    </a:cubicBezTo>
                    <a:cubicBezTo>
                      <a:pt x="6884" y="12617"/>
                      <a:pt x="6884" y="12596"/>
                      <a:pt x="6872" y="12584"/>
                    </a:cubicBezTo>
                    <a:cubicBezTo>
                      <a:pt x="5895" y="11561"/>
                      <a:pt x="4868" y="10574"/>
                      <a:pt x="3992" y="9463"/>
                    </a:cubicBezTo>
                    <a:cubicBezTo>
                      <a:pt x="2937" y="8140"/>
                      <a:pt x="2883" y="7091"/>
                      <a:pt x="3531" y="5557"/>
                    </a:cubicBezTo>
                    <a:cubicBezTo>
                      <a:pt x="4152" y="3994"/>
                      <a:pt x="4543" y="1756"/>
                      <a:pt x="3113" y="514"/>
                    </a:cubicBezTo>
                    <a:cubicBezTo>
                      <a:pt x="2662" y="143"/>
                      <a:pt x="2109" y="0"/>
                      <a:pt x="15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8" name="Google Shape;4238;p341"/>
              <p:cNvSpPr/>
              <p:nvPr/>
            </p:nvSpPr>
            <p:spPr>
              <a:xfrm flipH="1">
                <a:off x="7775118" y="1185685"/>
                <a:ext cx="224531" cy="327627"/>
              </a:xfrm>
              <a:custGeom>
                <a:rect b="b" l="l" r="r" t="t"/>
                <a:pathLst>
                  <a:path extrusionOk="0" h="9872" w="6764">
                    <a:moveTo>
                      <a:pt x="3494" y="1"/>
                    </a:moveTo>
                    <a:cubicBezTo>
                      <a:pt x="3364" y="1"/>
                      <a:pt x="3227" y="30"/>
                      <a:pt x="3084" y="93"/>
                    </a:cubicBezTo>
                    <a:cubicBezTo>
                      <a:pt x="1" y="1443"/>
                      <a:pt x="317" y="8387"/>
                      <a:pt x="2900" y="9509"/>
                    </a:cubicBezTo>
                    <a:cubicBezTo>
                      <a:pt x="3451" y="9748"/>
                      <a:pt x="3955" y="9872"/>
                      <a:pt x="4395" y="9872"/>
                    </a:cubicBezTo>
                    <a:cubicBezTo>
                      <a:pt x="6020" y="9872"/>
                      <a:pt x="6763" y="8187"/>
                      <a:pt x="5689" y="4401"/>
                    </a:cubicBezTo>
                    <a:cubicBezTo>
                      <a:pt x="5689" y="4401"/>
                      <a:pt x="5093" y="1"/>
                      <a:pt x="3494" y="1"/>
                    </a:cubicBezTo>
                    <a:close/>
                  </a:path>
                </a:pathLst>
              </a:custGeom>
              <a:solidFill>
                <a:srgbClr val="E5A3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39" name="Google Shape;4239;p341"/>
            <p:cNvGrpSpPr/>
            <p:nvPr/>
          </p:nvGrpSpPr>
          <p:grpSpPr>
            <a:xfrm>
              <a:off x="7791074" y="514960"/>
              <a:ext cx="803436" cy="1165641"/>
              <a:chOff x="7644249" y="538660"/>
              <a:chExt cx="803436" cy="1165641"/>
            </a:xfrm>
          </p:grpSpPr>
          <p:grpSp>
            <p:nvGrpSpPr>
              <p:cNvPr id="4240" name="Google Shape;4240;p341"/>
              <p:cNvGrpSpPr/>
              <p:nvPr/>
            </p:nvGrpSpPr>
            <p:grpSpPr>
              <a:xfrm flipH="1">
                <a:off x="7715307" y="704079"/>
                <a:ext cx="732378" cy="827769"/>
                <a:chOff x="5845624" y="612579"/>
                <a:chExt cx="732378" cy="827769"/>
              </a:xfrm>
            </p:grpSpPr>
            <p:sp>
              <p:nvSpPr>
                <p:cNvPr id="4241" name="Google Shape;4241;p341"/>
                <p:cNvSpPr/>
                <p:nvPr/>
              </p:nvSpPr>
              <p:spPr>
                <a:xfrm>
                  <a:off x="5845624" y="612579"/>
                  <a:ext cx="732378" cy="825193"/>
                </a:xfrm>
                <a:custGeom>
                  <a:rect b="b" l="l" r="r" t="t"/>
                  <a:pathLst>
                    <a:path extrusionOk="0" h="12207" w="10834">
                      <a:moveTo>
                        <a:pt x="7454" y="1"/>
                      </a:moveTo>
                      <a:cubicBezTo>
                        <a:pt x="7149" y="1"/>
                        <a:pt x="6819" y="57"/>
                        <a:pt x="6462" y="180"/>
                      </a:cubicBezTo>
                      <a:cubicBezTo>
                        <a:pt x="2953" y="1384"/>
                        <a:pt x="5465" y="5615"/>
                        <a:pt x="5231" y="5720"/>
                      </a:cubicBezTo>
                      <a:cubicBezTo>
                        <a:pt x="5225" y="5722"/>
                        <a:pt x="5217" y="5724"/>
                        <a:pt x="5207" y="5724"/>
                      </a:cubicBezTo>
                      <a:cubicBezTo>
                        <a:pt x="5013" y="5724"/>
                        <a:pt x="4083" y="5285"/>
                        <a:pt x="3107" y="5285"/>
                      </a:cubicBezTo>
                      <a:cubicBezTo>
                        <a:pt x="2099" y="5285"/>
                        <a:pt x="1041" y="5754"/>
                        <a:pt x="696" y="7661"/>
                      </a:cubicBezTo>
                      <a:cubicBezTo>
                        <a:pt x="0" y="11512"/>
                        <a:pt x="4133" y="11022"/>
                        <a:pt x="6114" y="11219"/>
                      </a:cubicBezTo>
                      <a:cubicBezTo>
                        <a:pt x="7553" y="11361"/>
                        <a:pt x="9252" y="12207"/>
                        <a:pt x="9528" y="12207"/>
                      </a:cubicBezTo>
                      <a:cubicBezTo>
                        <a:pt x="9533" y="12207"/>
                        <a:pt x="9537" y="12207"/>
                        <a:pt x="9541" y="12206"/>
                      </a:cubicBezTo>
                      <a:cubicBezTo>
                        <a:pt x="9745" y="12178"/>
                        <a:pt x="9234" y="9283"/>
                        <a:pt x="10076" y="6718"/>
                      </a:cubicBezTo>
                      <a:cubicBezTo>
                        <a:pt x="10833" y="4413"/>
                        <a:pt x="10146" y="1"/>
                        <a:pt x="745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2" name="Google Shape;4242;p341"/>
                <p:cNvSpPr/>
                <p:nvPr/>
              </p:nvSpPr>
              <p:spPr>
                <a:xfrm>
                  <a:off x="5884090" y="1128172"/>
                  <a:ext cx="608941" cy="312177"/>
                </a:xfrm>
                <a:custGeom>
                  <a:rect b="b" l="l" r="r" t="t"/>
                  <a:pathLst>
                    <a:path extrusionOk="0" h="4618" w="9008">
                      <a:moveTo>
                        <a:pt x="128" y="0"/>
                      </a:moveTo>
                      <a:cubicBezTo>
                        <a:pt x="111" y="0"/>
                        <a:pt x="96" y="12"/>
                        <a:pt x="93" y="29"/>
                      </a:cubicBezTo>
                      <a:cubicBezTo>
                        <a:pt x="93" y="29"/>
                        <a:pt x="86" y="73"/>
                        <a:pt x="73" y="154"/>
                      </a:cubicBezTo>
                      <a:cubicBezTo>
                        <a:pt x="62" y="237"/>
                        <a:pt x="35" y="355"/>
                        <a:pt x="25" y="512"/>
                      </a:cubicBezTo>
                      <a:cubicBezTo>
                        <a:pt x="9" y="668"/>
                        <a:pt x="1" y="859"/>
                        <a:pt x="11" y="1077"/>
                      </a:cubicBezTo>
                      <a:cubicBezTo>
                        <a:pt x="22" y="1296"/>
                        <a:pt x="62" y="1542"/>
                        <a:pt x="149" y="1801"/>
                      </a:cubicBezTo>
                      <a:cubicBezTo>
                        <a:pt x="241" y="2057"/>
                        <a:pt x="392" y="2319"/>
                        <a:pt x="609" y="2546"/>
                      </a:cubicBezTo>
                      <a:cubicBezTo>
                        <a:pt x="826" y="2773"/>
                        <a:pt x="1105" y="2959"/>
                        <a:pt x="1414" y="3096"/>
                      </a:cubicBezTo>
                      <a:cubicBezTo>
                        <a:pt x="2035" y="3372"/>
                        <a:pt x="2751" y="3483"/>
                        <a:pt x="3458" y="3544"/>
                      </a:cubicBezTo>
                      <a:cubicBezTo>
                        <a:pt x="4167" y="3602"/>
                        <a:pt x="4877" y="3597"/>
                        <a:pt x="5534" y="3654"/>
                      </a:cubicBezTo>
                      <a:cubicBezTo>
                        <a:pt x="5862" y="3686"/>
                        <a:pt x="6170" y="3749"/>
                        <a:pt x="6465" y="3820"/>
                      </a:cubicBezTo>
                      <a:cubicBezTo>
                        <a:pt x="6759" y="3891"/>
                        <a:pt x="7032" y="3976"/>
                        <a:pt x="7283" y="4058"/>
                      </a:cubicBezTo>
                      <a:cubicBezTo>
                        <a:pt x="7786" y="4223"/>
                        <a:pt x="8200" y="4377"/>
                        <a:pt x="8493" y="4482"/>
                      </a:cubicBezTo>
                      <a:cubicBezTo>
                        <a:pt x="8639" y="4534"/>
                        <a:pt x="8755" y="4573"/>
                        <a:pt x="8838" y="4594"/>
                      </a:cubicBezTo>
                      <a:cubicBezTo>
                        <a:pt x="8917" y="4618"/>
                        <a:pt x="8979" y="4611"/>
                        <a:pt x="8976" y="4613"/>
                      </a:cubicBezTo>
                      <a:cubicBezTo>
                        <a:pt x="8996" y="4611"/>
                        <a:pt x="9008" y="4593"/>
                        <a:pt x="9006" y="4575"/>
                      </a:cubicBezTo>
                      <a:cubicBezTo>
                        <a:pt x="9004" y="4557"/>
                        <a:pt x="8989" y="4545"/>
                        <a:pt x="8972" y="4545"/>
                      </a:cubicBezTo>
                      <a:cubicBezTo>
                        <a:pt x="8970" y="4545"/>
                        <a:pt x="8969" y="4545"/>
                        <a:pt x="8967" y="4545"/>
                      </a:cubicBezTo>
                      <a:cubicBezTo>
                        <a:pt x="8965" y="4542"/>
                        <a:pt x="8935" y="4549"/>
                        <a:pt x="8856" y="4524"/>
                      </a:cubicBezTo>
                      <a:cubicBezTo>
                        <a:pt x="8778" y="4502"/>
                        <a:pt x="8665" y="4461"/>
                        <a:pt x="8521" y="4405"/>
                      </a:cubicBezTo>
                      <a:cubicBezTo>
                        <a:pt x="8232" y="4296"/>
                        <a:pt x="7823" y="4123"/>
                        <a:pt x="7318" y="3953"/>
                      </a:cubicBezTo>
                      <a:cubicBezTo>
                        <a:pt x="7066" y="3869"/>
                        <a:pt x="6791" y="3781"/>
                        <a:pt x="6494" y="3706"/>
                      </a:cubicBezTo>
                      <a:cubicBezTo>
                        <a:pt x="6198" y="3631"/>
                        <a:pt x="5877" y="3564"/>
                        <a:pt x="5545" y="3528"/>
                      </a:cubicBezTo>
                      <a:cubicBezTo>
                        <a:pt x="4880" y="3465"/>
                        <a:pt x="4172" y="3463"/>
                        <a:pt x="3471" y="3400"/>
                      </a:cubicBezTo>
                      <a:cubicBezTo>
                        <a:pt x="2770" y="3342"/>
                        <a:pt x="2067" y="3235"/>
                        <a:pt x="1469" y="2972"/>
                      </a:cubicBezTo>
                      <a:cubicBezTo>
                        <a:pt x="1172" y="2842"/>
                        <a:pt x="905" y="2670"/>
                        <a:pt x="699" y="2458"/>
                      </a:cubicBezTo>
                      <a:cubicBezTo>
                        <a:pt x="491" y="2248"/>
                        <a:pt x="346" y="2004"/>
                        <a:pt x="254" y="1762"/>
                      </a:cubicBezTo>
                      <a:cubicBezTo>
                        <a:pt x="169" y="1518"/>
                        <a:pt x="124" y="1282"/>
                        <a:pt x="107" y="1071"/>
                      </a:cubicBezTo>
                      <a:cubicBezTo>
                        <a:pt x="92" y="859"/>
                        <a:pt x="94" y="672"/>
                        <a:pt x="106" y="520"/>
                      </a:cubicBezTo>
                      <a:cubicBezTo>
                        <a:pt x="112" y="368"/>
                        <a:pt x="135" y="247"/>
                        <a:pt x="144" y="165"/>
                      </a:cubicBezTo>
                      <a:cubicBezTo>
                        <a:pt x="155" y="82"/>
                        <a:pt x="161" y="39"/>
                        <a:pt x="161" y="39"/>
                      </a:cubicBezTo>
                      <a:cubicBezTo>
                        <a:pt x="163" y="20"/>
                        <a:pt x="151" y="3"/>
                        <a:pt x="133" y="0"/>
                      </a:cubicBezTo>
                      <a:cubicBezTo>
                        <a:pt x="131" y="0"/>
                        <a:pt x="129" y="0"/>
                        <a:pt x="12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43" name="Google Shape;4243;p341"/>
              <p:cNvGrpSpPr/>
              <p:nvPr/>
            </p:nvGrpSpPr>
            <p:grpSpPr>
              <a:xfrm flipH="1">
                <a:off x="8142470" y="828195"/>
                <a:ext cx="217402" cy="208413"/>
                <a:chOff x="5933439" y="736695"/>
                <a:chExt cx="217402" cy="208413"/>
              </a:xfrm>
            </p:grpSpPr>
            <p:sp>
              <p:nvSpPr>
                <p:cNvPr id="4244" name="Google Shape;4244;p341"/>
                <p:cNvSpPr/>
                <p:nvPr/>
              </p:nvSpPr>
              <p:spPr>
                <a:xfrm>
                  <a:off x="5933439" y="736695"/>
                  <a:ext cx="217402" cy="206180"/>
                </a:xfrm>
                <a:custGeom>
                  <a:rect b="b" l="l" r="r" t="t"/>
                  <a:pathLst>
                    <a:path extrusionOk="0" h="3050" w="3216">
                      <a:moveTo>
                        <a:pt x="2097" y="1"/>
                      </a:moveTo>
                      <a:cubicBezTo>
                        <a:pt x="2046" y="1"/>
                        <a:pt x="1989" y="7"/>
                        <a:pt x="1928" y="20"/>
                      </a:cubicBezTo>
                      <a:cubicBezTo>
                        <a:pt x="646" y="286"/>
                        <a:pt x="1597" y="1661"/>
                        <a:pt x="1495" y="1743"/>
                      </a:cubicBezTo>
                      <a:cubicBezTo>
                        <a:pt x="1488" y="1749"/>
                        <a:pt x="1475" y="1752"/>
                        <a:pt x="1457" y="1752"/>
                      </a:cubicBezTo>
                      <a:cubicBezTo>
                        <a:pt x="1356" y="1752"/>
                        <a:pt x="1104" y="1667"/>
                        <a:pt x="845" y="1667"/>
                      </a:cubicBezTo>
                      <a:cubicBezTo>
                        <a:pt x="548" y="1667"/>
                        <a:pt x="241" y="1778"/>
                        <a:pt x="139" y="2259"/>
                      </a:cubicBezTo>
                      <a:cubicBezTo>
                        <a:pt x="1" y="2910"/>
                        <a:pt x="765" y="3002"/>
                        <a:pt x="1350" y="3002"/>
                      </a:cubicBezTo>
                      <a:cubicBezTo>
                        <a:pt x="1578" y="3002"/>
                        <a:pt x="1779" y="2988"/>
                        <a:pt x="1888" y="2988"/>
                      </a:cubicBezTo>
                      <a:cubicBezTo>
                        <a:pt x="1917" y="2988"/>
                        <a:pt x="1939" y="2989"/>
                        <a:pt x="1954" y="2991"/>
                      </a:cubicBezTo>
                      <a:cubicBezTo>
                        <a:pt x="2168" y="3026"/>
                        <a:pt x="2893" y="3006"/>
                        <a:pt x="3083" y="3049"/>
                      </a:cubicBezTo>
                      <a:cubicBezTo>
                        <a:pt x="3085" y="3049"/>
                        <a:pt x="3087" y="3050"/>
                        <a:pt x="3089" y="3050"/>
                      </a:cubicBezTo>
                      <a:cubicBezTo>
                        <a:pt x="3215" y="3050"/>
                        <a:pt x="2863" y="1995"/>
                        <a:pt x="2737" y="1262"/>
                      </a:cubicBezTo>
                      <a:cubicBezTo>
                        <a:pt x="2637" y="676"/>
                        <a:pt x="2637" y="1"/>
                        <a:pt x="209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5" name="Google Shape;4245;p341"/>
                <p:cNvSpPr/>
                <p:nvPr/>
              </p:nvSpPr>
              <p:spPr>
                <a:xfrm>
                  <a:off x="5938779" y="887174"/>
                  <a:ext cx="205774" cy="57933"/>
                </a:xfrm>
                <a:custGeom>
                  <a:rect b="b" l="l" r="r" t="t"/>
                  <a:pathLst>
                    <a:path extrusionOk="0" h="857" w="3044">
                      <a:moveTo>
                        <a:pt x="60" y="1"/>
                      </a:moveTo>
                      <a:cubicBezTo>
                        <a:pt x="44" y="1"/>
                        <a:pt x="29" y="11"/>
                        <a:pt x="26" y="27"/>
                      </a:cubicBezTo>
                      <a:cubicBezTo>
                        <a:pt x="26" y="27"/>
                        <a:pt x="24" y="41"/>
                        <a:pt x="19" y="65"/>
                      </a:cubicBezTo>
                      <a:cubicBezTo>
                        <a:pt x="12" y="89"/>
                        <a:pt x="5" y="125"/>
                        <a:pt x="3" y="178"/>
                      </a:cubicBezTo>
                      <a:cubicBezTo>
                        <a:pt x="0" y="228"/>
                        <a:pt x="5" y="289"/>
                        <a:pt x="25" y="359"/>
                      </a:cubicBezTo>
                      <a:cubicBezTo>
                        <a:pt x="46" y="427"/>
                        <a:pt x="88" y="501"/>
                        <a:pt x="152" y="563"/>
                      </a:cubicBezTo>
                      <a:cubicBezTo>
                        <a:pt x="280" y="687"/>
                        <a:pt x="472" y="759"/>
                        <a:pt x="673" y="798"/>
                      </a:cubicBezTo>
                      <a:cubicBezTo>
                        <a:pt x="875" y="836"/>
                        <a:pt x="1093" y="848"/>
                        <a:pt x="1307" y="848"/>
                      </a:cubicBezTo>
                      <a:cubicBezTo>
                        <a:pt x="1415" y="846"/>
                        <a:pt x="1522" y="842"/>
                        <a:pt x="1626" y="837"/>
                      </a:cubicBezTo>
                      <a:cubicBezTo>
                        <a:pt x="1678" y="835"/>
                        <a:pt x="1730" y="832"/>
                        <a:pt x="1781" y="831"/>
                      </a:cubicBezTo>
                      <a:cubicBezTo>
                        <a:pt x="1793" y="830"/>
                        <a:pt x="1805" y="830"/>
                        <a:pt x="1817" y="830"/>
                      </a:cubicBezTo>
                      <a:cubicBezTo>
                        <a:pt x="1829" y="830"/>
                        <a:pt x="1840" y="830"/>
                        <a:pt x="1850" y="831"/>
                      </a:cubicBezTo>
                      <a:lnTo>
                        <a:pt x="1924" y="836"/>
                      </a:lnTo>
                      <a:cubicBezTo>
                        <a:pt x="2032" y="846"/>
                        <a:pt x="2139" y="847"/>
                        <a:pt x="2240" y="847"/>
                      </a:cubicBezTo>
                      <a:cubicBezTo>
                        <a:pt x="2294" y="847"/>
                        <a:pt x="2347" y="847"/>
                        <a:pt x="2396" y="847"/>
                      </a:cubicBezTo>
                      <a:cubicBezTo>
                        <a:pt x="2423" y="847"/>
                        <a:pt x="2448" y="847"/>
                        <a:pt x="2473" y="847"/>
                      </a:cubicBezTo>
                      <a:cubicBezTo>
                        <a:pt x="2552" y="847"/>
                        <a:pt x="2625" y="846"/>
                        <a:pt x="2689" y="846"/>
                      </a:cubicBezTo>
                      <a:cubicBezTo>
                        <a:pt x="2707" y="846"/>
                        <a:pt x="2724" y="846"/>
                        <a:pt x="2740" y="846"/>
                      </a:cubicBezTo>
                      <a:cubicBezTo>
                        <a:pt x="2784" y="846"/>
                        <a:pt x="2822" y="847"/>
                        <a:pt x="2854" y="850"/>
                      </a:cubicBezTo>
                      <a:cubicBezTo>
                        <a:pt x="2944" y="853"/>
                        <a:pt x="2997" y="856"/>
                        <a:pt x="2997" y="856"/>
                      </a:cubicBezTo>
                      <a:lnTo>
                        <a:pt x="3006" y="856"/>
                      </a:lnTo>
                      <a:cubicBezTo>
                        <a:pt x="3006" y="856"/>
                        <a:pt x="3007" y="856"/>
                        <a:pt x="3007" y="856"/>
                      </a:cubicBezTo>
                      <a:cubicBezTo>
                        <a:pt x="3023" y="856"/>
                        <a:pt x="3038" y="844"/>
                        <a:pt x="3040" y="827"/>
                      </a:cubicBezTo>
                      <a:cubicBezTo>
                        <a:pt x="3043" y="809"/>
                        <a:pt x="3030" y="792"/>
                        <a:pt x="3012" y="789"/>
                      </a:cubicBezTo>
                      <a:cubicBezTo>
                        <a:pt x="3012" y="789"/>
                        <a:pt x="2958" y="781"/>
                        <a:pt x="2863" y="767"/>
                      </a:cubicBezTo>
                      <a:cubicBezTo>
                        <a:pt x="2766" y="750"/>
                        <a:pt x="2636" y="746"/>
                        <a:pt x="2476" y="736"/>
                      </a:cubicBezTo>
                      <a:cubicBezTo>
                        <a:pt x="2397" y="732"/>
                        <a:pt x="2311" y="728"/>
                        <a:pt x="2221" y="723"/>
                      </a:cubicBezTo>
                      <a:cubicBezTo>
                        <a:pt x="2132" y="722"/>
                        <a:pt x="2036" y="709"/>
                        <a:pt x="1937" y="702"/>
                      </a:cubicBezTo>
                      <a:lnTo>
                        <a:pt x="1900" y="699"/>
                      </a:lnTo>
                      <a:cubicBezTo>
                        <a:pt x="1897" y="699"/>
                        <a:pt x="1888" y="698"/>
                        <a:pt x="1885" y="698"/>
                      </a:cubicBezTo>
                      <a:cubicBezTo>
                        <a:pt x="1885" y="698"/>
                        <a:pt x="1885" y="698"/>
                        <a:pt x="1885" y="698"/>
                      </a:cubicBezTo>
                      <a:lnTo>
                        <a:pt x="1861" y="695"/>
                      </a:lnTo>
                      <a:cubicBezTo>
                        <a:pt x="1830" y="693"/>
                        <a:pt x="1804" y="693"/>
                        <a:pt x="1778" y="693"/>
                      </a:cubicBezTo>
                      <a:cubicBezTo>
                        <a:pt x="1726" y="695"/>
                        <a:pt x="1674" y="695"/>
                        <a:pt x="1621" y="697"/>
                      </a:cubicBezTo>
                      <a:cubicBezTo>
                        <a:pt x="1517" y="701"/>
                        <a:pt x="1411" y="703"/>
                        <a:pt x="1306" y="703"/>
                      </a:cubicBezTo>
                      <a:cubicBezTo>
                        <a:pt x="1287" y="703"/>
                        <a:pt x="1268" y="703"/>
                        <a:pt x="1249" y="703"/>
                      </a:cubicBezTo>
                      <a:cubicBezTo>
                        <a:pt x="1059" y="703"/>
                        <a:pt x="870" y="695"/>
                        <a:pt x="698" y="664"/>
                      </a:cubicBezTo>
                      <a:cubicBezTo>
                        <a:pt x="509" y="632"/>
                        <a:pt x="336" y="577"/>
                        <a:pt x="229" y="481"/>
                      </a:cubicBezTo>
                      <a:cubicBezTo>
                        <a:pt x="176" y="433"/>
                        <a:pt x="139" y="379"/>
                        <a:pt x="116" y="327"/>
                      </a:cubicBezTo>
                      <a:cubicBezTo>
                        <a:pt x="97" y="273"/>
                        <a:pt x="88" y="220"/>
                        <a:pt x="87" y="178"/>
                      </a:cubicBezTo>
                      <a:cubicBezTo>
                        <a:pt x="84" y="138"/>
                        <a:pt x="87" y="102"/>
                        <a:pt x="90" y="76"/>
                      </a:cubicBezTo>
                      <a:cubicBezTo>
                        <a:pt x="93" y="52"/>
                        <a:pt x="95" y="38"/>
                        <a:pt x="95" y="38"/>
                      </a:cubicBezTo>
                      <a:cubicBezTo>
                        <a:pt x="95" y="21"/>
                        <a:pt x="84" y="5"/>
                        <a:pt x="67" y="1"/>
                      </a:cubicBezTo>
                      <a:cubicBezTo>
                        <a:pt x="64" y="1"/>
                        <a:pt x="62" y="1"/>
                        <a:pt x="6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46" name="Google Shape;4246;p341"/>
              <p:cNvGrpSpPr/>
              <p:nvPr/>
            </p:nvGrpSpPr>
            <p:grpSpPr>
              <a:xfrm flipH="1">
                <a:off x="7644249" y="538660"/>
                <a:ext cx="298724" cy="317653"/>
                <a:chOff x="6350336" y="447160"/>
                <a:chExt cx="298724" cy="317653"/>
              </a:xfrm>
            </p:grpSpPr>
            <p:sp>
              <p:nvSpPr>
                <p:cNvPr id="4247" name="Google Shape;4247;p341"/>
                <p:cNvSpPr/>
                <p:nvPr/>
              </p:nvSpPr>
              <p:spPr>
                <a:xfrm>
                  <a:off x="6350336" y="447160"/>
                  <a:ext cx="298724" cy="315692"/>
                </a:xfrm>
                <a:custGeom>
                  <a:rect b="b" l="l" r="r" t="t"/>
                  <a:pathLst>
                    <a:path extrusionOk="0" h="4670" w="4419">
                      <a:moveTo>
                        <a:pt x="3294" y="1"/>
                      </a:moveTo>
                      <a:cubicBezTo>
                        <a:pt x="3279" y="1"/>
                        <a:pt x="3264" y="1"/>
                        <a:pt x="3249" y="2"/>
                      </a:cubicBezTo>
                      <a:cubicBezTo>
                        <a:pt x="2567" y="39"/>
                        <a:pt x="2808" y="1135"/>
                        <a:pt x="2673" y="1168"/>
                      </a:cubicBezTo>
                      <a:cubicBezTo>
                        <a:pt x="2672" y="1168"/>
                        <a:pt x="2670" y="1168"/>
                        <a:pt x="2668" y="1168"/>
                      </a:cubicBezTo>
                      <a:cubicBezTo>
                        <a:pt x="2552" y="1168"/>
                        <a:pt x="2062" y="332"/>
                        <a:pt x="1439" y="332"/>
                      </a:cubicBezTo>
                      <a:cubicBezTo>
                        <a:pt x="1262" y="332"/>
                        <a:pt x="1075" y="399"/>
                        <a:pt x="882" y="572"/>
                      </a:cubicBezTo>
                      <a:cubicBezTo>
                        <a:pt x="1" y="1361"/>
                        <a:pt x="1565" y="1820"/>
                        <a:pt x="2261" y="2818"/>
                      </a:cubicBezTo>
                      <a:cubicBezTo>
                        <a:pt x="2806" y="3598"/>
                        <a:pt x="3070" y="4579"/>
                        <a:pt x="3210" y="4664"/>
                      </a:cubicBezTo>
                      <a:cubicBezTo>
                        <a:pt x="3216" y="4668"/>
                        <a:pt x="3222" y="4670"/>
                        <a:pt x="3229" y="4670"/>
                      </a:cubicBezTo>
                      <a:cubicBezTo>
                        <a:pt x="3477" y="4670"/>
                        <a:pt x="4418" y="2455"/>
                        <a:pt x="4224" y="1365"/>
                      </a:cubicBezTo>
                      <a:cubicBezTo>
                        <a:pt x="4031" y="285"/>
                        <a:pt x="3677" y="1"/>
                        <a:pt x="329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8" name="Google Shape;4248;p341"/>
                <p:cNvSpPr/>
                <p:nvPr/>
              </p:nvSpPr>
              <p:spPr>
                <a:xfrm>
                  <a:off x="6387855" y="483529"/>
                  <a:ext cx="182114" cy="281284"/>
                </a:xfrm>
                <a:custGeom>
                  <a:rect b="b" l="l" r="r" t="t"/>
                  <a:pathLst>
                    <a:path extrusionOk="0" h="4161" w="2694">
                      <a:moveTo>
                        <a:pt x="327" y="0"/>
                      </a:moveTo>
                      <a:cubicBezTo>
                        <a:pt x="319" y="0"/>
                        <a:pt x="311" y="3"/>
                        <a:pt x="304" y="10"/>
                      </a:cubicBezTo>
                      <a:cubicBezTo>
                        <a:pt x="304" y="10"/>
                        <a:pt x="289" y="23"/>
                        <a:pt x="261" y="48"/>
                      </a:cubicBezTo>
                      <a:cubicBezTo>
                        <a:pt x="234" y="72"/>
                        <a:pt x="193" y="113"/>
                        <a:pt x="146" y="170"/>
                      </a:cubicBezTo>
                      <a:cubicBezTo>
                        <a:pt x="100" y="227"/>
                        <a:pt x="51" y="306"/>
                        <a:pt x="26" y="410"/>
                      </a:cubicBezTo>
                      <a:cubicBezTo>
                        <a:pt x="0" y="516"/>
                        <a:pt x="20" y="648"/>
                        <a:pt x="83" y="760"/>
                      </a:cubicBezTo>
                      <a:cubicBezTo>
                        <a:pt x="207" y="988"/>
                        <a:pt x="428" y="1173"/>
                        <a:pt x="657" y="1366"/>
                      </a:cubicBezTo>
                      <a:cubicBezTo>
                        <a:pt x="888" y="1556"/>
                        <a:pt x="1136" y="1752"/>
                        <a:pt x="1355" y="1976"/>
                      </a:cubicBezTo>
                      <a:cubicBezTo>
                        <a:pt x="1465" y="2086"/>
                        <a:pt x="1568" y="2205"/>
                        <a:pt x="1654" y="2327"/>
                      </a:cubicBezTo>
                      <a:cubicBezTo>
                        <a:pt x="1743" y="2458"/>
                        <a:pt x="1823" y="2582"/>
                        <a:pt x="1895" y="2712"/>
                      </a:cubicBezTo>
                      <a:cubicBezTo>
                        <a:pt x="2041" y="2969"/>
                        <a:pt x="2161" y="3218"/>
                        <a:pt x="2259" y="3435"/>
                      </a:cubicBezTo>
                      <a:cubicBezTo>
                        <a:pt x="2357" y="3652"/>
                        <a:pt x="2439" y="3834"/>
                        <a:pt x="2502" y="3961"/>
                      </a:cubicBezTo>
                      <a:cubicBezTo>
                        <a:pt x="2534" y="4023"/>
                        <a:pt x="2562" y="4072"/>
                        <a:pt x="2587" y="4105"/>
                      </a:cubicBezTo>
                      <a:cubicBezTo>
                        <a:pt x="2610" y="4138"/>
                        <a:pt x="2638" y="4155"/>
                        <a:pt x="2637" y="4155"/>
                      </a:cubicBezTo>
                      <a:cubicBezTo>
                        <a:pt x="2637" y="4155"/>
                        <a:pt x="2637" y="4155"/>
                        <a:pt x="2637" y="4155"/>
                      </a:cubicBezTo>
                      <a:lnTo>
                        <a:pt x="2637" y="4155"/>
                      </a:lnTo>
                      <a:cubicBezTo>
                        <a:pt x="2643" y="4159"/>
                        <a:pt x="2649" y="4161"/>
                        <a:pt x="2655" y="4161"/>
                      </a:cubicBezTo>
                      <a:cubicBezTo>
                        <a:pt x="2667" y="4161"/>
                        <a:pt x="2678" y="4155"/>
                        <a:pt x="2684" y="4145"/>
                      </a:cubicBezTo>
                      <a:cubicBezTo>
                        <a:pt x="2694" y="4128"/>
                        <a:pt x="2689" y="4107"/>
                        <a:pt x="2673" y="4098"/>
                      </a:cubicBezTo>
                      <a:cubicBezTo>
                        <a:pt x="2673" y="4095"/>
                        <a:pt x="2664" y="4092"/>
                        <a:pt x="2646" y="4064"/>
                      </a:cubicBezTo>
                      <a:cubicBezTo>
                        <a:pt x="2627" y="4036"/>
                        <a:pt x="2603" y="3988"/>
                        <a:pt x="2576" y="3926"/>
                      </a:cubicBezTo>
                      <a:cubicBezTo>
                        <a:pt x="2520" y="3800"/>
                        <a:pt x="2454" y="3612"/>
                        <a:pt x="2361" y="3390"/>
                      </a:cubicBezTo>
                      <a:cubicBezTo>
                        <a:pt x="2268" y="3169"/>
                        <a:pt x="2159" y="2911"/>
                        <a:pt x="2013" y="2646"/>
                      </a:cubicBezTo>
                      <a:cubicBezTo>
                        <a:pt x="1942" y="2514"/>
                        <a:pt x="1855" y="2378"/>
                        <a:pt x="1770" y="2249"/>
                      </a:cubicBezTo>
                      <a:cubicBezTo>
                        <a:pt x="1677" y="2114"/>
                        <a:pt x="1572" y="1990"/>
                        <a:pt x="1458" y="1874"/>
                      </a:cubicBezTo>
                      <a:cubicBezTo>
                        <a:pt x="1229" y="1643"/>
                        <a:pt x="974" y="1447"/>
                        <a:pt x="742" y="1261"/>
                      </a:cubicBezTo>
                      <a:cubicBezTo>
                        <a:pt x="514" y="1073"/>
                        <a:pt x="292" y="900"/>
                        <a:pt x="182" y="706"/>
                      </a:cubicBezTo>
                      <a:cubicBezTo>
                        <a:pt x="125" y="611"/>
                        <a:pt x="106" y="513"/>
                        <a:pt x="121" y="429"/>
                      </a:cubicBezTo>
                      <a:cubicBezTo>
                        <a:pt x="135" y="344"/>
                        <a:pt x="173" y="272"/>
                        <a:pt x="211" y="218"/>
                      </a:cubicBezTo>
                      <a:cubicBezTo>
                        <a:pt x="250" y="166"/>
                        <a:pt x="284" y="127"/>
                        <a:pt x="312" y="100"/>
                      </a:cubicBezTo>
                      <a:cubicBezTo>
                        <a:pt x="338" y="73"/>
                        <a:pt x="351" y="58"/>
                        <a:pt x="351" y="58"/>
                      </a:cubicBezTo>
                      <a:cubicBezTo>
                        <a:pt x="364" y="46"/>
                        <a:pt x="364" y="25"/>
                        <a:pt x="352" y="11"/>
                      </a:cubicBezTo>
                      <a:cubicBezTo>
                        <a:pt x="345" y="4"/>
                        <a:pt x="336" y="0"/>
                        <a:pt x="3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49" name="Google Shape;4249;p341"/>
              <p:cNvGrpSpPr/>
              <p:nvPr/>
            </p:nvGrpSpPr>
            <p:grpSpPr>
              <a:xfrm flipH="1">
                <a:off x="7886534" y="1502582"/>
                <a:ext cx="368826" cy="201719"/>
                <a:chOff x="6037950" y="1411082"/>
                <a:chExt cx="368826" cy="201719"/>
              </a:xfrm>
            </p:grpSpPr>
            <p:sp>
              <p:nvSpPr>
                <p:cNvPr id="4250" name="Google Shape;4250;p341"/>
                <p:cNvSpPr/>
                <p:nvPr/>
              </p:nvSpPr>
              <p:spPr>
                <a:xfrm>
                  <a:off x="6037950" y="1411082"/>
                  <a:ext cx="368826" cy="198136"/>
                </a:xfrm>
                <a:custGeom>
                  <a:rect b="b" l="l" r="r" t="t"/>
                  <a:pathLst>
                    <a:path extrusionOk="0" h="2931" w="5456">
                      <a:moveTo>
                        <a:pt x="2455" y="0"/>
                      </a:moveTo>
                      <a:cubicBezTo>
                        <a:pt x="2452" y="0"/>
                        <a:pt x="2449" y="0"/>
                        <a:pt x="2447" y="0"/>
                      </a:cubicBezTo>
                      <a:cubicBezTo>
                        <a:pt x="1491" y="4"/>
                        <a:pt x="0" y="133"/>
                        <a:pt x="404" y="1147"/>
                      </a:cubicBezTo>
                      <a:cubicBezTo>
                        <a:pt x="547" y="1505"/>
                        <a:pt x="843" y="1617"/>
                        <a:pt x="1167" y="1617"/>
                      </a:cubicBezTo>
                      <a:cubicBezTo>
                        <a:pt x="1714" y="1617"/>
                        <a:pt x="2344" y="1298"/>
                        <a:pt x="2469" y="1298"/>
                      </a:cubicBezTo>
                      <a:cubicBezTo>
                        <a:pt x="2479" y="1298"/>
                        <a:pt x="2486" y="1301"/>
                        <a:pt x="2489" y="1306"/>
                      </a:cubicBezTo>
                      <a:cubicBezTo>
                        <a:pt x="2547" y="1404"/>
                        <a:pt x="1578" y="2321"/>
                        <a:pt x="2269" y="2768"/>
                      </a:cubicBezTo>
                      <a:cubicBezTo>
                        <a:pt x="2446" y="2883"/>
                        <a:pt x="2618" y="2931"/>
                        <a:pt x="2782" y="2931"/>
                      </a:cubicBezTo>
                      <a:cubicBezTo>
                        <a:pt x="3554" y="2931"/>
                        <a:pt x="4155" y="1865"/>
                        <a:pt x="4344" y="1653"/>
                      </a:cubicBezTo>
                      <a:cubicBezTo>
                        <a:pt x="4888" y="1040"/>
                        <a:pt x="5455" y="829"/>
                        <a:pt x="5235" y="703"/>
                      </a:cubicBezTo>
                      <a:cubicBezTo>
                        <a:pt x="5102" y="627"/>
                        <a:pt x="3411" y="0"/>
                        <a:pt x="245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1" name="Google Shape;4251;p341"/>
                <p:cNvSpPr/>
                <p:nvPr/>
              </p:nvSpPr>
              <p:spPr>
                <a:xfrm>
                  <a:off x="6188701" y="1456307"/>
                  <a:ext cx="208952" cy="156494"/>
                </a:xfrm>
                <a:custGeom>
                  <a:rect b="b" l="l" r="r" t="t"/>
                  <a:pathLst>
                    <a:path extrusionOk="0" h="2315" w="3091">
                      <a:moveTo>
                        <a:pt x="3007" y="1"/>
                      </a:moveTo>
                      <a:cubicBezTo>
                        <a:pt x="2997" y="1"/>
                        <a:pt x="2987" y="5"/>
                        <a:pt x="2980" y="14"/>
                      </a:cubicBezTo>
                      <a:cubicBezTo>
                        <a:pt x="2969" y="29"/>
                        <a:pt x="2971" y="51"/>
                        <a:pt x="2986" y="62"/>
                      </a:cubicBezTo>
                      <a:lnTo>
                        <a:pt x="2988" y="64"/>
                      </a:lnTo>
                      <a:cubicBezTo>
                        <a:pt x="2987" y="64"/>
                        <a:pt x="2998" y="73"/>
                        <a:pt x="3011" y="85"/>
                      </a:cubicBezTo>
                      <a:cubicBezTo>
                        <a:pt x="3012" y="88"/>
                        <a:pt x="3013" y="91"/>
                        <a:pt x="3016" y="94"/>
                      </a:cubicBezTo>
                      <a:cubicBezTo>
                        <a:pt x="3016" y="98"/>
                        <a:pt x="3013" y="101"/>
                        <a:pt x="3015" y="105"/>
                      </a:cubicBezTo>
                      <a:cubicBezTo>
                        <a:pt x="3009" y="116"/>
                        <a:pt x="3001" y="132"/>
                        <a:pt x="2983" y="150"/>
                      </a:cubicBezTo>
                      <a:cubicBezTo>
                        <a:pt x="2915" y="223"/>
                        <a:pt x="2780" y="309"/>
                        <a:pt x="2632" y="425"/>
                      </a:cubicBezTo>
                      <a:cubicBezTo>
                        <a:pt x="2482" y="541"/>
                        <a:pt x="2307" y="680"/>
                        <a:pt x="2141" y="856"/>
                      </a:cubicBezTo>
                      <a:cubicBezTo>
                        <a:pt x="2101" y="898"/>
                        <a:pt x="2058" y="941"/>
                        <a:pt x="2018" y="994"/>
                      </a:cubicBezTo>
                      <a:cubicBezTo>
                        <a:pt x="1981" y="1043"/>
                        <a:pt x="1944" y="1092"/>
                        <a:pt x="1906" y="1143"/>
                      </a:cubicBezTo>
                      <a:cubicBezTo>
                        <a:pt x="1834" y="1243"/>
                        <a:pt x="1759" y="1341"/>
                        <a:pt x="1682" y="1439"/>
                      </a:cubicBezTo>
                      <a:cubicBezTo>
                        <a:pt x="1604" y="1535"/>
                        <a:pt x="1525" y="1629"/>
                        <a:pt x="1441" y="1717"/>
                      </a:cubicBezTo>
                      <a:cubicBezTo>
                        <a:pt x="1398" y="1759"/>
                        <a:pt x="1356" y="1801"/>
                        <a:pt x="1312" y="1842"/>
                      </a:cubicBezTo>
                      <a:cubicBezTo>
                        <a:pt x="1268" y="1878"/>
                        <a:pt x="1224" y="1918"/>
                        <a:pt x="1180" y="1952"/>
                      </a:cubicBezTo>
                      <a:cubicBezTo>
                        <a:pt x="1133" y="1984"/>
                        <a:pt x="1087" y="2015"/>
                        <a:pt x="1043" y="2047"/>
                      </a:cubicBezTo>
                      <a:cubicBezTo>
                        <a:pt x="995" y="2072"/>
                        <a:pt x="948" y="2097"/>
                        <a:pt x="903" y="2122"/>
                      </a:cubicBezTo>
                      <a:cubicBezTo>
                        <a:pt x="856" y="2139"/>
                        <a:pt x="809" y="2156"/>
                        <a:pt x="764" y="2173"/>
                      </a:cubicBezTo>
                      <a:cubicBezTo>
                        <a:pt x="719" y="2187"/>
                        <a:pt x="672" y="2189"/>
                        <a:pt x="630" y="2199"/>
                      </a:cubicBezTo>
                      <a:cubicBezTo>
                        <a:pt x="611" y="2204"/>
                        <a:pt x="592" y="2205"/>
                        <a:pt x="573" y="2205"/>
                      </a:cubicBezTo>
                      <a:cubicBezTo>
                        <a:pt x="550" y="2205"/>
                        <a:pt x="526" y="2203"/>
                        <a:pt x="503" y="2202"/>
                      </a:cubicBezTo>
                      <a:cubicBezTo>
                        <a:pt x="492" y="2201"/>
                        <a:pt x="482" y="2201"/>
                        <a:pt x="471" y="2201"/>
                      </a:cubicBezTo>
                      <a:cubicBezTo>
                        <a:pt x="465" y="2201"/>
                        <a:pt x="458" y="2201"/>
                        <a:pt x="452" y="2201"/>
                      </a:cubicBezTo>
                      <a:cubicBezTo>
                        <a:pt x="430" y="2201"/>
                        <a:pt x="409" y="2200"/>
                        <a:pt x="390" y="2193"/>
                      </a:cubicBezTo>
                      <a:cubicBezTo>
                        <a:pt x="322" y="2173"/>
                        <a:pt x="260" y="2171"/>
                        <a:pt x="211" y="2142"/>
                      </a:cubicBezTo>
                      <a:cubicBezTo>
                        <a:pt x="112" y="2095"/>
                        <a:pt x="55" y="2069"/>
                        <a:pt x="55" y="2069"/>
                      </a:cubicBezTo>
                      <a:cubicBezTo>
                        <a:pt x="50" y="2066"/>
                        <a:pt x="45" y="2065"/>
                        <a:pt x="40" y="2065"/>
                      </a:cubicBezTo>
                      <a:cubicBezTo>
                        <a:pt x="28" y="2065"/>
                        <a:pt x="17" y="2071"/>
                        <a:pt x="11" y="2083"/>
                      </a:cubicBezTo>
                      <a:cubicBezTo>
                        <a:pt x="1" y="2099"/>
                        <a:pt x="7" y="2120"/>
                        <a:pt x="23" y="2129"/>
                      </a:cubicBezTo>
                      <a:cubicBezTo>
                        <a:pt x="23" y="2129"/>
                        <a:pt x="78" y="2161"/>
                        <a:pt x="173" y="2216"/>
                      </a:cubicBezTo>
                      <a:cubicBezTo>
                        <a:pt x="217" y="2247"/>
                        <a:pt x="293" y="2261"/>
                        <a:pt x="369" y="2289"/>
                      </a:cubicBezTo>
                      <a:cubicBezTo>
                        <a:pt x="408" y="2305"/>
                        <a:pt x="451" y="2301"/>
                        <a:pt x="497" y="2308"/>
                      </a:cubicBezTo>
                      <a:cubicBezTo>
                        <a:pt x="526" y="2310"/>
                        <a:pt x="557" y="2314"/>
                        <a:pt x="588" y="2314"/>
                      </a:cubicBezTo>
                      <a:cubicBezTo>
                        <a:pt x="605" y="2314"/>
                        <a:pt x="623" y="2313"/>
                        <a:pt x="640" y="2310"/>
                      </a:cubicBezTo>
                      <a:cubicBezTo>
                        <a:pt x="689" y="2302"/>
                        <a:pt x="743" y="2302"/>
                        <a:pt x="795" y="2287"/>
                      </a:cubicBezTo>
                      <a:cubicBezTo>
                        <a:pt x="845" y="2270"/>
                        <a:pt x="899" y="2255"/>
                        <a:pt x="953" y="2236"/>
                      </a:cubicBezTo>
                      <a:cubicBezTo>
                        <a:pt x="1004" y="2212"/>
                        <a:pt x="1057" y="2186"/>
                        <a:pt x="1110" y="2160"/>
                      </a:cubicBezTo>
                      <a:cubicBezTo>
                        <a:pt x="1160" y="2129"/>
                        <a:pt x="1209" y="2094"/>
                        <a:pt x="1260" y="2061"/>
                      </a:cubicBezTo>
                      <a:cubicBezTo>
                        <a:pt x="1309" y="2024"/>
                        <a:pt x="1355" y="1983"/>
                        <a:pt x="1404" y="1944"/>
                      </a:cubicBezTo>
                      <a:cubicBezTo>
                        <a:pt x="1451" y="1903"/>
                        <a:pt x="1495" y="1858"/>
                        <a:pt x="1541" y="1815"/>
                      </a:cubicBezTo>
                      <a:cubicBezTo>
                        <a:pt x="1629" y="1724"/>
                        <a:pt x="1715" y="1629"/>
                        <a:pt x="1795" y="1529"/>
                      </a:cubicBezTo>
                      <a:cubicBezTo>
                        <a:pt x="1873" y="1429"/>
                        <a:pt x="1948" y="1326"/>
                        <a:pt x="2020" y="1225"/>
                      </a:cubicBezTo>
                      <a:cubicBezTo>
                        <a:pt x="2055" y="1175"/>
                        <a:pt x="2091" y="1126"/>
                        <a:pt x="2126" y="1078"/>
                      </a:cubicBezTo>
                      <a:cubicBezTo>
                        <a:pt x="2159" y="1034"/>
                        <a:pt x="2199" y="991"/>
                        <a:pt x="2240" y="947"/>
                      </a:cubicBezTo>
                      <a:cubicBezTo>
                        <a:pt x="2319" y="862"/>
                        <a:pt x="2397" y="784"/>
                        <a:pt x="2475" y="711"/>
                      </a:cubicBezTo>
                      <a:cubicBezTo>
                        <a:pt x="2553" y="638"/>
                        <a:pt x="2629" y="572"/>
                        <a:pt x="2702" y="512"/>
                      </a:cubicBezTo>
                      <a:cubicBezTo>
                        <a:pt x="2845" y="391"/>
                        <a:pt x="2968" y="295"/>
                        <a:pt x="3046" y="202"/>
                      </a:cubicBezTo>
                      <a:cubicBezTo>
                        <a:pt x="3065" y="179"/>
                        <a:pt x="3080" y="151"/>
                        <a:pt x="3088" y="122"/>
                      </a:cubicBezTo>
                      <a:cubicBezTo>
                        <a:pt x="3089" y="105"/>
                        <a:pt x="3091" y="88"/>
                        <a:pt x="3087" y="74"/>
                      </a:cubicBezTo>
                      <a:cubicBezTo>
                        <a:pt x="3081" y="61"/>
                        <a:pt x="3074" y="50"/>
                        <a:pt x="3068" y="40"/>
                      </a:cubicBezTo>
                      <a:cubicBezTo>
                        <a:pt x="3039" y="13"/>
                        <a:pt x="3022" y="5"/>
                        <a:pt x="3022" y="5"/>
                      </a:cubicBezTo>
                      <a:cubicBezTo>
                        <a:pt x="3017" y="2"/>
                        <a:pt x="3012" y="1"/>
                        <a:pt x="300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4252" name="Google Shape;4252;p341"/>
          <p:cNvSpPr txBox="1"/>
          <p:nvPr>
            <p:ph type="ctrTitle"/>
          </p:nvPr>
        </p:nvSpPr>
        <p:spPr>
          <a:xfrm>
            <a:off x="1358138" y="1337650"/>
            <a:ext cx="4407900" cy="9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THANKS!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253" name="Google Shape;4253;p341"/>
          <p:cNvSpPr/>
          <p:nvPr/>
        </p:nvSpPr>
        <p:spPr>
          <a:xfrm>
            <a:off x="2658975" y="3966400"/>
            <a:ext cx="3980400" cy="300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54" name="Google Shape;4254;p3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86" y="-9"/>
            <a:ext cx="546076" cy="86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0" name="Shape 3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1" name="Google Shape;3711;p332"/>
          <p:cNvSpPr/>
          <p:nvPr/>
        </p:nvSpPr>
        <p:spPr>
          <a:xfrm>
            <a:off x="3221250" y="3219550"/>
            <a:ext cx="3116100" cy="1749300"/>
          </a:xfrm>
          <a:prstGeom prst="round2DiagRect">
            <a:avLst>
              <a:gd fmla="val 35944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2" name="Google Shape;3712;p332"/>
          <p:cNvSpPr txBox="1"/>
          <p:nvPr>
            <p:ph type="ctrTitle"/>
          </p:nvPr>
        </p:nvSpPr>
        <p:spPr>
          <a:xfrm>
            <a:off x="1669825" y="316825"/>
            <a:ext cx="5804400" cy="250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800">
                <a:latin typeface="Raleway ExtraBold"/>
                <a:ea typeface="Raleway ExtraBold"/>
                <a:cs typeface="Raleway ExtraBold"/>
                <a:sym typeface="Raleway ExtraBold"/>
              </a:rPr>
              <a:t>S</a:t>
            </a:r>
            <a:r>
              <a:rPr lang="en" sz="4800"/>
              <a:t>EIZURE DETECTION USING</a:t>
            </a:r>
            <a:endParaRPr b="0" sz="4800"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WEARABLE DEVICES</a:t>
            </a:r>
            <a:endParaRPr sz="3200"/>
          </a:p>
        </p:txBody>
      </p:sp>
      <p:sp>
        <p:nvSpPr>
          <p:cNvPr id="3713" name="Google Shape;3713;p332"/>
          <p:cNvSpPr txBox="1"/>
          <p:nvPr>
            <p:ph idx="1" type="subTitle"/>
          </p:nvPr>
        </p:nvSpPr>
        <p:spPr>
          <a:xfrm>
            <a:off x="3524600" y="3311600"/>
            <a:ext cx="23529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PRESENTED BY</a:t>
            </a:r>
            <a:endParaRPr b="1" u="sng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DIPIN RAJ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JEEVAN A J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AKSHAY S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RHISHITHA T S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RASHAZ RAFEEQUE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3714" name="Google Shape;3714;p332"/>
          <p:cNvGrpSpPr/>
          <p:nvPr/>
        </p:nvGrpSpPr>
        <p:grpSpPr>
          <a:xfrm>
            <a:off x="7010482" y="-9852"/>
            <a:ext cx="4608798" cy="5163214"/>
            <a:chOff x="4354993" y="516525"/>
            <a:chExt cx="2521500" cy="2663510"/>
          </a:xfrm>
        </p:grpSpPr>
        <p:sp>
          <p:nvSpPr>
            <p:cNvPr id="3715" name="Google Shape;3715;p332"/>
            <p:cNvSpPr/>
            <p:nvPr/>
          </p:nvSpPr>
          <p:spPr>
            <a:xfrm>
              <a:off x="4354993" y="1073790"/>
              <a:ext cx="1685294" cy="2106236"/>
            </a:xfrm>
            <a:custGeom>
              <a:rect b="b" l="l" r="r" t="t"/>
              <a:pathLst>
                <a:path extrusionOk="0" h="35831" w="28670">
                  <a:moveTo>
                    <a:pt x="15090" y="1"/>
                  </a:moveTo>
                  <a:cubicBezTo>
                    <a:pt x="12355" y="1"/>
                    <a:pt x="8868" y="1051"/>
                    <a:pt x="6696" y="3392"/>
                  </a:cubicBezTo>
                  <a:cubicBezTo>
                    <a:pt x="3879" y="6426"/>
                    <a:pt x="3099" y="11020"/>
                    <a:pt x="3141" y="11713"/>
                  </a:cubicBezTo>
                  <a:cubicBezTo>
                    <a:pt x="3184" y="12407"/>
                    <a:pt x="4950" y="13974"/>
                    <a:pt x="4398" y="14876"/>
                  </a:cubicBezTo>
                  <a:cubicBezTo>
                    <a:pt x="3776" y="15894"/>
                    <a:pt x="1" y="18323"/>
                    <a:pt x="159" y="20077"/>
                  </a:cubicBezTo>
                  <a:cubicBezTo>
                    <a:pt x="317" y="21830"/>
                    <a:pt x="2188" y="22115"/>
                    <a:pt x="2492" y="22419"/>
                  </a:cubicBezTo>
                  <a:cubicBezTo>
                    <a:pt x="2795" y="22722"/>
                    <a:pt x="3488" y="30697"/>
                    <a:pt x="3922" y="31131"/>
                  </a:cubicBezTo>
                  <a:cubicBezTo>
                    <a:pt x="3998" y="31207"/>
                    <a:pt x="4163" y="31236"/>
                    <a:pt x="4389" y="31236"/>
                  </a:cubicBezTo>
                  <a:cubicBezTo>
                    <a:pt x="5136" y="31236"/>
                    <a:pt x="6553" y="30917"/>
                    <a:pt x="7662" y="30917"/>
                  </a:cubicBezTo>
                  <a:cubicBezTo>
                    <a:pt x="8125" y="30917"/>
                    <a:pt x="8534" y="30973"/>
                    <a:pt x="8818" y="31131"/>
                  </a:cubicBezTo>
                  <a:cubicBezTo>
                    <a:pt x="9487" y="31502"/>
                    <a:pt x="9702" y="34538"/>
                    <a:pt x="9766" y="35831"/>
                  </a:cubicBezTo>
                  <a:lnTo>
                    <a:pt x="23140" y="35831"/>
                  </a:lnTo>
                  <a:cubicBezTo>
                    <a:pt x="23153" y="34311"/>
                    <a:pt x="23166" y="30593"/>
                    <a:pt x="23444" y="28487"/>
                  </a:cubicBezTo>
                  <a:cubicBezTo>
                    <a:pt x="23921" y="24890"/>
                    <a:pt x="28409" y="17521"/>
                    <a:pt x="28539" y="16655"/>
                  </a:cubicBezTo>
                  <a:cubicBezTo>
                    <a:pt x="28670" y="15788"/>
                    <a:pt x="21995" y="11020"/>
                    <a:pt x="21562" y="10847"/>
                  </a:cubicBezTo>
                  <a:cubicBezTo>
                    <a:pt x="21128" y="10673"/>
                    <a:pt x="20001" y="1051"/>
                    <a:pt x="17270" y="271"/>
                  </a:cubicBezTo>
                  <a:cubicBezTo>
                    <a:pt x="16646" y="93"/>
                    <a:pt x="15901" y="1"/>
                    <a:pt x="15090" y="1"/>
                  </a:cubicBezTo>
                  <a:close/>
                </a:path>
              </a:pathLst>
            </a:custGeom>
            <a:solidFill>
              <a:srgbClr val="D384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332"/>
            <p:cNvSpPr/>
            <p:nvPr/>
          </p:nvSpPr>
          <p:spPr>
            <a:xfrm>
              <a:off x="4590596" y="1741686"/>
              <a:ext cx="1448342" cy="1438349"/>
            </a:xfrm>
            <a:custGeom>
              <a:rect b="b" l="l" r="r" t="t"/>
              <a:pathLst>
                <a:path extrusionOk="0" h="24469" w="24639">
                  <a:moveTo>
                    <a:pt x="18353" y="0"/>
                  </a:moveTo>
                  <a:cubicBezTo>
                    <a:pt x="16219" y="1181"/>
                    <a:pt x="14624" y="3151"/>
                    <a:pt x="14086" y="6115"/>
                  </a:cubicBezTo>
                  <a:cubicBezTo>
                    <a:pt x="12437" y="13888"/>
                    <a:pt x="7162" y="19100"/>
                    <a:pt x="0" y="19821"/>
                  </a:cubicBezTo>
                  <a:cubicBezTo>
                    <a:pt x="89" y="19858"/>
                    <a:pt x="220" y="19873"/>
                    <a:pt x="383" y="19873"/>
                  </a:cubicBezTo>
                  <a:cubicBezTo>
                    <a:pt x="1129" y="19873"/>
                    <a:pt x="2544" y="19554"/>
                    <a:pt x="3652" y="19554"/>
                  </a:cubicBezTo>
                  <a:cubicBezTo>
                    <a:pt x="4116" y="19554"/>
                    <a:pt x="4526" y="19610"/>
                    <a:pt x="4810" y="19769"/>
                  </a:cubicBezTo>
                  <a:cubicBezTo>
                    <a:pt x="5479" y="20140"/>
                    <a:pt x="5694" y="23176"/>
                    <a:pt x="5758" y="24469"/>
                  </a:cubicBezTo>
                  <a:lnTo>
                    <a:pt x="19132" y="24469"/>
                  </a:lnTo>
                  <a:cubicBezTo>
                    <a:pt x="19145" y="22949"/>
                    <a:pt x="19158" y="19231"/>
                    <a:pt x="19436" y="17125"/>
                  </a:cubicBezTo>
                  <a:cubicBezTo>
                    <a:pt x="19913" y="13528"/>
                    <a:pt x="24401" y="6159"/>
                    <a:pt x="24531" y="5293"/>
                  </a:cubicBezTo>
                  <a:cubicBezTo>
                    <a:pt x="24638" y="4586"/>
                    <a:pt x="20225" y="1289"/>
                    <a:pt x="18353" y="0"/>
                  </a:cubicBezTo>
                  <a:close/>
                </a:path>
              </a:pathLst>
            </a:custGeom>
            <a:solidFill>
              <a:srgbClr val="AB6D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332"/>
            <p:cNvSpPr/>
            <p:nvPr/>
          </p:nvSpPr>
          <p:spPr>
            <a:xfrm>
              <a:off x="4522349" y="1653687"/>
              <a:ext cx="519814" cy="658717"/>
            </a:xfrm>
            <a:custGeom>
              <a:rect b="b" l="l" r="r" t="t"/>
              <a:pathLst>
                <a:path extrusionOk="0" h="11206" w="8843">
                  <a:moveTo>
                    <a:pt x="6550" y="3"/>
                  </a:moveTo>
                  <a:cubicBezTo>
                    <a:pt x="5331" y="6"/>
                    <a:pt x="2817" y="0"/>
                    <a:pt x="2626" y="1596"/>
                  </a:cubicBezTo>
                  <a:cubicBezTo>
                    <a:pt x="2554" y="2800"/>
                    <a:pt x="3610" y="3630"/>
                    <a:pt x="4037" y="4659"/>
                  </a:cubicBezTo>
                  <a:cubicBezTo>
                    <a:pt x="4289" y="5219"/>
                    <a:pt x="4147" y="5725"/>
                    <a:pt x="3756" y="6176"/>
                  </a:cubicBezTo>
                  <a:cubicBezTo>
                    <a:pt x="3537" y="6470"/>
                    <a:pt x="2952" y="7220"/>
                    <a:pt x="2718" y="7521"/>
                  </a:cubicBezTo>
                  <a:cubicBezTo>
                    <a:pt x="2020" y="8414"/>
                    <a:pt x="1311" y="9301"/>
                    <a:pt x="644" y="10219"/>
                  </a:cubicBezTo>
                  <a:cubicBezTo>
                    <a:pt x="422" y="10524"/>
                    <a:pt x="201" y="10832"/>
                    <a:pt x="9" y="11162"/>
                  </a:cubicBezTo>
                  <a:cubicBezTo>
                    <a:pt x="1" y="11176"/>
                    <a:pt x="5" y="11193"/>
                    <a:pt x="19" y="11201"/>
                  </a:cubicBezTo>
                  <a:cubicBezTo>
                    <a:pt x="24" y="11204"/>
                    <a:pt x="30" y="11206"/>
                    <a:pt x="35" y="11206"/>
                  </a:cubicBezTo>
                  <a:cubicBezTo>
                    <a:pt x="45" y="11206"/>
                    <a:pt x="54" y="11201"/>
                    <a:pt x="59" y="11191"/>
                  </a:cubicBezTo>
                  <a:cubicBezTo>
                    <a:pt x="454" y="10551"/>
                    <a:pt x="935" y="9961"/>
                    <a:pt x="1394" y="9364"/>
                  </a:cubicBezTo>
                  <a:cubicBezTo>
                    <a:pt x="2118" y="8434"/>
                    <a:pt x="3321" y="6947"/>
                    <a:pt x="4014" y="6013"/>
                  </a:cubicBezTo>
                  <a:cubicBezTo>
                    <a:pt x="4850" y="4827"/>
                    <a:pt x="3460" y="3689"/>
                    <a:pt x="2986" y="2666"/>
                  </a:cubicBezTo>
                  <a:cubicBezTo>
                    <a:pt x="1973" y="511"/>
                    <a:pt x="4261" y="91"/>
                    <a:pt x="6361" y="91"/>
                  </a:cubicBezTo>
                  <a:cubicBezTo>
                    <a:pt x="7332" y="91"/>
                    <a:pt x="8263" y="181"/>
                    <a:pt x="8808" y="230"/>
                  </a:cubicBezTo>
                  <a:cubicBezTo>
                    <a:pt x="8809" y="230"/>
                    <a:pt x="8810" y="230"/>
                    <a:pt x="8811" y="230"/>
                  </a:cubicBezTo>
                  <a:cubicBezTo>
                    <a:pt x="8826" y="230"/>
                    <a:pt x="8839" y="219"/>
                    <a:pt x="8841" y="205"/>
                  </a:cubicBezTo>
                  <a:cubicBezTo>
                    <a:pt x="8842" y="188"/>
                    <a:pt x="8831" y="174"/>
                    <a:pt x="8814" y="172"/>
                  </a:cubicBezTo>
                  <a:cubicBezTo>
                    <a:pt x="8063" y="84"/>
                    <a:pt x="7308" y="20"/>
                    <a:pt x="6550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332"/>
            <p:cNvSpPr/>
            <p:nvPr/>
          </p:nvSpPr>
          <p:spPr>
            <a:xfrm>
              <a:off x="4602176" y="727204"/>
              <a:ext cx="1696816" cy="2105178"/>
            </a:xfrm>
            <a:custGeom>
              <a:rect b="b" l="l" r="r" t="t"/>
              <a:pathLst>
                <a:path extrusionOk="0" h="35813" w="28866">
                  <a:moveTo>
                    <a:pt x="11830" y="0"/>
                  </a:moveTo>
                  <a:cubicBezTo>
                    <a:pt x="10538" y="0"/>
                    <a:pt x="10266" y="962"/>
                    <a:pt x="10077" y="1063"/>
                  </a:cubicBezTo>
                  <a:cubicBezTo>
                    <a:pt x="10070" y="1067"/>
                    <a:pt x="10062" y="1069"/>
                    <a:pt x="10052" y="1069"/>
                  </a:cubicBezTo>
                  <a:cubicBezTo>
                    <a:pt x="9887" y="1069"/>
                    <a:pt x="9390" y="508"/>
                    <a:pt x="8719" y="508"/>
                  </a:cubicBezTo>
                  <a:cubicBezTo>
                    <a:pt x="8339" y="508"/>
                    <a:pt x="7902" y="688"/>
                    <a:pt x="7438" y="1253"/>
                  </a:cubicBezTo>
                  <a:cubicBezTo>
                    <a:pt x="7309" y="1156"/>
                    <a:pt x="7149" y="1099"/>
                    <a:pt x="6951" y="1099"/>
                  </a:cubicBezTo>
                  <a:cubicBezTo>
                    <a:pt x="6885" y="1099"/>
                    <a:pt x="6815" y="1105"/>
                    <a:pt x="6741" y="1118"/>
                  </a:cubicBezTo>
                  <a:cubicBezTo>
                    <a:pt x="5182" y="1392"/>
                    <a:pt x="5363" y="2416"/>
                    <a:pt x="5235" y="2566"/>
                  </a:cubicBezTo>
                  <a:cubicBezTo>
                    <a:pt x="5224" y="2578"/>
                    <a:pt x="5204" y="2584"/>
                    <a:pt x="5175" y="2584"/>
                  </a:cubicBezTo>
                  <a:cubicBezTo>
                    <a:pt x="5045" y="2584"/>
                    <a:pt x="4748" y="2480"/>
                    <a:pt x="4418" y="2480"/>
                  </a:cubicBezTo>
                  <a:cubicBezTo>
                    <a:pt x="3943" y="2480"/>
                    <a:pt x="3400" y="2694"/>
                    <a:pt x="3187" y="3735"/>
                  </a:cubicBezTo>
                  <a:cubicBezTo>
                    <a:pt x="3156" y="3886"/>
                    <a:pt x="3151" y="4026"/>
                    <a:pt x="3163" y="4157"/>
                  </a:cubicBezTo>
                  <a:cubicBezTo>
                    <a:pt x="3159" y="4157"/>
                    <a:pt x="3155" y="4157"/>
                    <a:pt x="3151" y="4157"/>
                  </a:cubicBezTo>
                  <a:cubicBezTo>
                    <a:pt x="2906" y="4157"/>
                    <a:pt x="2663" y="4263"/>
                    <a:pt x="2431" y="4524"/>
                  </a:cubicBezTo>
                  <a:cubicBezTo>
                    <a:pt x="1184" y="5929"/>
                    <a:pt x="2094" y="6840"/>
                    <a:pt x="2084" y="7085"/>
                  </a:cubicBezTo>
                  <a:cubicBezTo>
                    <a:pt x="2073" y="7330"/>
                    <a:pt x="1" y="7506"/>
                    <a:pt x="1033" y="9753"/>
                  </a:cubicBezTo>
                  <a:cubicBezTo>
                    <a:pt x="1215" y="10151"/>
                    <a:pt x="1454" y="10333"/>
                    <a:pt x="1730" y="10380"/>
                  </a:cubicBezTo>
                  <a:cubicBezTo>
                    <a:pt x="1815" y="10425"/>
                    <a:pt x="1942" y="10446"/>
                    <a:pt x="2104" y="10446"/>
                  </a:cubicBezTo>
                  <a:cubicBezTo>
                    <a:pt x="3922" y="10446"/>
                    <a:pt x="10205" y="7857"/>
                    <a:pt x="11743" y="7805"/>
                  </a:cubicBezTo>
                  <a:cubicBezTo>
                    <a:pt x="11752" y="7805"/>
                    <a:pt x="11762" y="7805"/>
                    <a:pt x="11771" y="7805"/>
                  </a:cubicBezTo>
                  <a:cubicBezTo>
                    <a:pt x="13420" y="7805"/>
                    <a:pt x="9005" y="12949"/>
                    <a:pt x="12107" y="20358"/>
                  </a:cubicBezTo>
                  <a:cubicBezTo>
                    <a:pt x="14977" y="27214"/>
                    <a:pt x="19090" y="35812"/>
                    <a:pt x="19090" y="35812"/>
                  </a:cubicBezTo>
                  <a:cubicBezTo>
                    <a:pt x="19709" y="35467"/>
                    <a:pt x="19916" y="35077"/>
                    <a:pt x="20131" y="34271"/>
                  </a:cubicBezTo>
                  <a:cubicBezTo>
                    <a:pt x="20347" y="34245"/>
                    <a:pt x="20561" y="34132"/>
                    <a:pt x="20761" y="33897"/>
                  </a:cubicBezTo>
                  <a:cubicBezTo>
                    <a:pt x="21979" y="32466"/>
                    <a:pt x="21050" y="31575"/>
                    <a:pt x="21055" y="31329"/>
                  </a:cubicBezTo>
                  <a:cubicBezTo>
                    <a:pt x="21061" y="31112"/>
                    <a:pt x="22670" y="30916"/>
                    <a:pt x="22309" y="29345"/>
                  </a:cubicBezTo>
                  <a:cubicBezTo>
                    <a:pt x="22536" y="29326"/>
                    <a:pt x="22759" y="29213"/>
                    <a:pt x="22968" y="28968"/>
                  </a:cubicBezTo>
                  <a:cubicBezTo>
                    <a:pt x="24186" y="27537"/>
                    <a:pt x="23257" y="26645"/>
                    <a:pt x="23262" y="26400"/>
                  </a:cubicBezTo>
                  <a:cubicBezTo>
                    <a:pt x="23268" y="26154"/>
                    <a:pt x="25336" y="25936"/>
                    <a:pt x="24259" y="23711"/>
                  </a:cubicBezTo>
                  <a:cubicBezTo>
                    <a:pt x="24211" y="23612"/>
                    <a:pt x="24158" y="23532"/>
                    <a:pt x="24104" y="23459"/>
                  </a:cubicBezTo>
                  <a:lnTo>
                    <a:pt x="24104" y="23459"/>
                  </a:lnTo>
                  <a:cubicBezTo>
                    <a:pt x="24216" y="23498"/>
                    <a:pt x="24328" y="23520"/>
                    <a:pt x="24440" y="23520"/>
                  </a:cubicBezTo>
                  <a:cubicBezTo>
                    <a:pt x="24691" y="23520"/>
                    <a:pt x="24937" y="23410"/>
                    <a:pt x="25168" y="23139"/>
                  </a:cubicBezTo>
                  <a:cubicBezTo>
                    <a:pt x="26386" y="21708"/>
                    <a:pt x="25457" y="20817"/>
                    <a:pt x="25462" y="20571"/>
                  </a:cubicBezTo>
                  <a:cubicBezTo>
                    <a:pt x="25467" y="20325"/>
                    <a:pt x="27537" y="20107"/>
                    <a:pt x="26458" y="17881"/>
                  </a:cubicBezTo>
                  <a:cubicBezTo>
                    <a:pt x="26372" y="17702"/>
                    <a:pt x="26273" y="17572"/>
                    <a:pt x="26166" y="17475"/>
                  </a:cubicBezTo>
                  <a:lnTo>
                    <a:pt x="26166" y="17475"/>
                  </a:lnTo>
                  <a:cubicBezTo>
                    <a:pt x="26206" y="17479"/>
                    <a:pt x="26245" y="17481"/>
                    <a:pt x="26284" y="17481"/>
                  </a:cubicBezTo>
                  <a:cubicBezTo>
                    <a:pt x="26598" y="17481"/>
                    <a:pt x="26882" y="17335"/>
                    <a:pt x="27098" y="16957"/>
                  </a:cubicBezTo>
                  <a:cubicBezTo>
                    <a:pt x="28031" y="15326"/>
                    <a:pt x="26953" y="14621"/>
                    <a:pt x="26913" y="14379"/>
                  </a:cubicBezTo>
                  <a:cubicBezTo>
                    <a:pt x="26873" y="14137"/>
                    <a:pt x="28866" y="13540"/>
                    <a:pt x="27395" y="11552"/>
                  </a:cubicBezTo>
                  <a:cubicBezTo>
                    <a:pt x="27293" y="11413"/>
                    <a:pt x="27189" y="11309"/>
                    <a:pt x="27083" y="11235"/>
                  </a:cubicBezTo>
                  <a:cubicBezTo>
                    <a:pt x="27198" y="11070"/>
                    <a:pt x="27259" y="10855"/>
                    <a:pt x="27241" y="10573"/>
                  </a:cubicBezTo>
                  <a:cubicBezTo>
                    <a:pt x="27125" y="8699"/>
                    <a:pt x="25838" y="8701"/>
                    <a:pt x="25671" y="8521"/>
                  </a:cubicBezTo>
                  <a:cubicBezTo>
                    <a:pt x="25505" y="8341"/>
                    <a:pt x="26842" y="6747"/>
                    <a:pt x="24522" y="5894"/>
                  </a:cubicBezTo>
                  <a:cubicBezTo>
                    <a:pt x="24433" y="5862"/>
                    <a:pt x="24351" y="5839"/>
                    <a:pt x="24272" y="5824"/>
                  </a:cubicBezTo>
                  <a:cubicBezTo>
                    <a:pt x="24367" y="5598"/>
                    <a:pt x="24363" y="5333"/>
                    <a:pt x="24213" y="5018"/>
                  </a:cubicBezTo>
                  <a:cubicBezTo>
                    <a:pt x="23645" y="3834"/>
                    <a:pt x="22891" y="3716"/>
                    <a:pt x="22413" y="3716"/>
                  </a:cubicBezTo>
                  <a:cubicBezTo>
                    <a:pt x="22293" y="3716"/>
                    <a:pt x="22191" y="3723"/>
                    <a:pt x="22113" y="3723"/>
                  </a:cubicBezTo>
                  <a:cubicBezTo>
                    <a:pt x="22057" y="3723"/>
                    <a:pt x="22014" y="3719"/>
                    <a:pt x="21986" y="3706"/>
                  </a:cubicBezTo>
                  <a:cubicBezTo>
                    <a:pt x="21769" y="3603"/>
                    <a:pt x="22381" y="1700"/>
                    <a:pt x="20077" y="1700"/>
                  </a:cubicBezTo>
                  <a:cubicBezTo>
                    <a:pt x="20030" y="1700"/>
                    <a:pt x="19983" y="1701"/>
                    <a:pt x="19934" y="1702"/>
                  </a:cubicBezTo>
                  <a:cubicBezTo>
                    <a:pt x="19762" y="1708"/>
                    <a:pt x="19617" y="1735"/>
                    <a:pt x="19496" y="1779"/>
                  </a:cubicBezTo>
                  <a:cubicBezTo>
                    <a:pt x="19426" y="1590"/>
                    <a:pt x="19283" y="1418"/>
                    <a:pt x="19041" y="1273"/>
                  </a:cubicBezTo>
                  <a:cubicBezTo>
                    <a:pt x="18539" y="970"/>
                    <a:pt x="18123" y="866"/>
                    <a:pt x="17781" y="866"/>
                  </a:cubicBezTo>
                  <a:cubicBezTo>
                    <a:pt x="17025" y="866"/>
                    <a:pt x="16628" y="1375"/>
                    <a:pt x="16460" y="1399"/>
                  </a:cubicBezTo>
                  <a:cubicBezTo>
                    <a:pt x="16458" y="1400"/>
                    <a:pt x="16456" y="1400"/>
                    <a:pt x="16454" y="1400"/>
                  </a:cubicBezTo>
                  <a:cubicBezTo>
                    <a:pt x="16273" y="1400"/>
                    <a:pt x="15923" y="340"/>
                    <a:pt x="14954" y="340"/>
                  </a:cubicBezTo>
                  <a:cubicBezTo>
                    <a:pt x="14605" y="340"/>
                    <a:pt x="14176" y="478"/>
                    <a:pt x="13645" y="852"/>
                  </a:cubicBezTo>
                  <a:cubicBezTo>
                    <a:pt x="13471" y="975"/>
                    <a:pt x="13355" y="1102"/>
                    <a:pt x="13277" y="1231"/>
                  </a:cubicBezTo>
                  <a:cubicBezTo>
                    <a:pt x="13314" y="668"/>
                    <a:pt x="13129" y="199"/>
                    <a:pt x="12461" y="67"/>
                  </a:cubicBezTo>
                  <a:cubicBezTo>
                    <a:pt x="12227" y="21"/>
                    <a:pt x="12018" y="0"/>
                    <a:pt x="11830" y="0"/>
                  </a:cubicBezTo>
                  <a:close/>
                </a:path>
              </a:pathLst>
            </a:custGeom>
            <a:solidFill>
              <a:srgbClr val="3C35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332"/>
            <p:cNvSpPr/>
            <p:nvPr/>
          </p:nvSpPr>
          <p:spPr>
            <a:xfrm>
              <a:off x="5260784" y="1678082"/>
              <a:ext cx="394960" cy="565958"/>
            </a:xfrm>
            <a:custGeom>
              <a:rect b="b" l="l" r="r" t="t"/>
              <a:pathLst>
                <a:path extrusionOk="0" h="9628" w="6719">
                  <a:moveTo>
                    <a:pt x="3653" y="0"/>
                  </a:moveTo>
                  <a:cubicBezTo>
                    <a:pt x="1844" y="0"/>
                    <a:pt x="1107" y="4059"/>
                    <a:pt x="1107" y="4059"/>
                  </a:cubicBezTo>
                  <a:cubicBezTo>
                    <a:pt x="1" y="7962"/>
                    <a:pt x="743" y="9628"/>
                    <a:pt x="2395" y="9628"/>
                  </a:cubicBezTo>
                  <a:cubicBezTo>
                    <a:pt x="2869" y="9628"/>
                    <a:pt x="3418" y="9491"/>
                    <a:pt x="4021" y="9229"/>
                  </a:cubicBezTo>
                  <a:cubicBezTo>
                    <a:pt x="6719" y="8057"/>
                    <a:pt x="6504" y="1177"/>
                    <a:pt x="4255" y="143"/>
                  </a:cubicBezTo>
                  <a:cubicBezTo>
                    <a:pt x="4043" y="45"/>
                    <a:pt x="3842" y="0"/>
                    <a:pt x="3653" y="0"/>
                  </a:cubicBezTo>
                  <a:close/>
                </a:path>
              </a:pathLst>
            </a:custGeom>
            <a:solidFill>
              <a:srgbClr val="D384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332"/>
            <p:cNvSpPr/>
            <p:nvPr/>
          </p:nvSpPr>
          <p:spPr>
            <a:xfrm>
              <a:off x="6231590" y="1560869"/>
              <a:ext cx="644903" cy="640494"/>
            </a:xfrm>
            <a:custGeom>
              <a:rect b="b" l="l" r="r" t="t"/>
              <a:pathLst>
                <a:path extrusionOk="0" h="10896" w="10971">
                  <a:moveTo>
                    <a:pt x="7310" y="0"/>
                  </a:moveTo>
                  <a:cubicBezTo>
                    <a:pt x="7307" y="0"/>
                    <a:pt x="7304" y="0"/>
                    <a:pt x="7301" y="1"/>
                  </a:cubicBezTo>
                  <a:cubicBezTo>
                    <a:pt x="7221" y="16"/>
                    <a:pt x="6232" y="1395"/>
                    <a:pt x="5067" y="3074"/>
                  </a:cubicBezTo>
                  <a:cubicBezTo>
                    <a:pt x="3389" y="1944"/>
                    <a:pt x="1972" y="1023"/>
                    <a:pt x="1847" y="1023"/>
                  </a:cubicBezTo>
                  <a:cubicBezTo>
                    <a:pt x="1845" y="1023"/>
                    <a:pt x="1844" y="1023"/>
                    <a:pt x="1843" y="1023"/>
                  </a:cubicBezTo>
                  <a:cubicBezTo>
                    <a:pt x="1589" y="1071"/>
                    <a:pt x="0" y="3469"/>
                    <a:pt x="39" y="3672"/>
                  </a:cubicBezTo>
                  <a:cubicBezTo>
                    <a:pt x="53" y="3751"/>
                    <a:pt x="1456" y="4722"/>
                    <a:pt x="3155" y="5873"/>
                  </a:cubicBezTo>
                  <a:cubicBezTo>
                    <a:pt x="2013" y="7565"/>
                    <a:pt x="1087" y="8991"/>
                    <a:pt x="1106" y="9089"/>
                  </a:cubicBezTo>
                  <a:cubicBezTo>
                    <a:pt x="1153" y="9340"/>
                    <a:pt x="3495" y="10896"/>
                    <a:pt x="3746" y="10896"/>
                  </a:cubicBezTo>
                  <a:cubicBezTo>
                    <a:pt x="3749" y="10896"/>
                    <a:pt x="3752" y="10895"/>
                    <a:pt x="3755" y="10895"/>
                  </a:cubicBezTo>
                  <a:cubicBezTo>
                    <a:pt x="3833" y="10878"/>
                    <a:pt x="4811" y="9467"/>
                    <a:pt x="5966" y="7762"/>
                  </a:cubicBezTo>
                  <a:cubicBezTo>
                    <a:pt x="7693" y="8917"/>
                    <a:pt x="9127" y="9867"/>
                    <a:pt x="9127" y="9867"/>
                  </a:cubicBezTo>
                  <a:cubicBezTo>
                    <a:pt x="9431" y="9809"/>
                    <a:pt x="10970" y="7421"/>
                    <a:pt x="10933" y="7219"/>
                  </a:cubicBezTo>
                  <a:cubicBezTo>
                    <a:pt x="10918" y="7139"/>
                    <a:pt x="9528" y="6142"/>
                    <a:pt x="7841" y="4972"/>
                  </a:cubicBezTo>
                  <a:cubicBezTo>
                    <a:pt x="8998" y="3243"/>
                    <a:pt x="9949" y="1806"/>
                    <a:pt x="9949" y="1806"/>
                  </a:cubicBezTo>
                  <a:cubicBezTo>
                    <a:pt x="9893" y="1506"/>
                    <a:pt x="7564" y="0"/>
                    <a:pt x="73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332"/>
            <p:cNvSpPr/>
            <p:nvPr/>
          </p:nvSpPr>
          <p:spPr>
            <a:xfrm>
              <a:off x="5314747" y="865698"/>
              <a:ext cx="1184938" cy="1378920"/>
            </a:xfrm>
            <a:custGeom>
              <a:rect b="b" l="l" r="r" t="t"/>
              <a:pathLst>
                <a:path extrusionOk="0" h="23458" w="20158">
                  <a:moveTo>
                    <a:pt x="14732" y="0"/>
                  </a:moveTo>
                  <a:cubicBezTo>
                    <a:pt x="14085" y="0"/>
                    <a:pt x="0" y="20629"/>
                    <a:pt x="342" y="21220"/>
                  </a:cubicBezTo>
                  <a:cubicBezTo>
                    <a:pt x="657" y="21766"/>
                    <a:pt x="3875" y="23457"/>
                    <a:pt x="6436" y="23457"/>
                  </a:cubicBezTo>
                  <a:cubicBezTo>
                    <a:pt x="6660" y="23457"/>
                    <a:pt x="6879" y="23445"/>
                    <a:pt x="7090" y="23417"/>
                  </a:cubicBezTo>
                  <a:cubicBezTo>
                    <a:pt x="9492" y="23104"/>
                    <a:pt x="10089" y="22363"/>
                    <a:pt x="10613" y="22363"/>
                  </a:cubicBezTo>
                  <a:cubicBezTo>
                    <a:pt x="10663" y="22363"/>
                    <a:pt x="10713" y="22370"/>
                    <a:pt x="10763" y="22384"/>
                  </a:cubicBezTo>
                  <a:cubicBezTo>
                    <a:pt x="10888" y="22420"/>
                    <a:pt x="11093" y="22445"/>
                    <a:pt x="11350" y="22445"/>
                  </a:cubicBezTo>
                  <a:cubicBezTo>
                    <a:pt x="12268" y="22445"/>
                    <a:pt x="13842" y="22126"/>
                    <a:pt x="14738" y="20852"/>
                  </a:cubicBezTo>
                  <a:cubicBezTo>
                    <a:pt x="15885" y="19221"/>
                    <a:pt x="16316" y="17273"/>
                    <a:pt x="16689" y="16997"/>
                  </a:cubicBezTo>
                  <a:cubicBezTo>
                    <a:pt x="17062" y="16719"/>
                    <a:pt x="20157" y="15439"/>
                    <a:pt x="19913" y="12056"/>
                  </a:cubicBezTo>
                  <a:cubicBezTo>
                    <a:pt x="19667" y="8673"/>
                    <a:pt x="17827" y="7301"/>
                    <a:pt x="17909" y="7014"/>
                  </a:cubicBezTo>
                  <a:cubicBezTo>
                    <a:pt x="17991" y="6727"/>
                    <a:pt x="18750" y="1667"/>
                    <a:pt x="14741" y="2"/>
                  </a:cubicBezTo>
                  <a:cubicBezTo>
                    <a:pt x="14738" y="1"/>
                    <a:pt x="14735" y="0"/>
                    <a:pt x="147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332"/>
            <p:cNvSpPr/>
            <p:nvPr/>
          </p:nvSpPr>
          <p:spPr>
            <a:xfrm>
              <a:off x="4845480" y="705337"/>
              <a:ext cx="1225791" cy="1337067"/>
            </a:xfrm>
            <a:custGeom>
              <a:rect b="b" l="l" r="r" t="t"/>
              <a:pathLst>
                <a:path extrusionOk="0" h="22746" w="20853">
                  <a:moveTo>
                    <a:pt x="16796" y="0"/>
                  </a:moveTo>
                  <a:cubicBezTo>
                    <a:pt x="14728" y="0"/>
                    <a:pt x="12929" y="1058"/>
                    <a:pt x="12780" y="1172"/>
                  </a:cubicBezTo>
                  <a:cubicBezTo>
                    <a:pt x="12763" y="1186"/>
                    <a:pt x="12737" y="1192"/>
                    <a:pt x="12701" y="1192"/>
                  </a:cubicBezTo>
                  <a:cubicBezTo>
                    <a:pt x="12400" y="1192"/>
                    <a:pt x="11446" y="757"/>
                    <a:pt x="9945" y="757"/>
                  </a:cubicBezTo>
                  <a:cubicBezTo>
                    <a:pt x="9209" y="757"/>
                    <a:pt x="8342" y="862"/>
                    <a:pt x="7356" y="1173"/>
                  </a:cubicBezTo>
                  <a:cubicBezTo>
                    <a:pt x="4121" y="2195"/>
                    <a:pt x="4075" y="5544"/>
                    <a:pt x="3955" y="5993"/>
                  </a:cubicBezTo>
                  <a:cubicBezTo>
                    <a:pt x="3834" y="6443"/>
                    <a:pt x="2185" y="7562"/>
                    <a:pt x="1092" y="9230"/>
                  </a:cubicBezTo>
                  <a:cubicBezTo>
                    <a:pt x="0" y="10897"/>
                    <a:pt x="771" y="13017"/>
                    <a:pt x="1137" y="13491"/>
                  </a:cubicBezTo>
                  <a:cubicBezTo>
                    <a:pt x="1503" y="13964"/>
                    <a:pt x="880" y="14713"/>
                    <a:pt x="1532" y="17284"/>
                  </a:cubicBezTo>
                  <a:cubicBezTo>
                    <a:pt x="2184" y="19857"/>
                    <a:pt x="5388" y="22645"/>
                    <a:pt x="6065" y="22745"/>
                  </a:cubicBezTo>
                  <a:cubicBezTo>
                    <a:pt x="6067" y="22745"/>
                    <a:pt x="6068" y="22745"/>
                    <a:pt x="6070" y="22745"/>
                  </a:cubicBezTo>
                  <a:cubicBezTo>
                    <a:pt x="6810" y="22745"/>
                    <a:pt x="20852" y="1925"/>
                    <a:pt x="20467" y="1529"/>
                  </a:cubicBezTo>
                  <a:cubicBezTo>
                    <a:pt x="19341" y="371"/>
                    <a:pt x="18021" y="0"/>
                    <a:pt x="167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332"/>
            <p:cNvSpPr/>
            <p:nvPr/>
          </p:nvSpPr>
          <p:spPr>
            <a:xfrm>
              <a:off x="5714591" y="2434505"/>
              <a:ext cx="391374" cy="388729"/>
            </a:xfrm>
            <a:custGeom>
              <a:rect b="b" l="l" r="r" t="t"/>
              <a:pathLst>
                <a:path extrusionOk="0" h="6613" w="6658">
                  <a:moveTo>
                    <a:pt x="4436" y="0"/>
                  </a:moveTo>
                  <a:cubicBezTo>
                    <a:pt x="4434" y="0"/>
                    <a:pt x="4433" y="0"/>
                    <a:pt x="4431" y="1"/>
                  </a:cubicBezTo>
                  <a:cubicBezTo>
                    <a:pt x="4382" y="9"/>
                    <a:pt x="3782" y="847"/>
                    <a:pt x="3074" y="1866"/>
                  </a:cubicBezTo>
                  <a:cubicBezTo>
                    <a:pt x="2056" y="1181"/>
                    <a:pt x="1197" y="621"/>
                    <a:pt x="1121" y="621"/>
                  </a:cubicBezTo>
                  <a:cubicBezTo>
                    <a:pt x="1121" y="621"/>
                    <a:pt x="1120" y="621"/>
                    <a:pt x="1119" y="621"/>
                  </a:cubicBezTo>
                  <a:cubicBezTo>
                    <a:pt x="965" y="650"/>
                    <a:pt x="0" y="2106"/>
                    <a:pt x="23" y="2229"/>
                  </a:cubicBezTo>
                  <a:cubicBezTo>
                    <a:pt x="32" y="2276"/>
                    <a:pt x="884" y="2866"/>
                    <a:pt x="1915" y="3564"/>
                  </a:cubicBezTo>
                  <a:cubicBezTo>
                    <a:pt x="1222" y="4591"/>
                    <a:pt x="660" y="5456"/>
                    <a:pt x="671" y="5516"/>
                  </a:cubicBezTo>
                  <a:cubicBezTo>
                    <a:pt x="701" y="5668"/>
                    <a:pt x="2121" y="6612"/>
                    <a:pt x="2273" y="6612"/>
                  </a:cubicBezTo>
                  <a:cubicBezTo>
                    <a:pt x="2275" y="6612"/>
                    <a:pt x="2277" y="6612"/>
                    <a:pt x="2278" y="6612"/>
                  </a:cubicBezTo>
                  <a:cubicBezTo>
                    <a:pt x="2327" y="6602"/>
                    <a:pt x="2920" y="5746"/>
                    <a:pt x="3620" y="4710"/>
                  </a:cubicBezTo>
                  <a:cubicBezTo>
                    <a:pt x="4670" y="5412"/>
                    <a:pt x="5539" y="5988"/>
                    <a:pt x="5539" y="5988"/>
                  </a:cubicBezTo>
                  <a:cubicBezTo>
                    <a:pt x="5723" y="5954"/>
                    <a:pt x="6658" y="4503"/>
                    <a:pt x="6635" y="4381"/>
                  </a:cubicBezTo>
                  <a:cubicBezTo>
                    <a:pt x="6625" y="4332"/>
                    <a:pt x="5783" y="3728"/>
                    <a:pt x="4759" y="3018"/>
                  </a:cubicBezTo>
                  <a:cubicBezTo>
                    <a:pt x="5461" y="1968"/>
                    <a:pt x="6039" y="1097"/>
                    <a:pt x="6039" y="1097"/>
                  </a:cubicBezTo>
                  <a:cubicBezTo>
                    <a:pt x="6004" y="914"/>
                    <a:pt x="4590" y="0"/>
                    <a:pt x="44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332"/>
            <p:cNvSpPr/>
            <p:nvPr/>
          </p:nvSpPr>
          <p:spPr>
            <a:xfrm>
              <a:off x="5516727" y="516525"/>
              <a:ext cx="196921" cy="195452"/>
            </a:xfrm>
            <a:custGeom>
              <a:rect b="b" l="l" r="r" t="t"/>
              <a:pathLst>
                <a:path extrusionOk="0" h="3325" w="3350">
                  <a:moveTo>
                    <a:pt x="2231" y="0"/>
                  </a:moveTo>
                  <a:cubicBezTo>
                    <a:pt x="2230" y="0"/>
                    <a:pt x="2229" y="0"/>
                    <a:pt x="2228" y="0"/>
                  </a:cubicBezTo>
                  <a:cubicBezTo>
                    <a:pt x="2206" y="5"/>
                    <a:pt x="1903" y="426"/>
                    <a:pt x="1547" y="939"/>
                  </a:cubicBezTo>
                  <a:cubicBezTo>
                    <a:pt x="1035" y="593"/>
                    <a:pt x="604" y="312"/>
                    <a:pt x="564" y="312"/>
                  </a:cubicBezTo>
                  <a:cubicBezTo>
                    <a:pt x="564" y="312"/>
                    <a:pt x="564" y="312"/>
                    <a:pt x="563" y="312"/>
                  </a:cubicBezTo>
                  <a:cubicBezTo>
                    <a:pt x="486" y="326"/>
                    <a:pt x="0" y="1059"/>
                    <a:pt x="12" y="1121"/>
                  </a:cubicBezTo>
                  <a:cubicBezTo>
                    <a:pt x="18" y="1144"/>
                    <a:pt x="445" y="1441"/>
                    <a:pt x="964" y="1791"/>
                  </a:cubicBezTo>
                  <a:cubicBezTo>
                    <a:pt x="616" y="2309"/>
                    <a:pt x="333" y="2743"/>
                    <a:pt x="339" y="2773"/>
                  </a:cubicBezTo>
                  <a:cubicBezTo>
                    <a:pt x="353" y="2849"/>
                    <a:pt x="1067" y="3325"/>
                    <a:pt x="1145" y="3325"/>
                  </a:cubicBezTo>
                  <a:cubicBezTo>
                    <a:pt x="1146" y="3325"/>
                    <a:pt x="1147" y="3324"/>
                    <a:pt x="1147" y="3324"/>
                  </a:cubicBezTo>
                  <a:cubicBezTo>
                    <a:pt x="1171" y="3320"/>
                    <a:pt x="1469" y="2889"/>
                    <a:pt x="1821" y="2369"/>
                  </a:cubicBezTo>
                  <a:cubicBezTo>
                    <a:pt x="2349" y="2721"/>
                    <a:pt x="2786" y="3011"/>
                    <a:pt x="2786" y="3011"/>
                  </a:cubicBezTo>
                  <a:cubicBezTo>
                    <a:pt x="2879" y="2993"/>
                    <a:pt x="3349" y="2264"/>
                    <a:pt x="3338" y="2203"/>
                  </a:cubicBezTo>
                  <a:cubicBezTo>
                    <a:pt x="3333" y="2178"/>
                    <a:pt x="2909" y="1874"/>
                    <a:pt x="2394" y="1518"/>
                  </a:cubicBezTo>
                  <a:cubicBezTo>
                    <a:pt x="2747" y="990"/>
                    <a:pt x="3037" y="550"/>
                    <a:pt x="3037" y="550"/>
                  </a:cubicBezTo>
                  <a:cubicBezTo>
                    <a:pt x="3020" y="460"/>
                    <a:pt x="2310" y="0"/>
                    <a:pt x="22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332"/>
            <p:cNvSpPr/>
            <p:nvPr/>
          </p:nvSpPr>
          <p:spPr>
            <a:xfrm>
              <a:off x="4797043" y="516525"/>
              <a:ext cx="508763" cy="505236"/>
            </a:xfrm>
            <a:custGeom>
              <a:rect b="b" l="l" r="r" t="t"/>
              <a:pathLst>
                <a:path extrusionOk="0" h="8595" w="8655">
                  <a:moveTo>
                    <a:pt x="5767" y="1"/>
                  </a:moveTo>
                  <a:cubicBezTo>
                    <a:pt x="5764" y="1"/>
                    <a:pt x="5762" y="1"/>
                    <a:pt x="5760" y="1"/>
                  </a:cubicBezTo>
                  <a:cubicBezTo>
                    <a:pt x="5697" y="13"/>
                    <a:pt x="4917" y="1101"/>
                    <a:pt x="3997" y="2426"/>
                  </a:cubicBezTo>
                  <a:cubicBezTo>
                    <a:pt x="2673" y="1533"/>
                    <a:pt x="1556" y="807"/>
                    <a:pt x="1457" y="807"/>
                  </a:cubicBezTo>
                  <a:cubicBezTo>
                    <a:pt x="1456" y="807"/>
                    <a:pt x="1455" y="807"/>
                    <a:pt x="1455" y="807"/>
                  </a:cubicBezTo>
                  <a:cubicBezTo>
                    <a:pt x="1254" y="845"/>
                    <a:pt x="0" y="2737"/>
                    <a:pt x="31" y="2896"/>
                  </a:cubicBezTo>
                  <a:cubicBezTo>
                    <a:pt x="42" y="2959"/>
                    <a:pt x="1149" y="3726"/>
                    <a:pt x="2488" y="4632"/>
                  </a:cubicBezTo>
                  <a:cubicBezTo>
                    <a:pt x="1587" y="5967"/>
                    <a:pt x="857" y="7092"/>
                    <a:pt x="872" y="7170"/>
                  </a:cubicBezTo>
                  <a:cubicBezTo>
                    <a:pt x="910" y="7368"/>
                    <a:pt x="2755" y="8594"/>
                    <a:pt x="2955" y="8594"/>
                  </a:cubicBezTo>
                  <a:cubicBezTo>
                    <a:pt x="2958" y="8594"/>
                    <a:pt x="2960" y="8594"/>
                    <a:pt x="2962" y="8594"/>
                  </a:cubicBezTo>
                  <a:cubicBezTo>
                    <a:pt x="3025" y="8582"/>
                    <a:pt x="3796" y="7469"/>
                    <a:pt x="4706" y="6124"/>
                  </a:cubicBezTo>
                  <a:cubicBezTo>
                    <a:pt x="6070" y="7034"/>
                    <a:pt x="7202" y="7783"/>
                    <a:pt x="7202" y="7783"/>
                  </a:cubicBezTo>
                  <a:cubicBezTo>
                    <a:pt x="7440" y="7739"/>
                    <a:pt x="8655" y="5856"/>
                    <a:pt x="8625" y="5695"/>
                  </a:cubicBezTo>
                  <a:cubicBezTo>
                    <a:pt x="8614" y="5631"/>
                    <a:pt x="7518" y="4846"/>
                    <a:pt x="6186" y="3923"/>
                  </a:cubicBezTo>
                  <a:cubicBezTo>
                    <a:pt x="7099" y="2559"/>
                    <a:pt x="7850" y="1424"/>
                    <a:pt x="7850" y="1424"/>
                  </a:cubicBezTo>
                  <a:cubicBezTo>
                    <a:pt x="7806" y="1188"/>
                    <a:pt x="5968" y="1"/>
                    <a:pt x="57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26" name="Google Shape;3726;p332"/>
            <p:cNvGrpSpPr/>
            <p:nvPr/>
          </p:nvGrpSpPr>
          <p:grpSpPr>
            <a:xfrm>
              <a:off x="4924897" y="794276"/>
              <a:ext cx="1435837" cy="1370940"/>
              <a:chOff x="4924897" y="794276"/>
              <a:chExt cx="1435837" cy="1370940"/>
            </a:xfrm>
          </p:grpSpPr>
          <p:sp>
            <p:nvSpPr>
              <p:cNvPr id="3727" name="Google Shape;3727;p332"/>
              <p:cNvSpPr/>
              <p:nvPr/>
            </p:nvSpPr>
            <p:spPr>
              <a:xfrm>
                <a:off x="5987463" y="1654687"/>
                <a:ext cx="295735" cy="216555"/>
              </a:xfrm>
              <a:custGeom>
                <a:rect b="b" l="l" r="r" t="t"/>
                <a:pathLst>
                  <a:path extrusionOk="0" h="3684" w="5031">
                    <a:moveTo>
                      <a:pt x="1949" y="1"/>
                    </a:moveTo>
                    <a:cubicBezTo>
                      <a:pt x="1613" y="1"/>
                      <a:pt x="1276" y="71"/>
                      <a:pt x="954" y="226"/>
                    </a:cubicBezTo>
                    <a:cubicBezTo>
                      <a:pt x="296" y="562"/>
                      <a:pt x="16" y="1325"/>
                      <a:pt x="1" y="2023"/>
                    </a:cubicBezTo>
                    <a:cubicBezTo>
                      <a:pt x="0" y="2040"/>
                      <a:pt x="14" y="2055"/>
                      <a:pt x="31" y="2056"/>
                    </a:cubicBezTo>
                    <a:cubicBezTo>
                      <a:pt x="32" y="2056"/>
                      <a:pt x="32" y="2056"/>
                      <a:pt x="33" y="2056"/>
                    </a:cubicBezTo>
                    <a:cubicBezTo>
                      <a:pt x="49" y="2056"/>
                      <a:pt x="64" y="2044"/>
                      <a:pt x="65" y="2026"/>
                    </a:cubicBezTo>
                    <a:cubicBezTo>
                      <a:pt x="106" y="1358"/>
                      <a:pt x="382" y="640"/>
                      <a:pt x="1010" y="332"/>
                    </a:cubicBezTo>
                    <a:cubicBezTo>
                      <a:pt x="1304" y="193"/>
                      <a:pt x="1612" y="130"/>
                      <a:pt x="1921" y="130"/>
                    </a:cubicBezTo>
                    <a:cubicBezTo>
                      <a:pt x="2943" y="130"/>
                      <a:pt x="3971" y="816"/>
                      <a:pt x="4494" y="1677"/>
                    </a:cubicBezTo>
                    <a:cubicBezTo>
                      <a:pt x="4852" y="2261"/>
                      <a:pt x="4988" y="2963"/>
                      <a:pt x="4923" y="3648"/>
                    </a:cubicBezTo>
                    <a:cubicBezTo>
                      <a:pt x="4921" y="3671"/>
                      <a:pt x="4938" y="3683"/>
                      <a:pt x="4955" y="3683"/>
                    </a:cubicBezTo>
                    <a:cubicBezTo>
                      <a:pt x="4969" y="3683"/>
                      <a:pt x="4984" y="3674"/>
                      <a:pt x="4987" y="3656"/>
                    </a:cubicBezTo>
                    <a:cubicBezTo>
                      <a:pt x="5031" y="3308"/>
                      <a:pt x="5027" y="2953"/>
                      <a:pt x="4964" y="2606"/>
                    </a:cubicBezTo>
                    <a:cubicBezTo>
                      <a:pt x="4736" y="1224"/>
                      <a:pt x="3350" y="1"/>
                      <a:pt x="19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8" name="Google Shape;3728;p332"/>
              <p:cNvSpPr/>
              <p:nvPr/>
            </p:nvSpPr>
            <p:spPr>
              <a:xfrm>
                <a:off x="6131423" y="1245438"/>
                <a:ext cx="229311" cy="65778"/>
              </a:xfrm>
              <a:custGeom>
                <a:rect b="b" l="l" r="r" t="t"/>
                <a:pathLst>
                  <a:path extrusionOk="0" h="1119" w="3901">
                    <a:moveTo>
                      <a:pt x="2273" y="1"/>
                    </a:moveTo>
                    <a:cubicBezTo>
                      <a:pt x="1416" y="1"/>
                      <a:pt x="564" y="399"/>
                      <a:pt x="22" y="1066"/>
                    </a:cubicBezTo>
                    <a:cubicBezTo>
                      <a:pt x="1" y="1089"/>
                      <a:pt x="24" y="1118"/>
                      <a:pt x="48" y="1118"/>
                    </a:cubicBezTo>
                    <a:cubicBezTo>
                      <a:pt x="55" y="1118"/>
                      <a:pt x="63" y="1115"/>
                      <a:pt x="70" y="1109"/>
                    </a:cubicBezTo>
                    <a:cubicBezTo>
                      <a:pt x="660" y="478"/>
                      <a:pt x="1485" y="138"/>
                      <a:pt x="2315" y="138"/>
                    </a:cubicBezTo>
                    <a:cubicBezTo>
                      <a:pt x="2840" y="138"/>
                      <a:pt x="3368" y="274"/>
                      <a:pt x="3839" y="558"/>
                    </a:cubicBezTo>
                    <a:cubicBezTo>
                      <a:pt x="3845" y="562"/>
                      <a:pt x="3850" y="563"/>
                      <a:pt x="3855" y="563"/>
                    </a:cubicBezTo>
                    <a:cubicBezTo>
                      <a:pt x="3882" y="563"/>
                      <a:pt x="3900" y="523"/>
                      <a:pt x="3873" y="504"/>
                    </a:cubicBezTo>
                    <a:cubicBezTo>
                      <a:pt x="3582" y="304"/>
                      <a:pt x="3251" y="157"/>
                      <a:pt x="2904" y="76"/>
                    </a:cubicBezTo>
                    <a:cubicBezTo>
                      <a:pt x="2696" y="25"/>
                      <a:pt x="2485" y="1"/>
                      <a:pt x="22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9" name="Google Shape;3729;p332"/>
              <p:cNvSpPr/>
              <p:nvPr/>
            </p:nvSpPr>
            <p:spPr>
              <a:xfrm>
                <a:off x="5572865" y="1897991"/>
                <a:ext cx="371623" cy="267225"/>
              </a:xfrm>
              <a:custGeom>
                <a:rect b="b" l="l" r="r" t="t"/>
                <a:pathLst>
                  <a:path extrusionOk="0" h="4546" w="6322">
                    <a:moveTo>
                      <a:pt x="2724" y="0"/>
                    </a:moveTo>
                    <a:cubicBezTo>
                      <a:pt x="2279" y="0"/>
                      <a:pt x="1820" y="130"/>
                      <a:pt x="1368" y="428"/>
                    </a:cubicBezTo>
                    <a:cubicBezTo>
                      <a:pt x="0" y="1261"/>
                      <a:pt x="311" y="3266"/>
                      <a:pt x="1615" y="3266"/>
                    </a:cubicBezTo>
                    <a:cubicBezTo>
                      <a:pt x="1873" y="3266"/>
                      <a:pt x="2168" y="3188"/>
                      <a:pt x="2497" y="3008"/>
                    </a:cubicBezTo>
                    <a:cubicBezTo>
                      <a:pt x="2528" y="2991"/>
                      <a:pt x="2510" y="2947"/>
                      <a:pt x="2482" y="2947"/>
                    </a:cubicBezTo>
                    <a:cubicBezTo>
                      <a:pt x="2477" y="2947"/>
                      <a:pt x="2471" y="2948"/>
                      <a:pt x="2466" y="2951"/>
                    </a:cubicBezTo>
                    <a:cubicBezTo>
                      <a:pt x="2246" y="3070"/>
                      <a:pt x="2007" y="3157"/>
                      <a:pt x="1761" y="3177"/>
                    </a:cubicBezTo>
                    <a:cubicBezTo>
                      <a:pt x="1719" y="3182"/>
                      <a:pt x="1677" y="3185"/>
                      <a:pt x="1635" y="3185"/>
                    </a:cubicBezTo>
                    <a:cubicBezTo>
                      <a:pt x="895" y="3185"/>
                      <a:pt x="456" y="2396"/>
                      <a:pt x="609" y="1701"/>
                    </a:cubicBezTo>
                    <a:cubicBezTo>
                      <a:pt x="694" y="1216"/>
                      <a:pt x="1017" y="792"/>
                      <a:pt x="1434" y="533"/>
                    </a:cubicBezTo>
                    <a:cubicBezTo>
                      <a:pt x="1869" y="259"/>
                      <a:pt x="2308" y="138"/>
                      <a:pt x="2734" y="138"/>
                    </a:cubicBezTo>
                    <a:cubicBezTo>
                      <a:pt x="4663" y="138"/>
                      <a:pt x="6321" y="2617"/>
                      <a:pt x="6102" y="4509"/>
                    </a:cubicBezTo>
                    <a:cubicBezTo>
                      <a:pt x="6099" y="4533"/>
                      <a:pt x="6116" y="4545"/>
                      <a:pt x="6133" y="4545"/>
                    </a:cubicBezTo>
                    <a:cubicBezTo>
                      <a:pt x="6147" y="4545"/>
                      <a:pt x="6162" y="4537"/>
                      <a:pt x="6166" y="4519"/>
                    </a:cubicBezTo>
                    <a:cubicBezTo>
                      <a:pt x="6241" y="4010"/>
                      <a:pt x="6179" y="3488"/>
                      <a:pt x="6033" y="2998"/>
                    </a:cubicBezTo>
                    <a:cubicBezTo>
                      <a:pt x="5603" y="1514"/>
                      <a:pt x="4242" y="0"/>
                      <a:pt x="27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0" name="Google Shape;3730;p332"/>
              <p:cNvSpPr/>
              <p:nvPr/>
            </p:nvSpPr>
            <p:spPr>
              <a:xfrm>
                <a:off x="5079438" y="1053099"/>
                <a:ext cx="284919" cy="264286"/>
              </a:xfrm>
              <a:custGeom>
                <a:rect b="b" l="l" r="r" t="t"/>
                <a:pathLst>
                  <a:path extrusionOk="0" h="4496" w="4847">
                    <a:moveTo>
                      <a:pt x="1570" y="0"/>
                    </a:moveTo>
                    <a:cubicBezTo>
                      <a:pt x="1036" y="0"/>
                      <a:pt x="504" y="144"/>
                      <a:pt x="33" y="394"/>
                    </a:cubicBezTo>
                    <a:cubicBezTo>
                      <a:pt x="0" y="409"/>
                      <a:pt x="19" y="455"/>
                      <a:pt x="48" y="455"/>
                    </a:cubicBezTo>
                    <a:cubicBezTo>
                      <a:pt x="52" y="455"/>
                      <a:pt x="58" y="454"/>
                      <a:pt x="63" y="451"/>
                    </a:cubicBezTo>
                    <a:cubicBezTo>
                      <a:pt x="513" y="233"/>
                      <a:pt x="1009" y="110"/>
                      <a:pt x="1505" y="110"/>
                    </a:cubicBezTo>
                    <a:cubicBezTo>
                      <a:pt x="1690" y="110"/>
                      <a:pt x="1876" y="128"/>
                      <a:pt x="2059" y="163"/>
                    </a:cubicBezTo>
                    <a:cubicBezTo>
                      <a:pt x="3056" y="355"/>
                      <a:pt x="3976" y="1033"/>
                      <a:pt x="4385" y="1971"/>
                    </a:cubicBezTo>
                    <a:cubicBezTo>
                      <a:pt x="4847" y="3050"/>
                      <a:pt x="4315" y="3987"/>
                      <a:pt x="3282" y="4434"/>
                    </a:cubicBezTo>
                    <a:cubicBezTo>
                      <a:pt x="3266" y="4441"/>
                      <a:pt x="3259" y="4459"/>
                      <a:pt x="3266" y="4476"/>
                    </a:cubicBezTo>
                    <a:cubicBezTo>
                      <a:pt x="3271" y="4488"/>
                      <a:pt x="3283" y="4495"/>
                      <a:pt x="3295" y="4495"/>
                    </a:cubicBezTo>
                    <a:cubicBezTo>
                      <a:pt x="3299" y="4495"/>
                      <a:pt x="3303" y="4494"/>
                      <a:pt x="3307" y="4492"/>
                    </a:cubicBezTo>
                    <a:cubicBezTo>
                      <a:pt x="3956" y="4235"/>
                      <a:pt x="4573" y="3706"/>
                      <a:pt x="4656" y="2971"/>
                    </a:cubicBezTo>
                    <a:cubicBezTo>
                      <a:pt x="4808" y="1504"/>
                      <a:pt x="3436" y="281"/>
                      <a:pt x="2080" y="45"/>
                    </a:cubicBezTo>
                    <a:cubicBezTo>
                      <a:pt x="1911" y="15"/>
                      <a:pt x="1740" y="0"/>
                      <a:pt x="1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1" name="Google Shape;3731;p332"/>
              <p:cNvSpPr/>
              <p:nvPr/>
            </p:nvSpPr>
            <p:spPr>
              <a:xfrm>
                <a:off x="5607018" y="794276"/>
                <a:ext cx="95933" cy="225019"/>
              </a:xfrm>
              <a:custGeom>
                <a:rect b="b" l="l" r="r" t="t"/>
                <a:pathLst>
                  <a:path extrusionOk="0" h="3828" w="1632">
                    <a:moveTo>
                      <a:pt x="47" y="1"/>
                    </a:moveTo>
                    <a:cubicBezTo>
                      <a:pt x="21" y="1"/>
                      <a:pt x="0" y="38"/>
                      <a:pt x="26" y="58"/>
                    </a:cubicBezTo>
                    <a:cubicBezTo>
                      <a:pt x="1139" y="940"/>
                      <a:pt x="1456" y="2518"/>
                      <a:pt x="829" y="3782"/>
                    </a:cubicBezTo>
                    <a:cubicBezTo>
                      <a:pt x="818" y="3807"/>
                      <a:pt x="839" y="3828"/>
                      <a:pt x="860" y="3828"/>
                    </a:cubicBezTo>
                    <a:cubicBezTo>
                      <a:pt x="870" y="3828"/>
                      <a:pt x="880" y="3823"/>
                      <a:pt x="886" y="3812"/>
                    </a:cubicBezTo>
                    <a:cubicBezTo>
                      <a:pt x="1632" y="2564"/>
                      <a:pt x="1281" y="823"/>
                      <a:pt x="65" y="7"/>
                    </a:cubicBezTo>
                    <a:cubicBezTo>
                      <a:pt x="59" y="3"/>
                      <a:pt x="53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2" name="Google Shape;3732;p332"/>
              <p:cNvSpPr/>
              <p:nvPr/>
            </p:nvSpPr>
            <p:spPr>
              <a:xfrm>
                <a:off x="4924897" y="1478102"/>
                <a:ext cx="346288" cy="291326"/>
              </a:xfrm>
              <a:custGeom>
                <a:rect b="b" l="l" r="r" t="t"/>
                <a:pathLst>
                  <a:path extrusionOk="0" h="4956" w="5891">
                    <a:moveTo>
                      <a:pt x="1837" y="0"/>
                    </a:moveTo>
                    <a:cubicBezTo>
                      <a:pt x="1184" y="0"/>
                      <a:pt x="550" y="137"/>
                      <a:pt x="32" y="418"/>
                    </a:cubicBezTo>
                    <a:cubicBezTo>
                      <a:pt x="0" y="433"/>
                      <a:pt x="20" y="478"/>
                      <a:pt x="48" y="478"/>
                    </a:cubicBezTo>
                    <a:cubicBezTo>
                      <a:pt x="53" y="478"/>
                      <a:pt x="58" y="477"/>
                      <a:pt x="63" y="474"/>
                    </a:cubicBezTo>
                    <a:cubicBezTo>
                      <a:pt x="508" y="242"/>
                      <a:pt x="1009" y="131"/>
                      <a:pt x="1510" y="110"/>
                    </a:cubicBezTo>
                    <a:cubicBezTo>
                      <a:pt x="1601" y="103"/>
                      <a:pt x="1694" y="100"/>
                      <a:pt x="1787" y="100"/>
                    </a:cubicBezTo>
                    <a:cubicBezTo>
                      <a:pt x="3653" y="100"/>
                      <a:pt x="5890" y="1319"/>
                      <a:pt x="5421" y="3455"/>
                    </a:cubicBezTo>
                    <a:cubicBezTo>
                      <a:pt x="5325" y="3937"/>
                      <a:pt x="5041" y="4386"/>
                      <a:pt x="4616" y="4637"/>
                    </a:cubicBezTo>
                    <a:cubicBezTo>
                      <a:pt x="4399" y="4778"/>
                      <a:pt x="4141" y="4850"/>
                      <a:pt x="3889" y="4850"/>
                    </a:cubicBezTo>
                    <a:cubicBezTo>
                      <a:pt x="3414" y="4850"/>
                      <a:pt x="2959" y="4595"/>
                      <a:pt x="2831" y="4074"/>
                    </a:cubicBezTo>
                    <a:cubicBezTo>
                      <a:pt x="2763" y="3836"/>
                      <a:pt x="2761" y="3582"/>
                      <a:pt x="2796" y="3334"/>
                    </a:cubicBezTo>
                    <a:cubicBezTo>
                      <a:pt x="2798" y="3317"/>
                      <a:pt x="2786" y="3301"/>
                      <a:pt x="2769" y="3298"/>
                    </a:cubicBezTo>
                    <a:cubicBezTo>
                      <a:pt x="2767" y="3298"/>
                      <a:pt x="2765" y="3298"/>
                      <a:pt x="2763" y="3298"/>
                    </a:cubicBezTo>
                    <a:cubicBezTo>
                      <a:pt x="2748" y="3298"/>
                      <a:pt x="2734" y="3309"/>
                      <a:pt x="2732" y="3325"/>
                    </a:cubicBezTo>
                    <a:cubicBezTo>
                      <a:pt x="2691" y="3578"/>
                      <a:pt x="2687" y="3841"/>
                      <a:pt x="2752" y="4095"/>
                    </a:cubicBezTo>
                    <a:cubicBezTo>
                      <a:pt x="2883" y="4671"/>
                      <a:pt x="3378" y="4955"/>
                      <a:pt x="3898" y="4955"/>
                    </a:cubicBezTo>
                    <a:cubicBezTo>
                      <a:pt x="4165" y="4955"/>
                      <a:pt x="4438" y="4881"/>
                      <a:pt x="4673" y="4733"/>
                    </a:cubicBezTo>
                    <a:cubicBezTo>
                      <a:pt x="5601" y="4186"/>
                      <a:pt x="5815" y="2892"/>
                      <a:pt x="5425" y="1949"/>
                    </a:cubicBezTo>
                    <a:cubicBezTo>
                      <a:pt x="4860" y="684"/>
                      <a:pt x="3301" y="0"/>
                      <a:pt x="18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33" name="Google Shape;3733;p332"/>
            <p:cNvSpPr/>
            <p:nvPr/>
          </p:nvSpPr>
          <p:spPr>
            <a:xfrm>
              <a:off x="5235096" y="1031349"/>
              <a:ext cx="887910" cy="881914"/>
            </a:xfrm>
            <a:custGeom>
              <a:rect b="b" l="l" r="r" t="t"/>
              <a:pathLst>
                <a:path extrusionOk="0" h="15003" w="15105">
                  <a:moveTo>
                    <a:pt x="10064" y="1"/>
                  </a:moveTo>
                  <a:cubicBezTo>
                    <a:pt x="10059" y="1"/>
                    <a:pt x="10055" y="1"/>
                    <a:pt x="10052" y="2"/>
                  </a:cubicBezTo>
                  <a:cubicBezTo>
                    <a:pt x="9943" y="22"/>
                    <a:pt x="8580" y="1923"/>
                    <a:pt x="6977" y="4235"/>
                  </a:cubicBezTo>
                  <a:cubicBezTo>
                    <a:pt x="4664" y="2677"/>
                    <a:pt x="2713" y="1410"/>
                    <a:pt x="2543" y="1410"/>
                  </a:cubicBezTo>
                  <a:cubicBezTo>
                    <a:pt x="2541" y="1410"/>
                    <a:pt x="2540" y="1410"/>
                    <a:pt x="2538" y="1410"/>
                  </a:cubicBezTo>
                  <a:cubicBezTo>
                    <a:pt x="2189" y="1475"/>
                    <a:pt x="0" y="4778"/>
                    <a:pt x="53" y="5056"/>
                  </a:cubicBezTo>
                  <a:cubicBezTo>
                    <a:pt x="73" y="5165"/>
                    <a:pt x="2005" y="6503"/>
                    <a:pt x="4343" y="8085"/>
                  </a:cubicBezTo>
                  <a:cubicBezTo>
                    <a:pt x="2772" y="10416"/>
                    <a:pt x="1497" y="12380"/>
                    <a:pt x="1523" y="12516"/>
                  </a:cubicBezTo>
                  <a:cubicBezTo>
                    <a:pt x="1589" y="12860"/>
                    <a:pt x="4814" y="15003"/>
                    <a:pt x="5159" y="15003"/>
                  </a:cubicBezTo>
                  <a:cubicBezTo>
                    <a:pt x="5163" y="15003"/>
                    <a:pt x="5167" y="15003"/>
                    <a:pt x="5170" y="15002"/>
                  </a:cubicBezTo>
                  <a:cubicBezTo>
                    <a:pt x="5279" y="14980"/>
                    <a:pt x="6625" y="13037"/>
                    <a:pt x="8215" y="10689"/>
                  </a:cubicBezTo>
                  <a:cubicBezTo>
                    <a:pt x="10593" y="12279"/>
                    <a:pt x="12566" y="13587"/>
                    <a:pt x="12566" y="13587"/>
                  </a:cubicBezTo>
                  <a:cubicBezTo>
                    <a:pt x="12985" y="13506"/>
                    <a:pt x="15105" y="10220"/>
                    <a:pt x="15053" y="9940"/>
                  </a:cubicBezTo>
                  <a:cubicBezTo>
                    <a:pt x="15031" y="9830"/>
                    <a:pt x="13119" y="8459"/>
                    <a:pt x="10797" y="6848"/>
                  </a:cubicBezTo>
                  <a:cubicBezTo>
                    <a:pt x="12389" y="4465"/>
                    <a:pt x="13700" y="2487"/>
                    <a:pt x="13700" y="2487"/>
                  </a:cubicBezTo>
                  <a:cubicBezTo>
                    <a:pt x="13621" y="2074"/>
                    <a:pt x="10413" y="1"/>
                    <a:pt x="100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34" name="Google Shape;3734;p332"/>
          <p:cNvGrpSpPr/>
          <p:nvPr/>
        </p:nvGrpSpPr>
        <p:grpSpPr>
          <a:xfrm>
            <a:off x="-2622713" y="-14776"/>
            <a:ext cx="4850638" cy="5173071"/>
            <a:chOff x="783850" y="516525"/>
            <a:chExt cx="2520074" cy="2663511"/>
          </a:xfrm>
        </p:grpSpPr>
        <p:sp>
          <p:nvSpPr>
            <p:cNvPr id="3735" name="Google Shape;3735;p332"/>
            <p:cNvSpPr/>
            <p:nvPr/>
          </p:nvSpPr>
          <p:spPr>
            <a:xfrm>
              <a:off x="1478433" y="1038109"/>
              <a:ext cx="1825491" cy="2141917"/>
            </a:xfrm>
            <a:custGeom>
              <a:rect b="b" l="l" r="r" t="t"/>
              <a:pathLst>
                <a:path extrusionOk="0" h="36438" w="31055">
                  <a:moveTo>
                    <a:pt x="14317" y="0"/>
                  </a:moveTo>
                  <a:cubicBezTo>
                    <a:pt x="10374" y="0"/>
                    <a:pt x="6786" y="1692"/>
                    <a:pt x="3891" y="4985"/>
                  </a:cubicBezTo>
                  <a:cubicBezTo>
                    <a:pt x="1" y="9410"/>
                    <a:pt x="1298" y="19306"/>
                    <a:pt x="3891" y="21900"/>
                  </a:cubicBezTo>
                  <a:cubicBezTo>
                    <a:pt x="6485" y="24493"/>
                    <a:pt x="8123" y="25995"/>
                    <a:pt x="8669" y="29134"/>
                  </a:cubicBezTo>
                  <a:cubicBezTo>
                    <a:pt x="9023" y="31165"/>
                    <a:pt x="9222" y="34403"/>
                    <a:pt x="9320" y="36438"/>
                  </a:cubicBezTo>
                  <a:lnTo>
                    <a:pt x="19464" y="36438"/>
                  </a:lnTo>
                  <a:cubicBezTo>
                    <a:pt x="19618" y="34726"/>
                    <a:pt x="19887" y="32409"/>
                    <a:pt x="20226" y="32068"/>
                  </a:cubicBezTo>
                  <a:cubicBezTo>
                    <a:pt x="20295" y="31999"/>
                    <a:pt x="20441" y="31969"/>
                    <a:pt x="20644" y="31969"/>
                  </a:cubicBezTo>
                  <a:cubicBezTo>
                    <a:pt x="21836" y="31969"/>
                    <a:pt x="25005" y="32987"/>
                    <a:pt x="26299" y="32987"/>
                  </a:cubicBezTo>
                  <a:cubicBezTo>
                    <a:pt x="26520" y="32987"/>
                    <a:pt x="26686" y="32958"/>
                    <a:pt x="26778" y="32889"/>
                  </a:cubicBezTo>
                  <a:cubicBezTo>
                    <a:pt x="27505" y="32342"/>
                    <a:pt x="27847" y="26177"/>
                    <a:pt x="28325" y="24653"/>
                  </a:cubicBezTo>
                  <a:cubicBezTo>
                    <a:pt x="28803" y="23128"/>
                    <a:pt x="31055" y="21694"/>
                    <a:pt x="31055" y="21216"/>
                  </a:cubicBezTo>
                  <a:cubicBezTo>
                    <a:pt x="31055" y="20740"/>
                    <a:pt x="29168" y="19764"/>
                    <a:pt x="28281" y="19013"/>
                  </a:cubicBezTo>
                  <a:cubicBezTo>
                    <a:pt x="27394" y="18261"/>
                    <a:pt x="26414" y="17509"/>
                    <a:pt x="26550" y="16099"/>
                  </a:cubicBezTo>
                  <a:cubicBezTo>
                    <a:pt x="26585" y="15732"/>
                    <a:pt x="27574" y="13709"/>
                    <a:pt x="27436" y="12891"/>
                  </a:cubicBezTo>
                  <a:cubicBezTo>
                    <a:pt x="27302" y="12072"/>
                    <a:pt x="26687" y="2926"/>
                    <a:pt x="18496" y="604"/>
                  </a:cubicBezTo>
                  <a:cubicBezTo>
                    <a:pt x="17071" y="201"/>
                    <a:pt x="15673" y="0"/>
                    <a:pt x="14317" y="0"/>
                  </a:cubicBezTo>
                  <a:close/>
                </a:path>
              </a:pathLst>
            </a:custGeom>
            <a:solidFill>
              <a:srgbClr val="E5A3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332"/>
            <p:cNvSpPr/>
            <p:nvPr/>
          </p:nvSpPr>
          <p:spPr>
            <a:xfrm>
              <a:off x="1562964" y="1814636"/>
              <a:ext cx="1489725" cy="1365400"/>
            </a:xfrm>
            <a:custGeom>
              <a:rect b="b" l="l" r="r" t="t"/>
              <a:pathLst>
                <a:path extrusionOk="0" h="23228" w="25343">
                  <a:moveTo>
                    <a:pt x="0" y="1"/>
                  </a:moveTo>
                  <a:lnTo>
                    <a:pt x="0" y="1"/>
                  </a:lnTo>
                  <a:cubicBezTo>
                    <a:pt x="12" y="3688"/>
                    <a:pt x="1039" y="7275"/>
                    <a:pt x="2453" y="8690"/>
                  </a:cubicBezTo>
                  <a:cubicBezTo>
                    <a:pt x="5047" y="11283"/>
                    <a:pt x="6685" y="12785"/>
                    <a:pt x="7231" y="15924"/>
                  </a:cubicBezTo>
                  <a:cubicBezTo>
                    <a:pt x="7585" y="17955"/>
                    <a:pt x="7784" y="21193"/>
                    <a:pt x="7882" y="23228"/>
                  </a:cubicBezTo>
                  <a:lnTo>
                    <a:pt x="18026" y="23228"/>
                  </a:lnTo>
                  <a:cubicBezTo>
                    <a:pt x="18180" y="21516"/>
                    <a:pt x="18449" y="19199"/>
                    <a:pt x="18788" y="18858"/>
                  </a:cubicBezTo>
                  <a:cubicBezTo>
                    <a:pt x="18857" y="18789"/>
                    <a:pt x="19003" y="18759"/>
                    <a:pt x="19206" y="18759"/>
                  </a:cubicBezTo>
                  <a:cubicBezTo>
                    <a:pt x="20398" y="18759"/>
                    <a:pt x="23567" y="19777"/>
                    <a:pt x="24861" y="19777"/>
                  </a:cubicBezTo>
                  <a:cubicBezTo>
                    <a:pt x="25082" y="19777"/>
                    <a:pt x="25248" y="19748"/>
                    <a:pt x="25340" y="19679"/>
                  </a:cubicBezTo>
                  <a:cubicBezTo>
                    <a:pt x="25342" y="19678"/>
                    <a:pt x="25342" y="19675"/>
                    <a:pt x="25343" y="19674"/>
                  </a:cubicBezTo>
                  <a:cubicBezTo>
                    <a:pt x="19024" y="17961"/>
                    <a:pt x="13723" y="16185"/>
                    <a:pt x="12654" y="7617"/>
                  </a:cubicBezTo>
                  <a:cubicBezTo>
                    <a:pt x="11563" y="4887"/>
                    <a:pt x="7231" y="1933"/>
                    <a:pt x="4501" y="841"/>
                  </a:cubicBezTo>
                  <a:cubicBezTo>
                    <a:pt x="3129" y="342"/>
                    <a:pt x="1596" y="73"/>
                    <a:pt x="0" y="1"/>
                  </a:cubicBezTo>
                  <a:close/>
                </a:path>
              </a:pathLst>
            </a:custGeom>
            <a:solidFill>
              <a:srgbClr val="D384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332"/>
            <p:cNvSpPr/>
            <p:nvPr/>
          </p:nvSpPr>
          <p:spPr>
            <a:xfrm>
              <a:off x="1264874" y="988378"/>
              <a:ext cx="1669129" cy="2191647"/>
            </a:xfrm>
            <a:custGeom>
              <a:rect b="b" l="l" r="r" t="t"/>
              <a:pathLst>
                <a:path extrusionOk="0" h="37284" w="28395">
                  <a:moveTo>
                    <a:pt x="18131" y="1"/>
                  </a:moveTo>
                  <a:cubicBezTo>
                    <a:pt x="16261" y="1"/>
                    <a:pt x="14163" y="393"/>
                    <a:pt x="11867" y="1412"/>
                  </a:cubicBezTo>
                  <a:cubicBezTo>
                    <a:pt x="1902" y="5833"/>
                    <a:pt x="2360" y="16391"/>
                    <a:pt x="5726" y="21568"/>
                  </a:cubicBezTo>
                  <a:cubicBezTo>
                    <a:pt x="7193" y="23825"/>
                    <a:pt x="3494" y="23560"/>
                    <a:pt x="1748" y="28483"/>
                  </a:cubicBezTo>
                  <a:cubicBezTo>
                    <a:pt x="1" y="33404"/>
                    <a:pt x="5454" y="37284"/>
                    <a:pt x="5454" y="37284"/>
                  </a:cubicBezTo>
                  <a:lnTo>
                    <a:pt x="17658" y="37284"/>
                  </a:lnTo>
                  <a:cubicBezTo>
                    <a:pt x="19837" y="35786"/>
                    <a:pt x="21726" y="32425"/>
                    <a:pt x="18248" y="27133"/>
                  </a:cubicBezTo>
                  <a:cubicBezTo>
                    <a:pt x="16895" y="25073"/>
                    <a:pt x="17168" y="21035"/>
                    <a:pt x="19305" y="18642"/>
                  </a:cubicBezTo>
                  <a:cubicBezTo>
                    <a:pt x="22191" y="15408"/>
                    <a:pt x="18138" y="11736"/>
                    <a:pt x="22372" y="10771"/>
                  </a:cubicBezTo>
                  <a:cubicBezTo>
                    <a:pt x="25946" y="9956"/>
                    <a:pt x="28394" y="4693"/>
                    <a:pt x="28076" y="4375"/>
                  </a:cubicBezTo>
                  <a:cubicBezTo>
                    <a:pt x="28076" y="4375"/>
                    <a:pt x="24378" y="1"/>
                    <a:pt x="18131" y="1"/>
                  </a:cubicBezTo>
                  <a:close/>
                </a:path>
              </a:pathLst>
            </a:custGeom>
            <a:solidFill>
              <a:srgbClr val="2824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332"/>
            <p:cNvSpPr/>
            <p:nvPr/>
          </p:nvSpPr>
          <p:spPr>
            <a:xfrm>
              <a:off x="2714058" y="1652629"/>
              <a:ext cx="404718" cy="742952"/>
            </a:xfrm>
            <a:custGeom>
              <a:rect b="b" l="l" r="r" t="t"/>
              <a:pathLst>
                <a:path extrusionOk="0" h="12639" w="6885">
                  <a:moveTo>
                    <a:pt x="1544" y="0"/>
                  </a:moveTo>
                  <a:cubicBezTo>
                    <a:pt x="1025" y="0"/>
                    <a:pt x="495" y="121"/>
                    <a:pt x="26" y="296"/>
                  </a:cubicBezTo>
                  <a:cubicBezTo>
                    <a:pt x="9" y="302"/>
                    <a:pt x="1" y="321"/>
                    <a:pt x="7" y="337"/>
                  </a:cubicBezTo>
                  <a:cubicBezTo>
                    <a:pt x="12" y="350"/>
                    <a:pt x="23" y="358"/>
                    <a:pt x="37" y="358"/>
                  </a:cubicBezTo>
                  <a:cubicBezTo>
                    <a:pt x="40" y="358"/>
                    <a:pt x="44" y="358"/>
                    <a:pt x="48" y="356"/>
                  </a:cubicBezTo>
                  <a:cubicBezTo>
                    <a:pt x="511" y="198"/>
                    <a:pt x="1003" y="89"/>
                    <a:pt x="1490" y="89"/>
                  </a:cubicBezTo>
                  <a:cubicBezTo>
                    <a:pt x="1700" y="89"/>
                    <a:pt x="1910" y="109"/>
                    <a:pt x="2115" y="155"/>
                  </a:cubicBezTo>
                  <a:cubicBezTo>
                    <a:pt x="4482" y="725"/>
                    <a:pt x="4154" y="3759"/>
                    <a:pt x="3407" y="5506"/>
                  </a:cubicBezTo>
                  <a:cubicBezTo>
                    <a:pt x="2989" y="6498"/>
                    <a:pt x="2758" y="7645"/>
                    <a:pt x="3317" y="8633"/>
                  </a:cubicBezTo>
                  <a:cubicBezTo>
                    <a:pt x="3822" y="9582"/>
                    <a:pt x="4596" y="10349"/>
                    <a:pt x="5325" y="11120"/>
                  </a:cubicBezTo>
                  <a:cubicBezTo>
                    <a:pt x="5821" y="11629"/>
                    <a:pt x="6325" y="12128"/>
                    <a:pt x="6827" y="12629"/>
                  </a:cubicBezTo>
                  <a:cubicBezTo>
                    <a:pt x="6833" y="12635"/>
                    <a:pt x="6841" y="12638"/>
                    <a:pt x="6849" y="12638"/>
                  </a:cubicBezTo>
                  <a:cubicBezTo>
                    <a:pt x="6857" y="12638"/>
                    <a:pt x="6866" y="12635"/>
                    <a:pt x="6872" y="12629"/>
                  </a:cubicBezTo>
                  <a:cubicBezTo>
                    <a:pt x="6884" y="12617"/>
                    <a:pt x="6884" y="12596"/>
                    <a:pt x="6872" y="12584"/>
                  </a:cubicBezTo>
                  <a:cubicBezTo>
                    <a:pt x="5895" y="11561"/>
                    <a:pt x="4868" y="10574"/>
                    <a:pt x="3992" y="9463"/>
                  </a:cubicBezTo>
                  <a:cubicBezTo>
                    <a:pt x="2937" y="8140"/>
                    <a:pt x="2883" y="7091"/>
                    <a:pt x="3531" y="5557"/>
                  </a:cubicBezTo>
                  <a:cubicBezTo>
                    <a:pt x="4152" y="3994"/>
                    <a:pt x="4543" y="1756"/>
                    <a:pt x="3113" y="514"/>
                  </a:cubicBezTo>
                  <a:cubicBezTo>
                    <a:pt x="2662" y="143"/>
                    <a:pt x="2109" y="0"/>
                    <a:pt x="15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332"/>
            <p:cNvSpPr/>
            <p:nvPr/>
          </p:nvSpPr>
          <p:spPr>
            <a:xfrm>
              <a:off x="2035640" y="1845203"/>
              <a:ext cx="397605" cy="580301"/>
            </a:xfrm>
            <a:custGeom>
              <a:rect b="b" l="l" r="r" t="t"/>
              <a:pathLst>
                <a:path extrusionOk="0" h="9872" w="6764">
                  <a:moveTo>
                    <a:pt x="3494" y="1"/>
                  </a:moveTo>
                  <a:cubicBezTo>
                    <a:pt x="3364" y="1"/>
                    <a:pt x="3227" y="30"/>
                    <a:pt x="3084" y="93"/>
                  </a:cubicBezTo>
                  <a:cubicBezTo>
                    <a:pt x="1" y="1443"/>
                    <a:pt x="317" y="8387"/>
                    <a:pt x="2900" y="9509"/>
                  </a:cubicBezTo>
                  <a:cubicBezTo>
                    <a:pt x="3451" y="9748"/>
                    <a:pt x="3955" y="9872"/>
                    <a:pt x="4395" y="9872"/>
                  </a:cubicBezTo>
                  <a:cubicBezTo>
                    <a:pt x="6020" y="9872"/>
                    <a:pt x="6763" y="8187"/>
                    <a:pt x="5689" y="4401"/>
                  </a:cubicBezTo>
                  <a:cubicBezTo>
                    <a:pt x="5689" y="4401"/>
                    <a:pt x="5093" y="1"/>
                    <a:pt x="3494" y="1"/>
                  </a:cubicBezTo>
                  <a:close/>
                </a:path>
              </a:pathLst>
            </a:custGeom>
            <a:solidFill>
              <a:srgbClr val="E5A3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332"/>
            <p:cNvSpPr/>
            <p:nvPr/>
          </p:nvSpPr>
          <p:spPr>
            <a:xfrm>
              <a:off x="783850" y="1560869"/>
              <a:ext cx="644903" cy="640494"/>
            </a:xfrm>
            <a:custGeom>
              <a:rect b="b" l="l" r="r" t="t"/>
              <a:pathLst>
                <a:path extrusionOk="0" h="10896" w="10971">
                  <a:moveTo>
                    <a:pt x="3661" y="0"/>
                  </a:moveTo>
                  <a:cubicBezTo>
                    <a:pt x="3407" y="0"/>
                    <a:pt x="1078" y="1506"/>
                    <a:pt x="1022" y="1806"/>
                  </a:cubicBezTo>
                  <a:cubicBezTo>
                    <a:pt x="1022" y="1806"/>
                    <a:pt x="1973" y="3243"/>
                    <a:pt x="3130" y="4972"/>
                  </a:cubicBezTo>
                  <a:cubicBezTo>
                    <a:pt x="1443" y="6142"/>
                    <a:pt x="53" y="7139"/>
                    <a:pt x="38" y="7219"/>
                  </a:cubicBezTo>
                  <a:cubicBezTo>
                    <a:pt x="1" y="7421"/>
                    <a:pt x="1540" y="9809"/>
                    <a:pt x="1844" y="9867"/>
                  </a:cubicBezTo>
                  <a:cubicBezTo>
                    <a:pt x="1844" y="9867"/>
                    <a:pt x="3278" y="8917"/>
                    <a:pt x="5005" y="7762"/>
                  </a:cubicBezTo>
                  <a:cubicBezTo>
                    <a:pt x="6160" y="9467"/>
                    <a:pt x="7137" y="10878"/>
                    <a:pt x="7216" y="10895"/>
                  </a:cubicBezTo>
                  <a:cubicBezTo>
                    <a:pt x="7219" y="10895"/>
                    <a:pt x="7222" y="10896"/>
                    <a:pt x="7225" y="10896"/>
                  </a:cubicBezTo>
                  <a:cubicBezTo>
                    <a:pt x="7476" y="10896"/>
                    <a:pt x="9818" y="9340"/>
                    <a:pt x="9865" y="9089"/>
                  </a:cubicBezTo>
                  <a:cubicBezTo>
                    <a:pt x="9884" y="8991"/>
                    <a:pt x="8958" y="7565"/>
                    <a:pt x="7816" y="5873"/>
                  </a:cubicBezTo>
                  <a:cubicBezTo>
                    <a:pt x="9515" y="4722"/>
                    <a:pt x="10918" y="3751"/>
                    <a:pt x="10932" y="3672"/>
                  </a:cubicBezTo>
                  <a:cubicBezTo>
                    <a:pt x="10971" y="3469"/>
                    <a:pt x="9382" y="1071"/>
                    <a:pt x="9128" y="1023"/>
                  </a:cubicBezTo>
                  <a:cubicBezTo>
                    <a:pt x="9127" y="1023"/>
                    <a:pt x="9126" y="1023"/>
                    <a:pt x="9124" y="1023"/>
                  </a:cubicBezTo>
                  <a:cubicBezTo>
                    <a:pt x="8999" y="1023"/>
                    <a:pt x="7582" y="1944"/>
                    <a:pt x="5904" y="3074"/>
                  </a:cubicBezTo>
                  <a:cubicBezTo>
                    <a:pt x="4738" y="1395"/>
                    <a:pt x="3750" y="16"/>
                    <a:pt x="3670" y="1"/>
                  </a:cubicBezTo>
                  <a:cubicBezTo>
                    <a:pt x="3667" y="0"/>
                    <a:pt x="3664" y="0"/>
                    <a:pt x="36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332"/>
            <p:cNvSpPr/>
            <p:nvPr/>
          </p:nvSpPr>
          <p:spPr>
            <a:xfrm>
              <a:off x="1160651" y="865698"/>
              <a:ext cx="1184938" cy="1378920"/>
            </a:xfrm>
            <a:custGeom>
              <a:rect b="b" l="l" r="r" t="t"/>
              <a:pathLst>
                <a:path extrusionOk="0" h="23458" w="20158">
                  <a:moveTo>
                    <a:pt x="5426" y="0"/>
                  </a:moveTo>
                  <a:cubicBezTo>
                    <a:pt x="5423" y="0"/>
                    <a:pt x="5420" y="1"/>
                    <a:pt x="5417" y="2"/>
                  </a:cubicBezTo>
                  <a:cubicBezTo>
                    <a:pt x="1408" y="1667"/>
                    <a:pt x="2166" y="6727"/>
                    <a:pt x="2248" y="7014"/>
                  </a:cubicBezTo>
                  <a:cubicBezTo>
                    <a:pt x="2331" y="7301"/>
                    <a:pt x="491" y="8673"/>
                    <a:pt x="245" y="12056"/>
                  </a:cubicBezTo>
                  <a:cubicBezTo>
                    <a:pt x="0" y="15439"/>
                    <a:pt x="3096" y="16719"/>
                    <a:pt x="3469" y="16997"/>
                  </a:cubicBezTo>
                  <a:cubicBezTo>
                    <a:pt x="3841" y="17273"/>
                    <a:pt x="4273" y="19221"/>
                    <a:pt x="5420" y="20852"/>
                  </a:cubicBezTo>
                  <a:cubicBezTo>
                    <a:pt x="6316" y="22126"/>
                    <a:pt x="7890" y="22445"/>
                    <a:pt x="8808" y="22445"/>
                  </a:cubicBezTo>
                  <a:cubicBezTo>
                    <a:pt x="9065" y="22445"/>
                    <a:pt x="9270" y="22420"/>
                    <a:pt x="9395" y="22384"/>
                  </a:cubicBezTo>
                  <a:cubicBezTo>
                    <a:pt x="9445" y="22370"/>
                    <a:pt x="9495" y="22363"/>
                    <a:pt x="9544" y="22363"/>
                  </a:cubicBezTo>
                  <a:cubicBezTo>
                    <a:pt x="10068" y="22363"/>
                    <a:pt x="10665" y="23104"/>
                    <a:pt x="13067" y="23417"/>
                  </a:cubicBezTo>
                  <a:cubicBezTo>
                    <a:pt x="13278" y="23445"/>
                    <a:pt x="13497" y="23457"/>
                    <a:pt x="13721" y="23457"/>
                  </a:cubicBezTo>
                  <a:cubicBezTo>
                    <a:pt x="16283" y="23457"/>
                    <a:pt x="19501" y="21766"/>
                    <a:pt x="19816" y="21220"/>
                  </a:cubicBezTo>
                  <a:cubicBezTo>
                    <a:pt x="20158" y="20629"/>
                    <a:pt x="6073" y="0"/>
                    <a:pt x="54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332"/>
            <p:cNvSpPr/>
            <p:nvPr/>
          </p:nvSpPr>
          <p:spPr>
            <a:xfrm>
              <a:off x="1589063" y="705337"/>
              <a:ext cx="1225791" cy="1337067"/>
            </a:xfrm>
            <a:custGeom>
              <a:rect b="b" l="l" r="r" t="t"/>
              <a:pathLst>
                <a:path extrusionOk="0" h="22746" w="20853">
                  <a:moveTo>
                    <a:pt x="4057" y="0"/>
                  </a:moveTo>
                  <a:cubicBezTo>
                    <a:pt x="2832" y="0"/>
                    <a:pt x="1512" y="371"/>
                    <a:pt x="386" y="1529"/>
                  </a:cubicBezTo>
                  <a:cubicBezTo>
                    <a:pt x="1" y="1925"/>
                    <a:pt x="14043" y="22745"/>
                    <a:pt x="14783" y="22745"/>
                  </a:cubicBezTo>
                  <a:cubicBezTo>
                    <a:pt x="14785" y="22745"/>
                    <a:pt x="14786" y="22745"/>
                    <a:pt x="14788" y="22745"/>
                  </a:cubicBezTo>
                  <a:cubicBezTo>
                    <a:pt x="15465" y="22645"/>
                    <a:pt x="18669" y="19857"/>
                    <a:pt x="19321" y="17284"/>
                  </a:cubicBezTo>
                  <a:cubicBezTo>
                    <a:pt x="19973" y="14713"/>
                    <a:pt x="19350" y="13964"/>
                    <a:pt x="19716" y="13491"/>
                  </a:cubicBezTo>
                  <a:cubicBezTo>
                    <a:pt x="20082" y="13017"/>
                    <a:pt x="20853" y="10897"/>
                    <a:pt x="19761" y="9230"/>
                  </a:cubicBezTo>
                  <a:cubicBezTo>
                    <a:pt x="18668" y="7562"/>
                    <a:pt x="17019" y="6443"/>
                    <a:pt x="16898" y="5993"/>
                  </a:cubicBezTo>
                  <a:cubicBezTo>
                    <a:pt x="16778" y="5544"/>
                    <a:pt x="16732" y="2195"/>
                    <a:pt x="13497" y="1173"/>
                  </a:cubicBezTo>
                  <a:cubicBezTo>
                    <a:pt x="12511" y="862"/>
                    <a:pt x="11644" y="757"/>
                    <a:pt x="10908" y="757"/>
                  </a:cubicBezTo>
                  <a:cubicBezTo>
                    <a:pt x="9407" y="757"/>
                    <a:pt x="8453" y="1192"/>
                    <a:pt x="8151" y="1192"/>
                  </a:cubicBezTo>
                  <a:cubicBezTo>
                    <a:pt x="8115" y="1192"/>
                    <a:pt x="8089" y="1186"/>
                    <a:pt x="8072" y="1172"/>
                  </a:cubicBezTo>
                  <a:cubicBezTo>
                    <a:pt x="7924" y="1058"/>
                    <a:pt x="6125" y="0"/>
                    <a:pt x="40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332"/>
            <p:cNvSpPr/>
            <p:nvPr/>
          </p:nvSpPr>
          <p:spPr>
            <a:xfrm>
              <a:off x="1554322" y="2434505"/>
              <a:ext cx="391433" cy="388729"/>
            </a:xfrm>
            <a:custGeom>
              <a:rect b="b" l="l" r="r" t="t"/>
              <a:pathLst>
                <a:path extrusionOk="0" h="6613" w="6659">
                  <a:moveTo>
                    <a:pt x="2223" y="0"/>
                  </a:moveTo>
                  <a:cubicBezTo>
                    <a:pt x="2069" y="0"/>
                    <a:pt x="655" y="914"/>
                    <a:pt x="620" y="1097"/>
                  </a:cubicBezTo>
                  <a:cubicBezTo>
                    <a:pt x="620" y="1097"/>
                    <a:pt x="1198" y="1968"/>
                    <a:pt x="1900" y="3018"/>
                  </a:cubicBezTo>
                  <a:cubicBezTo>
                    <a:pt x="876" y="3728"/>
                    <a:pt x="34" y="4332"/>
                    <a:pt x="24" y="4381"/>
                  </a:cubicBezTo>
                  <a:cubicBezTo>
                    <a:pt x="0" y="4503"/>
                    <a:pt x="936" y="5954"/>
                    <a:pt x="1120" y="5988"/>
                  </a:cubicBezTo>
                  <a:cubicBezTo>
                    <a:pt x="1120" y="5988"/>
                    <a:pt x="1989" y="5412"/>
                    <a:pt x="3039" y="4710"/>
                  </a:cubicBezTo>
                  <a:cubicBezTo>
                    <a:pt x="3739" y="5746"/>
                    <a:pt x="4332" y="6602"/>
                    <a:pt x="4381" y="6612"/>
                  </a:cubicBezTo>
                  <a:cubicBezTo>
                    <a:pt x="4382" y="6612"/>
                    <a:pt x="4384" y="6612"/>
                    <a:pt x="4386" y="6612"/>
                  </a:cubicBezTo>
                  <a:cubicBezTo>
                    <a:pt x="4538" y="6612"/>
                    <a:pt x="5958" y="5668"/>
                    <a:pt x="5987" y="5516"/>
                  </a:cubicBezTo>
                  <a:cubicBezTo>
                    <a:pt x="5999" y="5456"/>
                    <a:pt x="5437" y="4591"/>
                    <a:pt x="4744" y="3564"/>
                  </a:cubicBezTo>
                  <a:cubicBezTo>
                    <a:pt x="5774" y="2866"/>
                    <a:pt x="6627" y="2276"/>
                    <a:pt x="6636" y="2229"/>
                  </a:cubicBezTo>
                  <a:cubicBezTo>
                    <a:pt x="6659" y="2106"/>
                    <a:pt x="5694" y="650"/>
                    <a:pt x="5540" y="621"/>
                  </a:cubicBezTo>
                  <a:cubicBezTo>
                    <a:pt x="5539" y="621"/>
                    <a:pt x="5538" y="621"/>
                    <a:pt x="5538" y="621"/>
                  </a:cubicBezTo>
                  <a:cubicBezTo>
                    <a:pt x="5462" y="621"/>
                    <a:pt x="4603" y="1181"/>
                    <a:pt x="3585" y="1866"/>
                  </a:cubicBezTo>
                  <a:cubicBezTo>
                    <a:pt x="2877" y="847"/>
                    <a:pt x="2277" y="9"/>
                    <a:pt x="2228" y="1"/>
                  </a:cubicBezTo>
                  <a:cubicBezTo>
                    <a:pt x="2226" y="0"/>
                    <a:pt x="2225" y="0"/>
                    <a:pt x="22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744" name="Google Shape;3744;p332"/>
            <p:cNvSpPr/>
            <p:nvPr/>
          </p:nvSpPr>
          <p:spPr>
            <a:xfrm>
              <a:off x="1946701" y="516525"/>
              <a:ext cx="196921" cy="195452"/>
            </a:xfrm>
            <a:custGeom>
              <a:rect b="b" l="l" r="r" t="t"/>
              <a:pathLst>
                <a:path extrusionOk="0" h="3325" w="3350">
                  <a:moveTo>
                    <a:pt x="1119" y="0"/>
                  </a:moveTo>
                  <a:cubicBezTo>
                    <a:pt x="1040" y="0"/>
                    <a:pt x="329" y="460"/>
                    <a:pt x="313" y="550"/>
                  </a:cubicBezTo>
                  <a:cubicBezTo>
                    <a:pt x="313" y="550"/>
                    <a:pt x="603" y="990"/>
                    <a:pt x="956" y="1518"/>
                  </a:cubicBezTo>
                  <a:cubicBezTo>
                    <a:pt x="441" y="1874"/>
                    <a:pt x="17" y="2178"/>
                    <a:pt x="12" y="2203"/>
                  </a:cubicBezTo>
                  <a:cubicBezTo>
                    <a:pt x="1" y="2264"/>
                    <a:pt x="471" y="2993"/>
                    <a:pt x="564" y="3011"/>
                  </a:cubicBezTo>
                  <a:cubicBezTo>
                    <a:pt x="564" y="3011"/>
                    <a:pt x="1001" y="2721"/>
                    <a:pt x="1528" y="2369"/>
                  </a:cubicBezTo>
                  <a:cubicBezTo>
                    <a:pt x="1881" y="2889"/>
                    <a:pt x="2179" y="3320"/>
                    <a:pt x="2203" y="3324"/>
                  </a:cubicBezTo>
                  <a:cubicBezTo>
                    <a:pt x="2203" y="3324"/>
                    <a:pt x="2204" y="3325"/>
                    <a:pt x="2205" y="3325"/>
                  </a:cubicBezTo>
                  <a:cubicBezTo>
                    <a:pt x="2283" y="3325"/>
                    <a:pt x="2997" y="2849"/>
                    <a:pt x="3011" y="2773"/>
                  </a:cubicBezTo>
                  <a:cubicBezTo>
                    <a:pt x="3017" y="2743"/>
                    <a:pt x="2734" y="2309"/>
                    <a:pt x="2386" y="1791"/>
                  </a:cubicBezTo>
                  <a:cubicBezTo>
                    <a:pt x="2904" y="1441"/>
                    <a:pt x="3332" y="1144"/>
                    <a:pt x="3338" y="1121"/>
                  </a:cubicBezTo>
                  <a:cubicBezTo>
                    <a:pt x="3350" y="1059"/>
                    <a:pt x="2864" y="326"/>
                    <a:pt x="2787" y="312"/>
                  </a:cubicBezTo>
                  <a:cubicBezTo>
                    <a:pt x="2786" y="312"/>
                    <a:pt x="2786" y="312"/>
                    <a:pt x="2786" y="312"/>
                  </a:cubicBezTo>
                  <a:cubicBezTo>
                    <a:pt x="2746" y="312"/>
                    <a:pt x="2315" y="593"/>
                    <a:pt x="1803" y="939"/>
                  </a:cubicBezTo>
                  <a:cubicBezTo>
                    <a:pt x="1447" y="426"/>
                    <a:pt x="1144" y="5"/>
                    <a:pt x="1122" y="0"/>
                  </a:cubicBezTo>
                  <a:cubicBezTo>
                    <a:pt x="1121" y="0"/>
                    <a:pt x="1120" y="0"/>
                    <a:pt x="1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332"/>
            <p:cNvSpPr/>
            <p:nvPr/>
          </p:nvSpPr>
          <p:spPr>
            <a:xfrm>
              <a:off x="2354480" y="516525"/>
              <a:ext cx="508821" cy="505236"/>
            </a:xfrm>
            <a:custGeom>
              <a:rect b="b" l="l" r="r" t="t"/>
              <a:pathLst>
                <a:path extrusionOk="0" h="8595" w="8656">
                  <a:moveTo>
                    <a:pt x="2889" y="1"/>
                  </a:moveTo>
                  <a:cubicBezTo>
                    <a:pt x="2688" y="1"/>
                    <a:pt x="850" y="1188"/>
                    <a:pt x="806" y="1424"/>
                  </a:cubicBezTo>
                  <a:cubicBezTo>
                    <a:pt x="806" y="1424"/>
                    <a:pt x="1557" y="2559"/>
                    <a:pt x="2470" y="3923"/>
                  </a:cubicBezTo>
                  <a:cubicBezTo>
                    <a:pt x="1138" y="4846"/>
                    <a:pt x="42" y="5631"/>
                    <a:pt x="31" y="5695"/>
                  </a:cubicBezTo>
                  <a:cubicBezTo>
                    <a:pt x="1" y="5856"/>
                    <a:pt x="1216" y="7739"/>
                    <a:pt x="1454" y="7783"/>
                  </a:cubicBezTo>
                  <a:cubicBezTo>
                    <a:pt x="1454" y="7783"/>
                    <a:pt x="2586" y="7034"/>
                    <a:pt x="3950" y="6124"/>
                  </a:cubicBezTo>
                  <a:cubicBezTo>
                    <a:pt x="4860" y="7469"/>
                    <a:pt x="5631" y="8582"/>
                    <a:pt x="5693" y="8594"/>
                  </a:cubicBezTo>
                  <a:cubicBezTo>
                    <a:pt x="5695" y="8594"/>
                    <a:pt x="5698" y="8594"/>
                    <a:pt x="5700" y="8594"/>
                  </a:cubicBezTo>
                  <a:cubicBezTo>
                    <a:pt x="5900" y="8594"/>
                    <a:pt x="7746" y="7368"/>
                    <a:pt x="7784" y="7170"/>
                  </a:cubicBezTo>
                  <a:cubicBezTo>
                    <a:pt x="7798" y="7092"/>
                    <a:pt x="7068" y="5967"/>
                    <a:pt x="6167" y="4632"/>
                  </a:cubicBezTo>
                  <a:cubicBezTo>
                    <a:pt x="7507" y="3726"/>
                    <a:pt x="8614" y="2959"/>
                    <a:pt x="8625" y="2896"/>
                  </a:cubicBezTo>
                  <a:cubicBezTo>
                    <a:pt x="8656" y="2737"/>
                    <a:pt x="7401" y="845"/>
                    <a:pt x="7201" y="807"/>
                  </a:cubicBezTo>
                  <a:cubicBezTo>
                    <a:pt x="7200" y="807"/>
                    <a:pt x="7200" y="807"/>
                    <a:pt x="7199" y="807"/>
                  </a:cubicBezTo>
                  <a:cubicBezTo>
                    <a:pt x="7100" y="807"/>
                    <a:pt x="5983" y="1533"/>
                    <a:pt x="4659" y="2426"/>
                  </a:cubicBezTo>
                  <a:cubicBezTo>
                    <a:pt x="3739" y="1101"/>
                    <a:pt x="2959" y="13"/>
                    <a:pt x="2896" y="1"/>
                  </a:cubicBezTo>
                  <a:cubicBezTo>
                    <a:pt x="2894" y="1"/>
                    <a:pt x="2892" y="1"/>
                    <a:pt x="28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46" name="Google Shape;3746;p332"/>
            <p:cNvGrpSpPr/>
            <p:nvPr/>
          </p:nvGrpSpPr>
          <p:grpSpPr>
            <a:xfrm>
              <a:off x="1299556" y="794276"/>
              <a:ext cx="1435718" cy="1370940"/>
              <a:chOff x="1299556" y="794276"/>
              <a:chExt cx="1435718" cy="1370940"/>
            </a:xfrm>
          </p:grpSpPr>
          <p:sp>
            <p:nvSpPr>
              <p:cNvPr id="3747" name="Google Shape;3747;p332"/>
              <p:cNvSpPr/>
              <p:nvPr/>
            </p:nvSpPr>
            <p:spPr>
              <a:xfrm>
                <a:off x="1374269" y="1654628"/>
                <a:ext cx="298615" cy="216614"/>
              </a:xfrm>
              <a:custGeom>
                <a:rect b="b" l="l" r="r" t="t"/>
                <a:pathLst>
                  <a:path extrusionOk="0" h="3685" w="5080">
                    <a:moveTo>
                      <a:pt x="3144" y="1"/>
                    </a:moveTo>
                    <a:cubicBezTo>
                      <a:pt x="2081" y="1"/>
                      <a:pt x="1013" y="713"/>
                      <a:pt x="482" y="1617"/>
                    </a:cubicBezTo>
                    <a:cubicBezTo>
                      <a:pt x="121" y="2227"/>
                      <a:pt x="0" y="2959"/>
                      <a:pt x="93" y="3657"/>
                    </a:cubicBezTo>
                    <a:cubicBezTo>
                      <a:pt x="95" y="3676"/>
                      <a:pt x="109" y="3684"/>
                      <a:pt x="124" y="3684"/>
                    </a:cubicBezTo>
                    <a:cubicBezTo>
                      <a:pt x="142" y="3684"/>
                      <a:pt x="161" y="3671"/>
                      <a:pt x="157" y="3649"/>
                    </a:cubicBezTo>
                    <a:cubicBezTo>
                      <a:pt x="92" y="2964"/>
                      <a:pt x="228" y="2262"/>
                      <a:pt x="585" y="1678"/>
                    </a:cubicBezTo>
                    <a:cubicBezTo>
                      <a:pt x="1109" y="817"/>
                      <a:pt x="2137" y="131"/>
                      <a:pt x="3159" y="131"/>
                    </a:cubicBezTo>
                    <a:cubicBezTo>
                      <a:pt x="3468" y="131"/>
                      <a:pt x="3776" y="194"/>
                      <a:pt x="4070" y="333"/>
                    </a:cubicBezTo>
                    <a:cubicBezTo>
                      <a:pt x="4698" y="640"/>
                      <a:pt x="4974" y="1359"/>
                      <a:pt x="5015" y="2027"/>
                    </a:cubicBezTo>
                    <a:cubicBezTo>
                      <a:pt x="5016" y="2044"/>
                      <a:pt x="5030" y="2057"/>
                      <a:pt x="5047" y="2057"/>
                    </a:cubicBezTo>
                    <a:cubicBezTo>
                      <a:pt x="5047" y="2057"/>
                      <a:pt x="5048" y="2057"/>
                      <a:pt x="5048" y="2057"/>
                    </a:cubicBezTo>
                    <a:cubicBezTo>
                      <a:pt x="5066" y="2056"/>
                      <a:pt x="5079" y="2042"/>
                      <a:pt x="5079" y="2024"/>
                    </a:cubicBezTo>
                    <a:cubicBezTo>
                      <a:pt x="5064" y="1326"/>
                      <a:pt x="4784" y="563"/>
                      <a:pt x="4126" y="227"/>
                    </a:cubicBezTo>
                    <a:cubicBezTo>
                      <a:pt x="3811" y="71"/>
                      <a:pt x="3478" y="1"/>
                      <a:pt x="3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332"/>
              <p:cNvSpPr/>
              <p:nvPr/>
            </p:nvSpPr>
            <p:spPr>
              <a:xfrm>
                <a:off x="1299556" y="1245790"/>
                <a:ext cx="229252" cy="65425"/>
              </a:xfrm>
              <a:custGeom>
                <a:rect b="b" l="l" r="r" t="t"/>
                <a:pathLst>
                  <a:path extrusionOk="0" h="1113" w="3900">
                    <a:moveTo>
                      <a:pt x="1619" y="0"/>
                    </a:moveTo>
                    <a:cubicBezTo>
                      <a:pt x="1059" y="0"/>
                      <a:pt x="500" y="161"/>
                      <a:pt x="29" y="498"/>
                    </a:cubicBezTo>
                    <a:cubicBezTo>
                      <a:pt x="0" y="517"/>
                      <a:pt x="20" y="557"/>
                      <a:pt x="47" y="557"/>
                    </a:cubicBezTo>
                    <a:cubicBezTo>
                      <a:pt x="52" y="557"/>
                      <a:pt x="58" y="556"/>
                      <a:pt x="63" y="552"/>
                    </a:cubicBezTo>
                    <a:cubicBezTo>
                      <a:pt x="534" y="268"/>
                      <a:pt x="1061" y="132"/>
                      <a:pt x="1586" y="132"/>
                    </a:cubicBezTo>
                    <a:cubicBezTo>
                      <a:pt x="2417" y="132"/>
                      <a:pt x="3242" y="472"/>
                      <a:pt x="3832" y="1103"/>
                    </a:cubicBezTo>
                    <a:cubicBezTo>
                      <a:pt x="3839" y="1110"/>
                      <a:pt x="3847" y="1113"/>
                      <a:pt x="3855" y="1113"/>
                    </a:cubicBezTo>
                    <a:cubicBezTo>
                      <a:pt x="3879" y="1113"/>
                      <a:pt x="3900" y="1083"/>
                      <a:pt x="3880" y="1060"/>
                    </a:cubicBezTo>
                    <a:cubicBezTo>
                      <a:pt x="3332" y="374"/>
                      <a:pt x="2474" y="0"/>
                      <a:pt x="16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332"/>
              <p:cNvSpPr/>
              <p:nvPr/>
            </p:nvSpPr>
            <p:spPr>
              <a:xfrm>
                <a:off x="1708452" y="1898226"/>
                <a:ext cx="379030" cy="266990"/>
              </a:xfrm>
              <a:custGeom>
                <a:rect b="b" l="l" r="r" t="t"/>
                <a:pathLst>
                  <a:path extrusionOk="0" h="4542" w="6448">
                    <a:moveTo>
                      <a:pt x="3716" y="0"/>
                    </a:moveTo>
                    <a:cubicBezTo>
                      <a:pt x="1727" y="0"/>
                      <a:pt x="0" y="2555"/>
                      <a:pt x="282" y="4515"/>
                    </a:cubicBezTo>
                    <a:cubicBezTo>
                      <a:pt x="285" y="4534"/>
                      <a:pt x="298" y="4541"/>
                      <a:pt x="312" y="4541"/>
                    </a:cubicBezTo>
                    <a:cubicBezTo>
                      <a:pt x="331" y="4541"/>
                      <a:pt x="351" y="4528"/>
                      <a:pt x="346" y="4506"/>
                    </a:cubicBezTo>
                    <a:cubicBezTo>
                      <a:pt x="285" y="4008"/>
                      <a:pt x="357" y="3500"/>
                      <a:pt x="510" y="3023"/>
                    </a:cubicBezTo>
                    <a:cubicBezTo>
                      <a:pt x="937" y="1596"/>
                      <a:pt x="2254" y="130"/>
                      <a:pt x="3725" y="130"/>
                    </a:cubicBezTo>
                    <a:cubicBezTo>
                      <a:pt x="4148" y="130"/>
                      <a:pt x="4583" y="251"/>
                      <a:pt x="5014" y="529"/>
                    </a:cubicBezTo>
                    <a:cubicBezTo>
                      <a:pt x="5431" y="788"/>
                      <a:pt x="5754" y="1212"/>
                      <a:pt x="5839" y="1697"/>
                    </a:cubicBezTo>
                    <a:cubicBezTo>
                      <a:pt x="5993" y="2392"/>
                      <a:pt x="5553" y="3181"/>
                      <a:pt x="4812" y="3181"/>
                    </a:cubicBezTo>
                    <a:cubicBezTo>
                      <a:pt x="4771" y="3181"/>
                      <a:pt x="4729" y="3178"/>
                      <a:pt x="4687" y="3173"/>
                    </a:cubicBezTo>
                    <a:cubicBezTo>
                      <a:pt x="4441" y="3153"/>
                      <a:pt x="4201" y="3066"/>
                      <a:pt x="3982" y="2947"/>
                    </a:cubicBezTo>
                    <a:cubicBezTo>
                      <a:pt x="3977" y="2944"/>
                      <a:pt x="3972" y="2943"/>
                      <a:pt x="3967" y="2943"/>
                    </a:cubicBezTo>
                    <a:cubicBezTo>
                      <a:pt x="3938" y="2943"/>
                      <a:pt x="3919" y="2986"/>
                      <a:pt x="3950" y="3004"/>
                    </a:cubicBezTo>
                    <a:cubicBezTo>
                      <a:pt x="4280" y="3184"/>
                      <a:pt x="4576" y="3262"/>
                      <a:pt x="4833" y="3262"/>
                    </a:cubicBezTo>
                    <a:cubicBezTo>
                      <a:pt x="6138" y="3262"/>
                      <a:pt x="6448" y="1257"/>
                      <a:pt x="5080" y="424"/>
                    </a:cubicBezTo>
                    <a:cubicBezTo>
                      <a:pt x="4626" y="130"/>
                      <a:pt x="4164" y="0"/>
                      <a:pt x="37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332"/>
              <p:cNvSpPr/>
              <p:nvPr/>
            </p:nvSpPr>
            <p:spPr>
              <a:xfrm>
                <a:off x="2298166" y="1052981"/>
                <a:ext cx="282626" cy="264404"/>
              </a:xfrm>
              <a:custGeom>
                <a:rect b="b" l="l" r="r" t="t"/>
                <a:pathLst>
                  <a:path extrusionOk="0" h="4498" w="4808">
                    <a:moveTo>
                      <a:pt x="3270" y="0"/>
                    </a:moveTo>
                    <a:cubicBezTo>
                      <a:pt x="1689" y="0"/>
                      <a:pt x="1" y="1314"/>
                      <a:pt x="153" y="2973"/>
                    </a:cubicBezTo>
                    <a:cubicBezTo>
                      <a:pt x="236" y="3708"/>
                      <a:pt x="854" y="4237"/>
                      <a:pt x="1503" y="4494"/>
                    </a:cubicBezTo>
                    <a:cubicBezTo>
                      <a:pt x="1507" y="4496"/>
                      <a:pt x="1511" y="4497"/>
                      <a:pt x="1515" y="4497"/>
                    </a:cubicBezTo>
                    <a:cubicBezTo>
                      <a:pt x="1527" y="4497"/>
                      <a:pt x="1538" y="4490"/>
                      <a:pt x="1544" y="4479"/>
                    </a:cubicBezTo>
                    <a:cubicBezTo>
                      <a:pt x="1551" y="4462"/>
                      <a:pt x="1544" y="4443"/>
                      <a:pt x="1527" y="4436"/>
                    </a:cubicBezTo>
                    <a:cubicBezTo>
                      <a:pt x="916" y="4164"/>
                      <a:pt x="340" y="3654"/>
                      <a:pt x="271" y="2958"/>
                    </a:cubicBezTo>
                    <a:cubicBezTo>
                      <a:pt x="153" y="1561"/>
                      <a:pt x="1463" y="410"/>
                      <a:pt x="2751" y="165"/>
                    </a:cubicBezTo>
                    <a:cubicBezTo>
                      <a:pt x="2934" y="130"/>
                      <a:pt x="3120" y="112"/>
                      <a:pt x="3305" y="112"/>
                    </a:cubicBezTo>
                    <a:cubicBezTo>
                      <a:pt x="3801" y="112"/>
                      <a:pt x="4297" y="235"/>
                      <a:pt x="4747" y="453"/>
                    </a:cubicBezTo>
                    <a:cubicBezTo>
                      <a:pt x="4753" y="455"/>
                      <a:pt x="4758" y="457"/>
                      <a:pt x="4763" y="457"/>
                    </a:cubicBezTo>
                    <a:cubicBezTo>
                      <a:pt x="4792" y="457"/>
                      <a:pt x="4807" y="413"/>
                      <a:pt x="4777" y="396"/>
                    </a:cubicBezTo>
                    <a:cubicBezTo>
                      <a:pt x="4466" y="233"/>
                      <a:pt x="4132" y="112"/>
                      <a:pt x="3785" y="49"/>
                    </a:cubicBezTo>
                    <a:cubicBezTo>
                      <a:pt x="3616" y="16"/>
                      <a:pt x="3444" y="0"/>
                      <a:pt x="3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332"/>
              <p:cNvSpPr/>
              <p:nvPr/>
            </p:nvSpPr>
            <p:spPr>
              <a:xfrm>
                <a:off x="1967686" y="794276"/>
                <a:ext cx="85646" cy="225019"/>
              </a:xfrm>
              <a:custGeom>
                <a:rect b="b" l="l" r="r" t="t"/>
                <a:pathLst>
                  <a:path extrusionOk="0" h="3828" w="1457">
                    <a:moveTo>
                      <a:pt x="1410" y="1"/>
                    </a:moveTo>
                    <a:cubicBezTo>
                      <a:pt x="1404" y="1"/>
                      <a:pt x="1398" y="3"/>
                      <a:pt x="1392" y="7"/>
                    </a:cubicBezTo>
                    <a:cubicBezTo>
                      <a:pt x="1102" y="209"/>
                      <a:pt x="849" y="468"/>
                      <a:pt x="651" y="765"/>
                    </a:cubicBezTo>
                    <a:cubicBezTo>
                      <a:pt x="45" y="1657"/>
                      <a:pt x="29" y="2886"/>
                      <a:pt x="571" y="3812"/>
                    </a:cubicBezTo>
                    <a:cubicBezTo>
                      <a:pt x="577" y="3823"/>
                      <a:pt x="587" y="3828"/>
                      <a:pt x="597" y="3828"/>
                    </a:cubicBezTo>
                    <a:cubicBezTo>
                      <a:pt x="618" y="3828"/>
                      <a:pt x="640" y="3806"/>
                      <a:pt x="628" y="3782"/>
                    </a:cubicBezTo>
                    <a:cubicBezTo>
                      <a:pt x="1" y="2518"/>
                      <a:pt x="318" y="940"/>
                      <a:pt x="1431" y="58"/>
                    </a:cubicBezTo>
                    <a:cubicBezTo>
                      <a:pt x="1457" y="37"/>
                      <a:pt x="1436" y="1"/>
                      <a:pt x="14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332"/>
              <p:cNvSpPr/>
              <p:nvPr/>
            </p:nvSpPr>
            <p:spPr>
              <a:xfrm>
                <a:off x="2379757" y="1477984"/>
                <a:ext cx="355517" cy="291385"/>
              </a:xfrm>
              <a:custGeom>
                <a:rect b="b" l="l" r="r" t="t"/>
                <a:pathLst>
                  <a:path extrusionOk="0" h="4957" w="6048">
                    <a:moveTo>
                      <a:pt x="4226" y="0"/>
                    </a:moveTo>
                    <a:cubicBezTo>
                      <a:pt x="2291" y="0"/>
                      <a:pt x="1" y="1274"/>
                      <a:pt x="508" y="3483"/>
                    </a:cubicBezTo>
                    <a:cubicBezTo>
                      <a:pt x="689" y="4431"/>
                      <a:pt x="1483" y="4956"/>
                      <a:pt x="2186" y="4956"/>
                    </a:cubicBezTo>
                    <a:cubicBezTo>
                      <a:pt x="2877" y="4956"/>
                      <a:pt x="3480" y="4446"/>
                      <a:pt x="3319" y="3327"/>
                    </a:cubicBezTo>
                    <a:cubicBezTo>
                      <a:pt x="3317" y="3309"/>
                      <a:pt x="3303" y="3300"/>
                      <a:pt x="3288" y="3300"/>
                    </a:cubicBezTo>
                    <a:cubicBezTo>
                      <a:pt x="3270" y="3300"/>
                      <a:pt x="3252" y="3313"/>
                      <a:pt x="3255" y="3336"/>
                    </a:cubicBezTo>
                    <a:cubicBezTo>
                      <a:pt x="3290" y="3584"/>
                      <a:pt x="3287" y="3838"/>
                      <a:pt x="3220" y="4076"/>
                    </a:cubicBezTo>
                    <a:cubicBezTo>
                      <a:pt x="3092" y="4597"/>
                      <a:pt x="2637" y="4852"/>
                      <a:pt x="2162" y="4852"/>
                    </a:cubicBezTo>
                    <a:cubicBezTo>
                      <a:pt x="1910" y="4852"/>
                      <a:pt x="1653" y="4780"/>
                      <a:pt x="1435" y="4639"/>
                    </a:cubicBezTo>
                    <a:cubicBezTo>
                      <a:pt x="1009" y="4388"/>
                      <a:pt x="726" y="3939"/>
                      <a:pt x="630" y="3457"/>
                    </a:cubicBezTo>
                    <a:cubicBezTo>
                      <a:pt x="187" y="1336"/>
                      <a:pt x="2325" y="102"/>
                      <a:pt x="4284" y="102"/>
                    </a:cubicBezTo>
                    <a:cubicBezTo>
                      <a:pt x="4898" y="102"/>
                      <a:pt x="5494" y="223"/>
                      <a:pt x="5987" y="476"/>
                    </a:cubicBezTo>
                    <a:cubicBezTo>
                      <a:pt x="5993" y="479"/>
                      <a:pt x="5999" y="480"/>
                      <a:pt x="6004" y="480"/>
                    </a:cubicBezTo>
                    <a:cubicBezTo>
                      <a:pt x="6033" y="480"/>
                      <a:pt x="6048" y="438"/>
                      <a:pt x="6019" y="420"/>
                    </a:cubicBezTo>
                    <a:cubicBezTo>
                      <a:pt x="5568" y="171"/>
                      <a:pt x="5057" y="46"/>
                      <a:pt x="4547" y="12"/>
                    </a:cubicBezTo>
                    <a:cubicBezTo>
                      <a:pt x="4442" y="4"/>
                      <a:pt x="4334" y="0"/>
                      <a:pt x="4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53" name="Google Shape;3753;p332"/>
            <p:cNvSpPr/>
            <p:nvPr/>
          </p:nvSpPr>
          <p:spPr>
            <a:xfrm>
              <a:off x="1537334" y="1031349"/>
              <a:ext cx="887910" cy="881914"/>
            </a:xfrm>
            <a:custGeom>
              <a:rect b="b" l="l" r="r" t="t"/>
              <a:pathLst>
                <a:path extrusionOk="0" h="15003" w="15105">
                  <a:moveTo>
                    <a:pt x="5041" y="1"/>
                  </a:moveTo>
                  <a:cubicBezTo>
                    <a:pt x="4692" y="1"/>
                    <a:pt x="1484" y="2074"/>
                    <a:pt x="1405" y="2487"/>
                  </a:cubicBezTo>
                  <a:cubicBezTo>
                    <a:pt x="1405" y="2487"/>
                    <a:pt x="2716" y="4465"/>
                    <a:pt x="4308" y="6848"/>
                  </a:cubicBezTo>
                  <a:cubicBezTo>
                    <a:pt x="1986" y="8459"/>
                    <a:pt x="74" y="9830"/>
                    <a:pt x="52" y="9940"/>
                  </a:cubicBezTo>
                  <a:cubicBezTo>
                    <a:pt x="0" y="10220"/>
                    <a:pt x="2120" y="13506"/>
                    <a:pt x="2539" y="13587"/>
                  </a:cubicBezTo>
                  <a:cubicBezTo>
                    <a:pt x="2539" y="13587"/>
                    <a:pt x="4512" y="12279"/>
                    <a:pt x="6890" y="10689"/>
                  </a:cubicBezTo>
                  <a:cubicBezTo>
                    <a:pt x="8480" y="13037"/>
                    <a:pt x="9825" y="14980"/>
                    <a:pt x="9935" y="15002"/>
                  </a:cubicBezTo>
                  <a:cubicBezTo>
                    <a:pt x="9938" y="15003"/>
                    <a:pt x="9942" y="15003"/>
                    <a:pt x="9946" y="15003"/>
                  </a:cubicBezTo>
                  <a:cubicBezTo>
                    <a:pt x="10291" y="15003"/>
                    <a:pt x="13516" y="12860"/>
                    <a:pt x="13582" y="12516"/>
                  </a:cubicBezTo>
                  <a:cubicBezTo>
                    <a:pt x="13608" y="12380"/>
                    <a:pt x="12333" y="10416"/>
                    <a:pt x="10762" y="8085"/>
                  </a:cubicBezTo>
                  <a:cubicBezTo>
                    <a:pt x="13100" y="6503"/>
                    <a:pt x="15032" y="5165"/>
                    <a:pt x="15052" y="5056"/>
                  </a:cubicBezTo>
                  <a:cubicBezTo>
                    <a:pt x="15105" y="4778"/>
                    <a:pt x="12916" y="1475"/>
                    <a:pt x="12567" y="1410"/>
                  </a:cubicBezTo>
                  <a:cubicBezTo>
                    <a:pt x="12565" y="1410"/>
                    <a:pt x="12564" y="1410"/>
                    <a:pt x="12562" y="1410"/>
                  </a:cubicBezTo>
                  <a:cubicBezTo>
                    <a:pt x="12392" y="1410"/>
                    <a:pt x="10440" y="2677"/>
                    <a:pt x="8128" y="4235"/>
                  </a:cubicBezTo>
                  <a:cubicBezTo>
                    <a:pt x="6525" y="1923"/>
                    <a:pt x="5162" y="22"/>
                    <a:pt x="5053" y="2"/>
                  </a:cubicBezTo>
                  <a:cubicBezTo>
                    <a:pt x="5050" y="1"/>
                    <a:pt x="5046" y="1"/>
                    <a:pt x="50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37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37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37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7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3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7" name="Shape 3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8" name="Google Shape;3758;p333"/>
          <p:cNvSpPr/>
          <p:nvPr/>
        </p:nvSpPr>
        <p:spPr>
          <a:xfrm>
            <a:off x="1346950" y="1184750"/>
            <a:ext cx="6270900" cy="3675300"/>
          </a:xfrm>
          <a:prstGeom prst="round2DiagRect">
            <a:avLst>
              <a:gd fmla="val 26518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9" name="Google Shape;3759;p333"/>
          <p:cNvSpPr txBox="1"/>
          <p:nvPr>
            <p:ph idx="1" type="subTitle"/>
          </p:nvPr>
        </p:nvSpPr>
        <p:spPr>
          <a:xfrm>
            <a:off x="1685750" y="1410625"/>
            <a:ext cx="5800800" cy="319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>
                <a:solidFill>
                  <a:schemeClr val="lt1"/>
                </a:solidFill>
              </a:rPr>
              <a:t>Epileptic seizure affects approximately 50 million people worldwide. One of the greatest challenges in epileptic seizure is detecting a seizure and responding accordingly to avoid injuries and save lives. 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>
                <a:solidFill>
                  <a:schemeClr val="lt1"/>
                </a:solidFill>
              </a:rPr>
              <a:t>Therefore, seizure detection and prediction play a vital role in seizure treatment. But traditional methods such as using an EEG or video EEG to detect seizure are often expensive and not viable for everyday use. 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>
                <a:solidFill>
                  <a:schemeClr val="lt1"/>
                </a:solidFill>
              </a:rPr>
              <a:t>Hence developing a wearable device using machine learning model could be a paradigm-shifting technology in the field of epilepsy.</a:t>
            </a:r>
            <a:r>
              <a:rPr b="1" lang="en" sz="17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          </a:t>
            </a:r>
            <a:endParaRPr b="1" sz="17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760" name="Google Shape;3760;p333"/>
          <p:cNvGrpSpPr/>
          <p:nvPr/>
        </p:nvGrpSpPr>
        <p:grpSpPr>
          <a:xfrm>
            <a:off x="1075562" y="879012"/>
            <a:ext cx="887810" cy="816798"/>
            <a:chOff x="1176374" y="719862"/>
            <a:chExt cx="887810" cy="816798"/>
          </a:xfrm>
        </p:grpSpPr>
        <p:sp>
          <p:nvSpPr>
            <p:cNvPr id="3761" name="Google Shape;3761;p333"/>
            <p:cNvSpPr/>
            <p:nvPr/>
          </p:nvSpPr>
          <p:spPr>
            <a:xfrm>
              <a:off x="1666024" y="956131"/>
              <a:ext cx="99448" cy="61245"/>
            </a:xfrm>
            <a:custGeom>
              <a:rect b="b" l="l" r="r" t="t"/>
              <a:pathLst>
                <a:path extrusionOk="0" h="1699" w="2759">
                  <a:moveTo>
                    <a:pt x="1306" y="0"/>
                  </a:moveTo>
                  <a:cubicBezTo>
                    <a:pt x="1110" y="0"/>
                    <a:pt x="909" y="62"/>
                    <a:pt x="723" y="209"/>
                  </a:cubicBezTo>
                  <a:cubicBezTo>
                    <a:pt x="1" y="777"/>
                    <a:pt x="995" y="1699"/>
                    <a:pt x="1751" y="1699"/>
                  </a:cubicBezTo>
                  <a:cubicBezTo>
                    <a:pt x="1946" y="1699"/>
                    <a:pt x="2125" y="1638"/>
                    <a:pt x="2255" y="1493"/>
                  </a:cubicBezTo>
                  <a:cubicBezTo>
                    <a:pt x="2758" y="933"/>
                    <a:pt x="2067" y="0"/>
                    <a:pt x="13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62" name="Google Shape;3762;p333"/>
            <p:cNvGrpSpPr/>
            <p:nvPr/>
          </p:nvGrpSpPr>
          <p:grpSpPr>
            <a:xfrm rot="-3850221">
              <a:off x="1305032" y="1029796"/>
              <a:ext cx="135701" cy="370953"/>
              <a:chOff x="2187550" y="-667000"/>
              <a:chExt cx="135700" cy="370950"/>
            </a:xfrm>
          </p:grpSpPr>
          <p:sp>
            <p:nvSpPr>
              <p:cNvPr id="3763" name="Google Shape;3763;p333"/>
              <p:cNvSpPr/>
              <p:nvPr/>
            </p:nvSpPr>
            <p:spPr>
              <a:xfrm>
                <a:off x="2187550" y="-667000"/>
                <a:ext cx="135700" cy="299650"/>
              </a:xfrm>
              <a:custGeom>
                <a:rect b="b" l="l" r="r" t="t"/>
                <a:pathLst>
                  <a:path extrusionOk="0" h="11986" w="5428">
                    <a:moveTo>
                      <a:pt x="244" y="1"/>
                    </a:moveTo>
                    <a:cubicBezTo>
                      <a:pt x="241" y="1"/>
                      <a:pt x="237" y="1"/>
                      <a:pt x="235" y="2"/>
                    </a:cubicBezTo>
                    <a:cubicBezTo>
                      <a:pt x="1" y="55"/>
                      <a:pt x="2223" y="2491"/>
                      <a:pt x="2782" y="5293"/>
                    </a:cubicBezTo>
                    <a:cubicBezTo>
                      <a:pt x="3341" y="8081"/>
                      <a:pt x="2987" y="11986"/>
                      <a:pt x="3274" y="11986"/>
                    </a:cubicBezTo>
                    <a:cubicBezTo>
                      <a:pt x="3275" y="11986"/>
                      <a:pt x="3277" y="11986"/>
                      <a:pt x="3278" y="11985"/>
                    </a:cubicBezTo>
                    <a:cubicBezTo>
                      <a:pt x="3560" y="11945"/>
                      <a:pt x="5427" y="7910"/>
                      <a:pt x="4554" y="5006"/>
                    </a:cubicBezTo>
                    <a:cubicBezTo>
                      <a:pt x="3691" y="2135"/>
                      <a:pt x="544" y="1"/>
                      <a:pt x="2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333"/>
              <p:cNvSpPr/>
              <p:nvPr/>
            </p:nvSpPr>
            <p:spPr>
              <a:xfrm>
                <a:off x="2246900" y="-583625"/>
                <a:ext cx="25825" cy="93475"/>
              </a:xfrm>
              <a:custGeom>
                <a:rect b="b" l="l" r="r" t="t"/>
                <a:pathLst>
                  <a:path extrusionOk="0" h="3739" w="1033">
                    <a:moveTo>
                      <a:pt x="81" y="0"/>
                    </a:moveTo>
                    <a:lnTo>
                      <a:pt x="1" y="36"/>
                    </a:lnTo>
                    <a:cubicBezTo>
                      <a:pt x="1" y="36"/>
                      <a:pt x="82" y="262"/>
                      <a:pt x="204" y="603"/>
                    </a:cubicBezTo>
                    <a:cubicBezTo>
                      <a:pt x="236" y="687"/>
                      <a:pt x="271" y="777"/>
                      <a:pt x="307" y="874"/>
                    </a:cubicBezTo>
                    <a:cubicBezTo>
                      <a:pt x="346" y="969"/>
                      <a:pt x="369" y="1077"/>
                      <a:pt x="405" y="1182"/>
                    </a:cubicBezTo>
                    <a:cubicBezTo>
                      <a:pt x="472" y="1396"/>
                      <a:pt x="544" y="1625"/>
                      <a:pt x="615" y="1853"/>
                    </a:cubicBezTo>
                    <a:cubicBezTo>
                      <a:pt x="668" y="2084"/>
                      <a:pt x="719" y="2316"/>
                      <a:pt x="768" y="2533"/>
                    </a:cubicBezTo>
                    <a:cubicBezTo>
                      <a:pt x="788" y="2643"/>
                      <a:pt x="827" y="2744"/>
                      <a:pt x="834" y="2848"/>
                    </a:cubicBezTo>
                    <a:cubicBezTo>
                      <a:pt x="846" y="2951"/>
                      <a:pt x="856" y="3049"/>
                      <a:pt x="867" y="3139"/>
                    </a:cubicBezTo>
                    <a:cubicBezTo>
                      <a:pt x="914" y="3498"/>
                      <a:pt x="945" y="3738"/>
                      <a:pt x="945" y="3738"/>
                    </a:cubicBezTo>
                    <a:lnTo>
                      <a:pt x="1033" y="3730"/>
                    </a:lnTo>
                    <a:cubicBezTo>
                      <a:pt x="1033" y="3730"/>
                      <a:pt x="1024" y="3489"/>
                      <a:pt x="1010" y="3127"/>
                    </a:cubicBezTo>
                    <a:cubicBezTo>
                      <a:pt x="1006" y="3037"/>
                      <a:pt x="1000" y="2938"/>
                      <a:pt x="993" y="2835"/>
                    </a:cubicBezTo>
                    <a:cubicBezTo>
                      <a:pt x="993" y="2731"/>
                      <a:pt x="960" y="2623"/>
                      <a:pt x="940" y="2511"/>
                    </a:cubicBezTo>
                    <a:cubicBezTo>
                      <a:pt x="894" y="2285"/>
                      <a:pt x="845" y="2044"/>
                      <a:pt x="795" y="1804"/>
                    </a:cubicBezTo>
                    <a:cubicBezTo>
                      <a:pt x="718" y="1574"/>
                      <a:pt x="642" y="1342"/>
                      <a:pt x="569" y="1127"/>
                    </a:cubicBezTo>
                    <a:cubicBezTo>
                      <a:pt x="532" y="1018"/>
                      <a:pt x="501" y="912"/>
                      <a:pt x="456" y="818"/>
                    </a:cubicBezTo>
                    <a:cubicBezTo>
                      <a:pt x="414" y="722"/>
                      <a:pt x="374" y="632"/>
                      <a:pt x="337" y="549"/>
                    </a:cubicBezTo>
                    <a:cubicBezTo>
                      <a:pt x="183" y="219"/>
                      <a:pt x="81" y="0"/>
                      <a:pt x="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333"/>
              <p:cNvSpPr/>
              <p:nvPr/>
            </p:nvSpPr>
            <p:spPr>
              <a:xfrm>
                <a:off x="2241900" y="-334675"/>
                <a:ext cx="41850" cy="38625"/>
              </a:xfrm>
              <a:custGeom>
                <a:rect b="b" l="l" r="r" t="t"/>
                <a:pathLst>
                  <a:path extrusionOk="0" h="1545" w="1674">
                    <a:moveTo>
                      <a:pt x="924" y="0"/>
                    </a:moveTo>
                    <a:cubicBezTo>
                      <a:pt x="297" y="0"/>
                      <a:pt x="0" y="1190"/>
                      <a:pt x="767" y="1501"/>
                    </a:cubicBezTo>
                    <a:cubicBezTo>
                      <a:pt x="839" y="1531"/>
                      <a:pt x="906" y="1544"/>
                      <a:pt x="968" y="1544"/>
                    </a:cubicBezTo>
                    <a:cubicBezTo>
                      <a:pt x="1598" y="1544"/>
                      <a:pt x="1673" y="150"/>
                      <a:pt x="1035" y="13"/>
                    </a:cubicBezTo>
                    <a:cubicBezTo>
                      <a:pt x="997" y="4"/>
                      <a:pt x="960" y="0"/>
                      <a:pt x="9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66" name="Google Shape;3766;p333"/>
            <p:cNvGrpSpPr/>
            <p:nvPr/>
          </p:nvGrpSpPr>
          <p:grpSpPr>
            <a:xfrm rot="872489">
              <a:off x="1793581" y="745799"/>
              <a:ext cx="239049" cy="254304"/>
              <a:chOff x="2577625" y="-1221650"/>
              <a:chExt cx="204500" cy="217550"/>
            </a:xfrm>
          </p:grpSpPr>
          <p:sp>
            <p:nvSpPr>
              <p:cNvPr id="3767" name="Google Shape;3767;p333"/>
              <p:cNvSpPr/>
              <p:nvPr/>
            </p:nvSpPr>
            <p:spPr>
              <a:xfrm>
                <a:off x="2577625" y="-1221650"/>
                <a:ext cx="204500" cy="217550"/>
              </a:xfrm>
              <a:custGeom>
                <a:rect b="b" l="l" r="r" t="t"/>
                <a:pathLst>
                  <a:path extrusionOk="0" h="8702" w="8180">
                    <a:moveTo>
                      <a:pt x="1535" y="1"/>
                    </a:moveTo>
                    <a:cubicBezTo>
                      <a:pt x="1452" y="1"/>
                      <a:pt x="1369" y="20"/>
                      <a:pt x="1286" y="61"/>
                    </a:cubicBezTo>
                    <a:cubicBezTo>
                      <a:pt x="0" y="704"/>
                      <a:pt x="3637" y="8702"/>
                      <a:pt x="4051" y="8702"/>
                    </a:cubicBezTo>
                    <a:cubicBezTo>
                      <a:pt x="4053" y="8702"/>
                      <a:pt x="4055" y="8702"/>
                      <a:pt x="4057" y="8701"/>
                    </a:cubicBezTo>
                    <a:cubicBezTo>
                      <a:pt x="4399" y="8625"/>
                      <a:pt x="8179" y="894"/>
                      <a:pt x="6966" y="522"/>
                    </a:cubicBezTo>
                    <a:cubicBezTo>
                      <a:pt x="6911" y="505"/>
                      <a:pt x="6856" y="497"/>
                      <a:pt x="6801" y="497"/>
                    </a:cubicBezTo>
                    <a:cubicBezTo>
                      <a:pt x="5625" y="497"/>
                      <a:pt x="4304" y="4122"/>
                      <a:pt x="4130" y="4122"/>
                    </a:cubicBezTo>
                    <a:cubicBezTo>
                      <a:pt x="3961" y="4122"/>
                      <a:pt x="2749" y="1"/>
                      <a:pt x="15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333"/>
              <p:cNvSpPr/>
              <p:nvPr/>
            </p:nvSpPr>
            <p:spPr>
              <a:xfrm>
                <a:off x="2676025" y="-1129325"/>
                <a:ext cx="53575" cy="110350"/>
              </a:xfrm>
              <a:custGeom>
                <a:rect b="b" l="l" r="r" t="t"/>
                <a:pathLst>
                  <a:path extrusionOk="0" h="4414" w="2143">
                    <a:moveTo>
                      <a:pt x="2022" y="1"/>
                    </a:moveTo>
                    <a:cubicBezTo>
                      <a:pt x="2022" y="1"/>
                      <a:pt x="1869" y="260"/>
                      <a:pt x="1654" y="658"/>
                    </a:cubicBezTo>
                    <a:cubicBezTo>
                      <a:pt x="1550" y="858"/>
                      <a:pt x="1422" y="1089"/>
                      <a:pt x="1295" y="1341"/>
                    </a:cubicBezTo>
                    <a:cubicBezTo>
                      <a:pt x="1168" y="1593"/>
                      <a:pt x="1034" y="1863"/>
                      <a:pt x="898" y="2132"/>
                    </a:cubicBezTo>
                    <a:cubicBezTo>
                      <a:pt x="661" y="2684"/>
                      <a:pt x="426" y="3237"/>
                      <a:pt x="264" y="3657"/>
                    </a:cubicBezTo>
                    <a:cubicBezTo>
                      <a:pt x="99" y="4077"/>
                      <a:pt x="1" y="4361"/>
                      <a:pt x="1" y="4361"/>
                    </a:cubicBezTo>
                    <a:lnTo>
                      <a:pt x="124" y="4414"/>
                    </a:lnTo>
                    <a:cubicBezTo>
                      <a:pt x="124" y="4414"/>
                      <a:pt x="266" y="4148"/>
                      <a:pt x="463" y="3743"/>
                    </a:cubicBezTo>
                    <a:cubicBezTo>
                      <a:pt x="663" y="3338"/>
                      <a:pt x="911" y="2791"/>
                      <a:pt x="1157" y="2243"/>
                    </a:cubicBezTo>
                    <a:cubicBezTo>
                      <a:pt x="1285" y="1972"/>
                      <a:pt x="1413" y="1702"/>
                      <a:pt x="1534" y="1448"/>
                    </a:cubicBezTo>
                    <a:cubicBezTo>
                      <a:pt x="1654" y="1194"/>
                      <a:pt x="1757" y="953"/>
                      <a:pt x="1851" y="749"/>
                    </a:cubicBezTo>
                    <a:cubicBezTo>
                      <a:pt x="2032" y="338"/>
                      <a:pt x="2142" y="58"/>
                      <a:pt x="2142" y="58"/>
                    </a:cubicBezTo>
                    <a:lnTo>
                      <a:pt x="20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333"/>
              <p:cNvSpPr/>
              <p:nvPr/>
            </p:nvSpPr>
            <p:spPr>
              <a:xfrm>
                <a:off x="2644125" y="-1169350"/>
                <a:ext cx="25575" cy="46200"/>
              </a:xfrm>
              <a:custGeom>
                <a:rect b="b" l="l" r="r" t="t"/>
                <a:pathLst>
                  <a:path extrusionOk="0" h="1848" w="1023">
                    <a:moveTo>
                      <a:pt x="120" y="0"/>
                    </a:moveTo>
                    <a:lnTo>
                      <a:pt x="1" y="60"/>
                    </a:lnTo>
                    <a:cubicBezTo>
                      <a:pt x="1" y="60"/>
                      <a:pt x="36" y="183"/>
                      <a:pt x="105" y="358"/>
                    </a:cubicBezTo>
                    <a:cubicBezTo>
                      <a:pt x="142" y="445"/>
                      <a:pt x="179" y="549"/>
                      <a:pt x="229" y="654"/>
                    </a:cubicBezTo>
                    <a:cubicBezTo>
                      <a:pt x="279" y="761"/>
                      <a:pt x="333" y="874"/>
                      <a:pt x="386" y="987"/>
                    </a:cubicBezTo>
                    <a:cubicBezTo>
                      <a:pt x="503" y="1208"/>
                      <a:pt x="622" y="1428"/>
                      <a:pt x="725" y="1587"/>
                    </a:cubicBezTo>
                    <a:cubicBezTo>
                      <a:pt x="825" y="1746"/>
                      <a:pt x="904" y="1847"/>
                      <a:pt x="904" y="1847"/>
                    </a:cubicBezTo>
                    <a:lnTo>
                      <a:pt x="1023" y="1787"/>
                    </a:lnTo>
                    <a:cubicBezTo>
                      <a:pt x="1023" y="1787"/>
                      <a:pt x="988" y="1665"/>
                      <a:pt x="919" y="1489"/>
                    </a:cubicBezTo>
                    <a:cubicBezTo>
                      <a:pt x="852" y="1312"/>
                      <a:pt x="746" y="1086"/>
                      <a:pt x="637" y="860"/>
                    </a:cubicBezTo>
                    <a:cubicBezTo>
                      <a:pt x="578" y="750"/>
                      <a:pt x="518" y="640"/>
                      <a:pt x="463" y="537"/>
                    </a:cubicBezTo>
                    <a:cubicBezTo>
                      <a:pt x="407" y="433"/>
                      <a:pt x="345" y="342"/>
                      <a:pt x="298" y="261"/>
                    </a:cubicBezTo>
                    <a:cubicBezTo>
                      <a:pt x="197" y="102"/>
                      <a:pt x="12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70" name="Google Shape;3770;p333"/>
            <p:cNvGrpSpPr/>
            <p:nvPr/>
          </p:nvGrpSpPr>
          <p:grpSpPr>
            <a:xfrm rot="-3458214">
              <a:off x="1417184" y="859593"/>
              <a:ext cx="184256" cy="254308"/>
              <a:chOff x="2916600" y="-617325"/>
              <a:chExt cx="184250" cy="254300"/>
            </a:xfrm>
          </p:grpSpPr>
          <p:sp>
            <p:nvSpPr>
              <p:cNvPr id="3771" name="Google Shape;3771;p333"/>
              <p:cNvSpPr/>
              <p:nvPr/>
            </p:nvSpPr>
            <p:spPr>
              <a:xfrm>
                <a:off x="2916600" y="-617325"/>
                <a:ext cx="184250" cy="254300"/>
              </a:xfrm>
              <a:custGeom>
                <a:rect b="b" l="l" r="r" t="t"/>
                <a:pathLst>
                  <a:path extrusionOk="0" h="10172" w="7370">
                    <a:moveTo>
                      <a:pt x="3449" y="1"/>
                    </a:moveTo>
                    <a:cubicBezTo>
                      <a:pt x="1" y="1"/>
                      <a:pt x="1027" y="10171"/>
                      <a:pt x="1490" y="10171"/>
                    </a:cubicBezTo>
                    <a:cubicBezTo>
                      <a:pt x="1502" y="10171"/>
                      <a:pt x="1514" y="10165"/>
                      <a:pt x="1525" y="10150"/>
                    </a:cubicBezTo>
                    <a:cubicBezTo>
                      <a:pt x="2090" y="9433"/>
                      <a:pt x="7370" y="362"/>
                      <a:pt x="3622" y="9"/>
                    </a:cubicBezTo>
                    <a:cubicBezTo>
                      <a:pt x="3563" y="3"/>
                      <a:pt x="3505" y="1"/>
                      <a:pt x="344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333"/>
              <p:cNvSpPr/>
              <p:nvPr/>
            </p:nvSpPr>
            <p:spPr>
              <a:xfrm>
                <a:off x="2965150" y="-602650"/>
                <a:ext cx="62000" cy="205775"/>
              </a:xfrm>
              <a:custGeom>
                <a:rect b="b" l="l" r="r" t="t"/>
                <a:pathLst>
                  <a:path extrusionOk="0" h="8231" w="2480">
                    <a:moveTo>
                      <a:pt x="2233" y="1"/>
                    </a:moveTo>
                    <a:cubicBezTo>
                      <a:pt x="2233" y="1"/>
                      <a:pt x="2223" y="134"/>
                      <a:pt x="2208" y="369"/>
                    </a:cubicBezTo>
                    <a:cubicBezTo>
                      <a:pt x="2185" y="601"/>
                      <a:pt x="2196" y="945"/>
                      <a:pt x="2131" y="1334"/>
                    </a:cubicBezTo>
                    <a:cubicBezTo>
                      <a:pt x="2105" y="1530"/>
                      <a:pt x="2077" y="1742"/>
                      <a:pt x="2047" y="1965"/>
                    </a:cubicBezTo>
                    <a:cubicBezTo>
                      <a:pt x="2020" y="2190"/>
                      <a:pt x="1954" y="2424"/>
                      <a:pt x="1914" y="2669"/>
                    </a:cubicBezTo>
                    <a:cubicBezTo>
                      <a:pt x="1865" y="2912"/>
                      <a:pt x="1826" y="3166"/>
                      <a:pt x="1752" y="3416"/>
                    </a:cubicBezTo>
                    <a:cubicBezTo>
                      <a:pt x="1685" y="3669"/>
                      <a:pt x="1617" y="3926"/>
                      <a:pt x="1550" y="4182"/>
                    </a:cubicBezTo>
                    <a:cubicBezTo>
                      <a:pt x="1389" y="4687"/>
                      <a:pt x="1251" y="5202"/>
                      <a:pt x="1061" y="5663"/>
                    </a:cubicBezTo>
                    <a:cubicBezTo>
                      <a:pt x="974" y="5896"/>
                      <a:pt x="890" y="6121"/>
                      <a:pt x="811" y="6336"/>
                    </a:cubicBezTo>
                    <a:cubicBezTo>
                      <a:pt x="721" y="6546"/>
                      <a:pt x="636" y="6745"/>
                      <a:pt x="557" y="6928"/>
                    </a:cubicBezTo>
                    <a:cubicBezTo>
                      <a:pt x="409" y="7299"/>
                      <a:pt x="253" y="7594"/>
                      <a:pt x="156" y="7806"/>
                    </a:cubicBezTo>
                    <a:cubicBezTo>
                      <a:pt x="56" y="8018"/>
                      <a:pt x="0" y="8138"/>
                      <a:pt x="0" y="8138"/>
                    </a:cubicBezTo>
                    <a:lnTo>
                      <a:pt x="159" y="8230"/>
                    </a:lnTo>
                    <a:cubicBezTo>
                      <a:pt x="159" y="8230"/>
                      <a:pt x="230" y="8115"/>
                      <a:pt x="351" y="7912"/>
                    </a:cubicBezTo>
                    <a:cubicBezTo>
                      <a:pt x="466" y="7705"/>
                      <a:pt x="659" y="7424"/>
                      <a:pt x="828" y="7056"/>
                    </a:cubicBezTo>
                    <a:cubicBezTo>
                      <a:pt x="1009" y="6692"/>
                      <a:pt x="1219" y="6267"/>
                      <a:pt x="1399" y="5792"/>
                    </a:cubicBezTo>
                    <a:cubicBezTo>
                      <a:pt x="1601" y="5325"/>
                      <a:pt x="1750" y="4803"/>
                      <a:pt x="1923" y="4290"/>
                    </a:cubicBezTo>
                    <a:cubicBezTo>
                      <a:pt x="2050" y="3762"/>
                      <a:pt x="2199" y="3239"/>
                      <a:pt x="2270" y="2735"/>
                    </a:cubicBezTo>
                    <a:cubicBezTo>
                      <a:pt x="2311" y="2483"/>
                      <a:pt x="2364" y="2244"/>
                      <a:pt x="2379" y="2008"/>
                    </a:cubicBezTo>
                    <a:cubicBezTo>
                      <a:pt x="2397" y="1774"/>
                      <a:pt x="2414" y="1552"/>
                      <a:pt x="2430" y="1348"/>
                    </a:cubicBezTo>
                    <a:cubicBezTo>
                      <a:pt x="2479" y="938"/>
                      <a:pt x="2426" y="608"/>
                      <a:pt x="2431" y="372"/>
                    </a:cubicBezTo>
                    <a:cubicBezTo>
                      <a:pt x="2421" y="137"/>
                      <a:pt x="2416" y="3"/>
                      <a:pt x="2416" y="3"/>
                    </a:cubicBezTo>
                    <a:lnTo>
                      <a:pt x="22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73" name="Google Shape;3773;p333"/>
            <p:cNvGrpSpPr/>
            <p:nvPr/>
          </p:nvGrpSpPr>
          <p:grpSpPr>
            <a:xfrm flipH="1" rot="-173">
              <a:off x="1569396" y="1073404"/>
              <a:ext cx="494788" cy="463243"/>
              <a:chOff x="3253250" y="-606750"/>
              <a:chExt cx="249000" cy="233125"/>
            </a:xfrm>
          </p:grpSpPr>
          <p:sp>
            <p:nvSpPr>
              <p:cNvPr id="3774" name="Google Shape;3774;p333"/>
              <p:cNvSpPr/>
              <p:nvPr/>
            </p:nvSpPr>
            <p:spPr>
              <a:xfrm>
                <a:off x="3253250" y="-606750"/>
                <a:ext cx="249000" cy="233125"/>
              </a:xfrm>
              <a:custGeom>
                <a:rect b="b" l="l" r="r" t="t"/>
                <a:pathLst>
                  <a:path extrusionOk="0" h="9325" w="9960">
                    <a:moveTo>
                      <a:pt x="5032" y="1"/>
                    </a:moveTo>
                    <a:cubicBezTo>
                      <a:pt x="2662" y="1"/>
                      <a:pt x="1600" y="1620"/>
                      <a:pt x="1208" y="2928"/>
                    </a:cubicBezTo>
                    <a:cubicBezTo>
                      <a:pt x="767" y="4405"/>
                      <a:pt x="1" y="7191"/>
                      <a:pt x="3402" y="8811"/>
                    </a:cubicBezTo>
                    <a:cubicBezTo>
                      <a:pt x="4154" y="9169"/>
                      <a:pt x="4848" y="9324"/>
                      <a:pt x="5479" y="9324"/>
                    </a:cubicBezTo>
                    <a:cubicBezTo>
                      <a:pt x="7705" y="9324"/>
                      <a:pt x="9143" y="7397"/>
                      <a:pt x="9500" y="5677"/>
                    </a:cubicBezTo>
                    <a:cubicBezTo>
                      <a:pt x="9960" y="3469"/>
                      <a:pt x="9519" y="663"/>
                      <a:pt x="6012" y="85"/>
                    </a:cubicBezTo>
                    <a:cubicBezTo>
                      <a:pt x="5663" y="28"/>
                      <a:pt x="5337" y="1"/>
                      <a:pt x="50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333"/>
              <p:cNvSpPr/>
              <p:nvPr/>
            </p:nvSpPr>
            <p:spPr>
              <a:xfrm>
                <a:off x="3347625" y="-525925"/>
                <a:ext cx="18275" cy="28675"/>
              </a:xfrm>
              <a:custGeom>
                <a:rect b="b" l="l" r="r" t="t"/>
                <a:pathLst>
                  <a:path extrusionOk="0" h="1147" w="731">
                    <a:moveTo>
                      <a:pt x="540" y="1"/>
                    </a:moveTo>
                    <a:cubicBezTo>
                      <a:pt x="353" y="1"/>
                      <a:pt x="0" y="1081"/>
                      <a:pt x="212" y="1144"/>
                    </a:cubicBezTo>
                    <a:cubicBezTo>
                      <a:pt x="217" y="1146"/>
                      <a:pt x="223" y="1146"/>
                      <a:pt x="230" y="1146"/>
                    </a:cubicBezTo>
                    <a:cubicBezTo>
                      <a:pt x="445" y="1146"/>
                      <a:pt x="730" y="56"/>
                      <a:pt x="553" y="3"/>
                    </a:cubicBezTo>
                    <a:cubicBezTo>
                      <a:pt x="549" y="1"/>
                      <a:pt x="544" y="1"/>
                      <a:pt x="5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333"/>
              <p:cNvSpPr/>
              <p:nvPr/>
            </p:nvSpPr>
            <p:spPr>
              <a:xfrm>
                <a:off x="3403575" y="-509175"/>
                <a:ext cx="18275" cy="28650"/>
              </a:xfrm>
              <a:custGeom>
                <a:rect b="b" l="l" r="r" t="t"/>
                <a:pathLst>
                  <a:path extrusionOk="0" h="1146" w="731">
                    <a:moveTo>
                      <a:pt x="539" y="0"/>
                    </a:moveTo>
                    <a:cubicBezTo>
                      <a:pt x="352" y="0"/>
                      <a:pt x="0" y="1080"/>
                      <a:pt x="211" y="1143"/>
                    </a:cubicBezTo>
                    <a:cubicBezTo>
                      <a:pt x="217" y="1144"/>
                      <a:pt x="223" y="1145"/>
                      <a:pt x="229" y="1145"/>
                    </a:cubicBezTo>
                    <a:cubicBezTo>
                      <a:pt x="444" y="1145"/>
                      <a:pt x="730" y="55"/>
                      <a:pt x="552" y="2"/>
                    </a:cubicBezTo>
                    <a:cubicBezTo>
                      <a:pt x="548" y="1"/>
                      <a:pt x="543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7" name="Google Shape;3777;p333"/>
              <p:cNvSpPr/>
              <p:nvPr/>
            </p:nvSpPr>
            <p:spPr>
              <a:xfrm>
                <a:off x="3279675" y="-509300"/>
                <a:ext cx="20800" cy="85950"/>
              </a:xfrm>
              <a:custGeom>
                <a:rect b="b" l="l" r="r" t="t"/>
                <a:pathLst>
                  <a:path extrusionOk="0" h="3438" w="832">
                    <a:moveTo>
                      <a:pt x="234" y="0"/>
                    </a:moveTo>
                    <a:cubicBezTo>
                      <a:pt x="210" y="0"/>
                      <a:pt x="186" y="14"/>
                      <a:pt x="181" y="43"/>
                    </a:cubicBezTo>
                    <a:cubicBezTo>
                      <a:pt x="0" y="1176"/>
                      <a:pt x="96" y="2423"/>
                      <a:pt x="719" y="3413"/>
                    </a:cubicBezTo>
                    <a:cubicBezTo>
                      <a:pt x="729" y="3430"/>
                      <a:pt x="745" y="3437"/>
                      <a:pt x="761" y="3437"/>
                    </a:cubicBezTo>
                    <a:cubicBezTo>
                      <a:pt x="796" y="3437"/>
                      <a:pt x="832" y="3402"/>
                      <a:pt x="813" y="3362"/>
                    </a:cubicBezTo>
                    <a:cubicBezTo>
                      <a:pt x="351" y="2321"/>
                      <a:pt x="276" y="1177"/>
                      <a:pt x="288" y="53"/>
                    </a:cubicBezTo>
                    <a:cubicBezTo>
                      <a:pt x="289" y="19"/>
                      <a:pt x="261" y="0"/>
                      <a:pt x="2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333"/>
              <p:cNvSpPr/>
              <p:nvPr/>
            </p:nvSpPr>
            <p:spPr>
              <a:xfrm>
                <a:off x="3312650" y="-600250"/>
                <a:ext cx="118950" cy="28950"/>
              </a:xfrm>
              <a:custGeom>
                <a:rect b="b" l="l" r="r" t="t"/>
                <a:pathLst>
                  <a:path extrusionOk="0" h="1158" w="4758">
                    <a:moveTo>
                      <a:pt x="2614" y="0"/>
                    </a:moveTo>
                    <a:cubicBezTo>
                      <a:pt x="1640" y="0"/>
                      <a:pt x="675" y="334"/>
                      <a:pt x="34" y="1070"/>
                    </a:cubicBezTo>
                    <a:cubicBezTo>
                      <a:pt x="0" y="1108"/>
                      <a:pt x="38" y="1157"/>
                      <a:pt x="78" y="1157"/>
                    </a:cubicBezTo>
                    <a:cubicBezTo>
                      <a:pt x="90" y="1157"/>
                      <a:pt x="102" y="1153"/>
                      <a:pt x="112" y="1142"/>
                    </a:cubicBezTo>
                    <a:cubicBezTo>
                      <a:pt x="806" y="502"/>
                      <a:pt x="1733" y="223"/>
                      <a:pt x="2669" y="223"/>
                    </a:cubicBezTo>
                    <a:cubicBezTo>
                      <a:pt x="3356" y="223"/>
                      <a:pt x="4048" y="373"/>
                      <a:pt x="4658" y="641"/>
                    </a:cubicBezTo>
                    <a:cubicBezTo>
                      <a:pt x="4666" y="645"/>
                      <a:pt x="4674" y="646"/>
                      <a:pt x="4681" y="646"/>
                    </a:cubicBezTo>
                    <a:cubicBezTo>
                      <a:pt x="4729" y="646"/>
                      <a:pt x="4758" y="575"/>
                      <a:pt x="4709" y="546"/>
                    </a:cubicBezTo>
                    <a:cubicBezTo>
                      <a:pt x="4097" y="192"/>
                      <a:pt x="3353" y="0"/>
                      <a:pt x="26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779" name="Google Shape;3779;p333"/>
          <p:cNvGrpSpPr/>
          <p:nvPr/>
        </p:nvGrpSpPr>
        <p:grpSpPr>
          <a:xfrm>
            <a:off x="7155648" y="3904626"/>
            <a:ext cx="861472" cy="955423"/>
            <a:chOff x="7050535" y="3299339"/>
            <a:chExt cx="861472" cy="955423"/>
          </a:xfrm>
        </p:grpSpPr>
        <p:grpSp>
          <p:nvGrpSpPr>
            <p:cNvPr id="3780" name="Google Shape;3780;p333"/>
            <p:cNvGrpSpPr/>
            <p:nvPr/>
          </p:nvGrpSpPr>
          <p:grpSpPr>
            <a:xfrm rot="4130221">
              <a:off x="7603170" y="3565086"/>
              <a:ext cx="211462" cy="353728"/>
              <a:chOff x="2258725" y="-1293450"/>
              <a:chExt cx="211475" cy="353750"/>
            </a:xfrm>
          </p:grpSpPr>
          <p:sp>
            <p:nvSpPr>
              <p:cNvPr id="3781" name="Google Shape;3781;p333"/>
              <p:cNvSpPr/>
              <p:nvPr/>
            </p:nvSpPr>
            <p:spPr>
              <a:xfrm>
                <a:off x="2258725" y="-1293450"/>
                <a:ext cx="211475" cy="353750"/>
              </a:xfrm>
              <a:custGeom>
                <a:rect b="b" l="l" r="r" t="t"/>
                <a:pathLst>
                  <a:path extrusionOk="0" h="14150" w="8459">
                    <a:moveTo>
                      <a:pt x="4028" y="1"/>
                    </a:moveTo>
                    <a:cubicBezTo>
                      <a:pt x="3369" y="1"/>
                      <a:pt x="109" y="1940"/>
                      <a:pt x="57" y="2371"/>
                    </a:cubicBezTo>
                    <a:cubicBezTo>
                      <a:pt x="1" y="2830"/>
                      <a:pt x="3632" y="6667"/>
                      <a:pt x="3604" y="6896"/>
                    </a:cubicBezTo>
                    <a:cubicBezTo>
                      <a:pt x="3596" y="6965"/>
                      <a:pt x="3334" y="6978"/>
                      <a:pt x="2972" y="6978"/>
                    </a:cubicBezTo>
                    <a:cubicBezTo>
                      <a:pt x="2752" y="6978"/>
                      <a:pt x="2495" y="6974"/>
                      <a:pt x="2236" y="6974"/>
                    </a:cubicBezTo>
                    <a:cubicBezTo>
                      <a:pt x="1514" y="6974"/>
                      <a:pt x="776" y="7011"/>
                      <a:pt x="767" y="7297"/>
                    </a:cubicBezTo>
                    <a:cubicBezTo>
                      <a:pt x="749" y="7841"/>
                      <a:pt x="5577" y="14150"/>
                      <a:pt x="6158" y="14150"/>
                    </a:cubicBezTo>
                    <a:cubicBezTo>
                      <a:pt x="6171" y="14150"/>
                      <a:pt x="6182" y="14147"/>
                      <a:pt x="6191" y="14140"/>
                    </a:cubicBezTo>
                    <a:cubicBezTo>
                      <a:pt x="6570" y="13857"/>
                      <a:pt x="4923" y="9848"/>
                      <a:pt x="5036" y="9675"/>
                    </a:cubicBezTo>
                    <a:cubicBezTo>
                      <a:pt x="5151" y="9502"/>
                      <a:pt x="8024" y="8827"/>
                      <a:pt x="8241" y="8574"/>
                    </a:cubicBezTo>
                    <a:cubicBezTo>
                      <a:pt x="8458" y="8321"/>
                      <a:pt x="4450" y="297"/>
                      <a:pt x="4120" y="24"/>
                    </a:cubicBezTo>
                    <a:cubicBezTo>
                      <a:pt x="4100" y="8"/>
                      <a:pt x="4069" y="1"/>
                      <a:pt x="402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333"/>
              <p:cNvSpPr/>
              <p:nvPr/>
            </p:nvSpPr>
            <p:spPr>
              <a:xfrm>
                <a:off x="2372450" y="-1049725"/>
                <a:ext cx="28650" cy="83150"/>
              </a:xfrm>
              <a:custGeom>
                <a:rect b="b" l="l" r="r" t="t"/>
                <a:pathLst>
                  <a:path extrusionOk="0" h="3326" w="1146">
                    <a:moveTo>
                      <a:pt x="115" y="0"/>
                    </a:moveTo>
                    <a:lnTo>
                      <a:pt x="0" y="39"/>
                    </a:lnTo>
                    <a:cubicBezTo>
                      <a:pt x="0" y="39"/>
                      <a:pt x="49" y="251"/>
                      <a:pt x="136" y="561"/>
                    </a:cubicBezTo>
                    <a:cubicBezTo>
                      <a:pt x="183" y="715"/>
                      <a:pt x="231" y="897"/>
                      <a:pt x="293" y="1088"/>
                    </a:cubicBezTo>
                    <a:cubicBezTo>
                      <a:pt x="355" y="1279"/>
                      <a:pt x="421" y="1484"/>
                      <a:pt x="486" y="1687"/>
                    </a:cubicBezTo>
                    <a:cubicBezTo>
                      <a:pt x="610" y="2101"/>
                      <a:pt x="734" y="2513"/>
                      <a:pt x="843" y="2819"/>
                    </a:cubicBezTo>
                    <a:cubicBezTo>
                      <a:pt x="947" y="3124"/>
                      <a:pt x="1029" y="3325"/>
                      <a:pt x="1029" y="3325"/>
                    </a:cubicBezTo>
                    <a:lnTo>
                      <a:pt x="1146" y="3293"/>
                    </a:lnTo>
                    <a:cubicBezTo>
                      <a:pt x="1146" y="3293"/>
                      <a:pt x="1107" y="3080"/>
                      <a:pt x="1034" y="2765"/>
                    </a:cubicBezTo>
                    <a:cubicBezTo>
                      <a:pt x="963" y="2448"/>
                      <a:pt x="850" y="2033"/>
                      <a:pt x="734" y="1617"/>
                    </a:cubicBezTo>
                    <a:cubicBezTo>
                      <a:pt x="663" y="1413"/>
                      <a:pt x="590" y="1209"/>
                      <a:pt x="522" y="1017"/>
                    </a:cubicBezTo>
                    <a:cubicBezTo>
                      <a:pt x="455" y="826"/>
                      <a:pt x="383" y="651"/>
                      <a:pt x="325" y="500"/>
                    </a:cubicBezTo>
                    <a:cubicBezTo>
                      <a:pt x="205" y="198"/>
                      <a:pt x="115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333"/>
              <p:cNvSpPr/>
              <p:nvPr/>
            </p:nvSpPr>
            <p:spPr>
              <a:xfrm>
                <a:off x="2383825" y="-1076500"/>
                <a:ext cx="46450" cy="19125"/>
              </a:xfrm>
              <a:custGeom>
                <a:rect b="b" l="l" r="r" t="t"/>
                <a:pathLst>
                  <a:path extrusionOk="0" h="765" w="1858">
                    <a:moveTo>
                      <a:pt x="1816" y="1"/>
                    </a:moveTo>
                    <a:cubicBezTo>
                      <a:pt x="1816" y="1"/>
                      <a:pt x="1696" y="21"/>
                      <a:pt x="1519" y="66"/>
                    </a:cubicBezTo>
                    <a:cubicBezTo>
                      <a:pt x="1343" y="109"/>
                      <a:pt x="1114" y="184"/>
                      <a:pt x="885" y="261"/>
                    </a:cubicBezTo>
                    <a:cubicBezTo>
                      <a:pt x="773" y="305"/>
                      <a:pt x="661" y="348"/>
                      <a:pt x="555" y="389"/>
                    </a:cubicBezTo>
                    <a:cubicBezTo>
                      <a:pt x="450" y="429"/>
                      <a:pt x="354" y="477"/>
                      <a:pt x="272" y="512"/>
                    </a:cubicBezTo>
                    <a:cubicBezTo>
                      <a:pt x="107" y="589"/>
                      <a:pt x="1" y="650"/>
                      <a:pt x="1" y="650"/>
                    </a:cubicBezTo>
                    <a:lnTo>
                      <a:pt x="41" y="765"/>
                    </a:lnTo>
                    <a:cubicBezTo>
                      <a:pt x="41" y="765"/>
                      <a:pt x="162" y="745"/>
                      <a:pt x="338" y="699"/>
                    </a:cubicBezTo>
                    <a:cubicBezTo>
                      <a:pt x="425" y="674"/>
                      <a:pt x="528" y="650"/>
                      <a:pt x="636" y="615"/>
                    </a:cubicBezTo>
                    <a:cubicBezTo>
                      <a:pt x="743" y="580"/>
                      <a:pt x="858" y="542"/>
                      <a:pt x="973" y="505"/>
                    </a:cubicBezTo>
                    <a:cubicBezTo>
                      <a:pt x="1198" y="419"/>
                      <a:pt x="1422" y="332"/>
                      <a:pt x="1586" y="254"/>
                    </a:cubicBezTo>
                    <a:cubicBezTo>
                      <a:pt x="1752" y="177"/>
                      <a:pt x="1857" y="116"/>
                      <a:pt x="1857" y="116"/>
                    </a:cubicBezTo>
                    <a:lnTo>
                      <a:pt x="18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84" name="Google Shape;3784;p333"/>
            <p:cNvGrpSpPr/>
            <p:nvPr/>
          </p:nvGrpSpPr>
          <p:grpSpPr>
            <a:xfrm rot="1851011">
              <a:off x="7427728" y="3320393"/>
              <a:ext cx="183673" cy="367994"/>
              <a:chOff x="2523825" y="-685025"/>
              <a:chExt cx="214450" cy="429700"/>
            </a:xfrm>
          </p:grpSpPr>
          <p:sp>
            <p:nvSpPr>
              <p:cNvPr id="3785" name="Google Shape;3785;p333"/>
              <p:cNvSpPr/>
              <p:nvPr/>
            </p:nvSpPr>
            <p:spPr>
              <a:xfrm>
                <a:off x="2523825" y="-685025"/>
                <a:ext cx="214450" cy="429700"/>
              </a:xfrm>
              <a:custGeom>
                <a:rect b="b" l="l" r="r" t="t"/>
                <a:pathLst>
                  <a:path extrusionOk="0" h="17188" w="8578">
                    <a:moveTo>
                      <a:pt x="5865" y="1"/>
                    </a:moveTo>
                    <a:cubicBezTo>
                      <a:pt x="3874" y="1"/>
                      <a:pt x="1160" y="3325"/>
                      <a:pt x="683" y="6656"/>
                    </a:cubicBezTo>
                    <a:cubicBezTo>
                      <a:pt x="1" y="11412"/>
                      <a:pt x="4331" y="17188"/>
                      <a:pt x="4921" y="17188"/>
                    </a:cubicBezTo>
                    <a:cubicBezTo>
                      <a:pt x="4929" y="17188"/>
                      <a:pt x="4936" y="17187"/>
                      <a:pt x="4943" y="17185"/>
                    </a:cubicBezTo>
                    <a:cubicBezTo>
                      <a:pt x="4943" y="17185"/>
                      <a:pt x="2597" y="11715"/>
                      <a:pt x="3742" y="7505"/>
                    </a:cubicBezTo>
                    <a:cubicBezTo>
                      <a:pt x="4341" y="5296"/>
                      <a:pt x="8577" y="1210"/>
                      <a:pt x="6596" y="175"/>
                    </a:cubicBezTo>
                    <a:cubicBezTo>
                      <a:pt x="6369" y="57"/>
                      <a:pt x="6123" y="1"/>
                      <a:pt x="586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333"/>
              <p:cNvSpPr/>
              <p:nvPr/>
            </p:nvSpPr>
            <p:spPr>
              <a:xfrm>
                <a:off x="2644975" y="-677100"/>
                <a:ext cx="45350" cy="106150"/>
              </a:xfrm>
              <a:custGeom>
                <a:rect b="b" l="l" r="r" t="t"/>
                <a:pathLst>
                  <a:path extrusionOk="0" h="4246" w="1814">
                    <a:moveTo>
                      <a:pt x="1347" y="0"/>
                    </a:moveTo>
                    <a:lnTo>
                      <a:pt x="1259" y="62"/>
                    </a:lnTo>
                    <a:cubicBezTo>
                      <a:pt x="1259" y="62"/>
                      <a:pt x="1299" y="124"/>
                      <a:pt x="1367" y="234"/>
                    </a:cubicBezTo>
                    <a:cubicBezTo>
                      <a:pt x="1405" y="289"/>
                      <a:pt x="1447" y="356"/>
                      <a:pt x="1473" y="435"/>
                    </a:cubicBezTo>
                    <a:cubicBezTo>
                      <a:pt x="1504" y="515"/>
                      <a:pt x="1547" y="598"/>
                      <a:pt x="1563" y="704"/>
                    </a:cubicBezTo>
                    <a:cubicBezTo>
                      <a:pt x="1574" y="755"/>
                      <a:pt x="1588" y="808"/>
                      <a:pt x="1598" y="863"/>
                    </a:cubicBezTo>
                    <a:cubicBezTo>
                      <a:pt x="1600" y="920"/>
                      <a:pt x="1602" y="978"/>
                      <a:pt x="1604" y="1038"/>
                    </a:cubicBezTo>
                    <a:cubicBezTo>
                      <a:pt x="1610" y="1097"/>
                      <a:pt x="1602" y="1159"/>
                      <a:pt x="1593" y="1222"/>
                    </a:cubicBezTo>
                    <a:cubicBezTo>
                      <a:pt x="1582" y="1284"/>
                      <a:pt x="1585" y="1349"/>
                      <a:pt x="1566" y="1413"/>
                    </a:cubicBezTo>
                    <a:cubicBezTo>
                      <a:pt x="1536" y="1542"/>
                      <a:pt x="1501" y="1674"/>
                      <a:pt x="1445" y="1804"/>
                    </a:cubicBezTo>
                    <a:cubicBezTo>
                      <a:pt x="1400" y="1937"/>
                      <a:pt x="1328" y="2065"/>
                      <a:pt x="1265" y="2194"/>
                    </a:cubicBezTo>
                    <a:cubicBezTo>
                      <a:pt x="1132" y="2451"/>
                      <a:pt x="972" y="2697"/>
                      <a:pt x="817" y="2925"/>
                    </a:cubicBezTo>
                    <a:cubicBezTo>
                      <a:pt x="661" y="3155"/>
                      <a:pt x="515" y="3369"/>
                      <a:pt x="390" y="3553"/>
                    </a:cubicBezTo>
                    <a:cubicBezTo>
                      <a:pt x="139" y="3923"/>
                      <a:pt x="0" y="4191"/>
                      <a:pt x="0" y="4191"/>
                    </a:cubicBezTo>
                    <a:lnTo>
                      <a:pt x="91" y="4246"/>
                    </a:lnTo>
                    <a:cubicBezTo>
                      <a:pt x="91" y="4246"/>
                      <a:pt x="259" y="4004"/>
                      <a:pt x="532" y="3655"/>
                    </a:cubicBezTo>
                    <a:cubicBezTo>
                      <a:pt x="802" y="3303"/>
                      <a:pt x="1173" y="2833"/>
                      <a:pt x="1464" y="2299"/>
                    </a:cubicBezTo>
                    <a:cubicBezTo>
                      <a:pt x="1531" y="2162"/>
                      <a:pt x="1602" y="2027"/>
                      <a:pt x="1650" y="1883"/>
                    </a:cubicBezTo>
                    <a:cubicBezTo>
                      <a:pt x="1707" y="1742"/>
                      <a:pt x="1743" y="1596"/>
                      <a:pt x="1773" y="1453"/>
                    </a:cubicBezTo>
                    <a:cubicBezTo>
                      <a:pt x="1794" y="1309"/>
                      <a:pt x="1814" y="1166"/>
                      <a:pt x="1799" y="1032"/>
                    </a:cubicBezTo>
                    <a:cubicBezTo>
                      <a:pt x="1792" y="964"/>
                      <a:pt x="1786" y="899"/>
                      <a:pt x="1780" y="835"/>
                    </a:cubicBezTo>
                    <a:cubicBezTo>
                      <a:pt x="1766" y="773"/>
                      <a:pt x="1747" y="715"/>
                      <a:pt x="1732" y="658"/>
                    </a:cubicBezTo>
                    <a:cubicBezTo>
                      <a:pt x="1708" y="543"/>
                      <a:pt x="1650" y="447"/>
                      <a:pt x="1605" y="361"/>
                    </a:cubicBezTo>
                    <a:cubicBezTo>
                      <a:pt x="1564" y="272"/>
                      <a:pt x="1516" y="210"/>
                      <a:pt x="1475" y="160"/>
                    </a:cubicBezTo>
                    <a:cubicBezTo>
                      <a:pt x="1394" y="58"/>
                      <a:pt x="1347" y="0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333"/>
              <p:cNvSpPr/>
              <p:nvPr/>
            </p:nvSpPr>
            <p:spPr>
              <a:xfrm>
                <a:off x="2594325" y="-518425"/>
                <a:ext cx="18675" cy="136625"/>
              </a:xfrm>
              <a:custGeom>
                <a:rect b="b" l="l" r="r" t="t"/>
                <a:pathLst>
                  <a:path extrusionOk="0" h="5465" w="747">
                    <a:moveTo>
                      <a:pt x="647" y="0"/>
                    </a:moveTo>
                    <a:cubicBezTo>
                      <a:pt x="647" y="0"/>
                      <a:pt x="612" y="80"/>
                      <a:pt x="550" y="218"/>
                    </a:cubicBezTo>
                    <a:cubicBezTo>
                      <a:pt x="518" y="287"/>
                      <a:pt x="481" y="371"/>
                      <a:pt x="438" y="467"/>
                    </a:cubicBezTo>
                    <a:cubicBezTo>
                      <a:pt x="390" y="561"/>
                      <a:pt x="352" y="675"/>
                      <a:pt x="317" y="804"/>
                    </a:cubicBezTo>
                    <a:cubicBezTo>
                      <a:pt x="281" y="931"/>
                      <a:pt x="241" y="1069"/>
                      <a:pt x="198" y="1216"/>
                    </a:cubicBezTo>
                    <a:cubicBezTo>
                      <a:pt x="159" y="1362"/>
                      <a:pt x="138" y="1519"/>
                      <a:pt x="109" y="1681"/>
                    </a:cubicBezTo>
                    <a:cubicBezTo>
                      <a:pt x="80" y="1844"/>
                      <a:pt x="50" y="2011"/>
                      <a:pt x="42" y="2183"/>
                    </a:cubicBezTo>
                    <a:cubicBezTo>
                      <a:pt x="28" y="2355"/>
                      <a:pt x="14" y="2530"/>
                      <a:pt x="0" y="2704"/>
                    </a:cubicBezTo>
                    <a:cubicBezTo>
                      <a:pt x="2" y="2879"/>
                      <a:pt x="5" y="3055"/>
                      <a:pt x="7" y="3227"/>
                    </a:cubicBezTo>
                    <a:cubicBezTo>
                      <a:pt x="3" y="3399"/>
                      <a:pt x="21" y="3568"/>
                      <a:pt x="35" y="3731"/>
                    </a:cubicBezTo>
                    <a:cubicBezTo>
                      <a:pt x="54" y="4059"/>
                      <a:pt x="110" y="4360"/>
                      <a:pt x="156" y="4618"/>
                    </a:cubicBezTo>
                    <a:cubicBezTo>
                      <a:pt x="193" y="4878"/>
                      <a:pt x="270" y="5085"/>
                      <a:pt x="305" y="5233"/>
                    </a:cubicBezTo>
                    <a:cubicBezTo>
                      <a:pt x="345" y="5380"/>
                      <a:pt x="368" y="5464"/>
                      <a:pt x="368" y="5464"/>
                    </a:cubicBezTo>
                    <a:lnTo>
                      <a:pt x="471" y="5436"/>
                    </a:lnTo>
                    <a:cubicBezTo>
                      <a:pt x="471" y="5436"/>
                      <a:pt x="455" y="5351"/>
                      <a:pt x="428" y="5203"/>
                    </a:cubicBezTo>
                    <a:cubicBezTo>
                      <a:pt x="404" y="5054"/>
                      <a:pt x="352" y="4846"/>
                      <a:pt x="328" y="4590"/>
                    </a:cubicBezTo>
                    <a:cubicBezTo>
                      <a:pt x="311" y="4462"/>
                      <a:pt x="294" y="4324"/>
                      <a:pt x="276" y="4178"/>
                    </a:cubicBezTo>
                    <a:cubicBezTo>
                      <a:pt x="259" y="4032"/>
                      <a:pt x="259" y="3876"/>
                      <a:pt x="244" y="3716"/>
                    </a:cubicBezTo>
                    <a:cubicBezTo>
                      <a:pt x="233" y="3556"/>
                      <a:pt x="219" y="3391"/>
                      <a:pt x="225" y="3222"/>
                    </a:cubicBezTo>
                    <a:cubicBezTo>
                      <a:pt x="225" y="3054"/>
                      <a:pt x="226" y="2883"/>
                      <a:pt x="227" y="2712"/>
                    </a:cubicBezTo>
                    <a:cubicBezTo>
                      <a:pt x="238" y="2541"/>
                      <a:pt x="249" y="2371"/>
                      <a:pt x="260" y="2203"/>
                    </a:cubicBezTo>
                    <a:cubicBezTo>
                      <a:pt x="265" y="2035"/>
                      <a:pt x="291" y="1871"/>
                      <a:pt x="317" y="1713"/>
                    </a:cubicBezTo>
                    <a:cubicBezTo>
                      <a:pt x="345" y="1556"/>
                      <a:pt x="358" y="1401"/>
                      <a:pt x="387" y="1259"/>
                    </a:cubicBezTo>
                    <a:cubicBezTo>
                      <a:pt x="421" y="1117"/>
                      <a:pt x="454" y="983"/>
                      <a:pt x="483" y="860"/>
                    </a:cubicBezTo>
                    <a:cubicBezTo>
                      <a:pt x="511" y="736"/>
                      <a:pt x="537" y="622"/>
                      <a:pt x="578" y="523"/>
                    </a:cubicBezTo>
                    <a:cubicBezTo>
                      <a:pt x="613" y="423"/>
                      <a:pt x="643" y="336"/>
                      <a:pt x="668" y="265"/>
                    </a:cubicBezTo>
                    <a:cubicBezTo>
                      <a:pt x="717" y="122"/>
                      <a:pt x="746" y="40"/>
                      <a:pt x="746" y="40"/>
                    </a:cubicBezTo>
                    <a:lnTo>
                      <a:pt x="6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88" name="Google Shape;3788;p333"/>
            <p:cNvGrpSpPr/>
            <p:nvPr/>
          </p:nvGrpSpPr>
          <p:grpSpPr>
            <a:xfrm>
              <a:off x="7050535" y="3749254"/>
              <a:ext cx="539877" cy="505508"/>
              <a:chOff x="3684900" y="-606750"/>
              <a:chExt cx="248975" cy="233125"/>
            </a:xfrm>
          </p:grpSpPr>
          <p:sp>
            <p:nvSpPr>
              <p:cNvPr id="3789" name="Google Shape;3789;p333"/>
              <p:cNvSpPr/>
              <p:nvPr/>
            </p:nvSpPr>
            <p:spPr>
              <a:xfrm>
                <a:off x="3684900" y="-606750"/>
                <a:ext cx="248975" cy="233125"/>
              </a:xfrm>
              <a:custGeom>
                <a:rect b="b" l="l" r="r" t="t"/>
                <a:pathLst>
                  <a:path extrusionOk="0" h="9325" w="9959">
                    <a:moveTo>
                      <a:pt x="5032" y="1"/>
                    </a:moveTo>
                    <a:cubicBezTo>
                      <a:pt x="2662" y="1"/>
                      <a:pt x="1599" y="1620"/>
                      <a:pt x="1208" y="2928"/>
                    </a:cubicBezTo>
                    <a:cubicBezTo>
                      <a:pt x="767" y="4405"/>
                      <a:pt x="0" y="7191"/>
                      <a:pt x="3402" y="8811"/>
                    </a:cubicBezTo>
                    <a:cubicBezTo>
                      <a:pt x="4153" y="9169"/>
                      <a:pt x="4847" y="9324"/>
                      <a:pt x="5478" y="9324"/>
                    </a:cubicBezTo>
                    <a:cubicBezTo>
                      <a:pt x="7705" y="9324"/>
                      <a:pt x="9142" y="7397"/>
                      <a:pt x="9500" y="5677"/>
                    </a:cubicBezTo>
                    <a:cubicBezTo>
                      <a:pt x="9959" y="3469"/>
                      <a:pt x="9518" y="663"/>
                      <a:pt x="6012" y="85"/>
                    </a:cubicBezTo>
                    <a:cubicBezTo>
                      <a:pt x="5662" y="28"/>
                      <a:pt x="5336" y="1"/>
                      <a:pt x="50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333"/>
              <p:cNvSpPr/>
              <p:nvPr/>
            </p:nvSpPr>
            <p:spPr>
              <a:xfrm>
                <a:off x="3785025" y="-532000"/>
                <a:ext cx="18300" cy="28675"/>
              </a:xfrm>
              <a:custGeom>
                <a:rect b="b" l="l" r="r" t="t"/>
                <a:pathLst>
                  <a:path extrusionOk="0" h="1147" w="732">
                    <a:moveTo>
                      <a:pt x="540" y="1"/>
                    </a:moveTo>
                    <a:cubicBezTo>
                      <a:pt x="353" y="1"/>
                      <a:pt x="1" y="1081"/>
                      <a:pt x="211" y="1144"/>
                    </a:cubicBezTo>
                    <a:cubicBezTo>
                      <a:pt x="217" y="1146"/>
                      <a:pt x="223" y="1147"/>
                      <a:pt x="229" y="1147"/>
                    </a:cubicBezTo>
                    <a:cubicBezTo>
                      <a:pt x="444" y="1147"/>
                      <a:pt x="731" y="56"/>
                      <a:pt x="553" y="3"/>
                    </a:cubicBezTo>
                    <a:cubicBezTo>
                      <a:pt x="548" y="2"/>
                      <a:pt x="544" y="1"/>
                      <a:pt x="5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333"/>
              <p:cNvSpPr/>
              <p:nvPr/>
            </p:nvSpPr>
            <p:spPr>
              <a:xfrm>
                <a:off x="3840950" y="-515250"/>
                <a:ext cx="18300" cy="28650"/>
              </a:xfrm>
              <a:custGeom>
                <a:rect b="b" l="l" r="r" t="t"/>
                <a:pathLst>
                  <a:path extrusionOk="0" h="1146" w="732">
                    <a:moveTo>
                      <a:pt x="540" y="1"/>
                    </a:moveTo>
                    <a:cubicBezTo>
                      <a:pt x="354" y="1"/>
                      <a:pt x="1" y="1080"/>
                      <a:pt x="212" y="1143"/>
                    </a:cubicBezTo>
                    <a:cubicBezTo>
                      <a:pt x="218" y="1145"/>
                      <a:pt x="224" y="1145"/>
                      <a:pt x="230" y="1145"/>
                    </a:cubicBezTo>
                    <a:cubicBezTo>
                      <a:pt x="445" y="1145"/>
                      <a:pt x="731" y="55"/>
                      <a:pt x="554" y="3"/>
                    </a:cubicBezTo>
                    <a:cubicBezTo>
                      <a:pt x="549" y="1"/>
                      <a:pt x="545" y="1"/>
                      <a:pt x="5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333"/>
              <p:cNvSpPr/>
              <p:nvPr/>
            </p:nvSpPr>
            <p:spPr>
              <a:xfrm>
                <a:off x="3711300" y="-509300"/>
                <a:ext cx="20825" cy="85950"/>
              </a:xfrm>
              <a:custGeom>
                <a:rect b="b" l="l" r="r" t="t"/>
                <a:pathLst>
                  <a:path extrusionOk="0" h="3438" w="833">
                    <a:moveTo>
                      <a:pt x="234" y="0"/>
                    </a:moveTo>
                    <a:cubicBezTo>
                      <a:pt x="210" y="0"/>
                      <a:pt x="186" y="14"/>
                      <a:pt x="181" y="43"/>
                    </a:cubicBezTo>
                    <a:cubicBezTo>
                      <a:pt x="1" y="1176"/>
                      <a:pt x="97" y="2423"/>
                      <a:pt x="719" y="3413"/>
                    </a:cubicBezTo>
                    <a:cubicBezTo>
                      <a:pt x="730" y="3430"/>
                      <a:pt x="745" y="3437"/>
                      <a:pt x="761" y="3437"/>
                    </a:cubicBezTo>
                    <a:cubicBezTo>
                      <a:pt x="796" y="3437"/>
                      <a:pt x="832" y="3402"/>
                      <a:pt x="813" y="3362"/>
                    </a:cubicBezTo>
                    <a:cubicBezTo>
                      <a:pt x="352" y="2321"/>
                      <a:pt x="276" y="1177"/>
                      <a:pt x="289" y="53"/>
                    </a:cubicBezTo>
                    <a:cubicBezTo>
                      <a:pt x="290" y="19"/>
                      <a:pt x="262" y="0"/>
                      <a:pt x="2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3" name="Google Shape;3793;p333"/>
              <p:cNvSpPr/>
              <p:nvPr/>
            </p:nvSpPr>
            <p:spPr>
              <a:xfrm>
                <a:off x="3744275" y="-600250"/>
                <a:ext cx="118950" cy="28950"/>
              </a:xfrm>
              <a:custGeom>
                <a:rect b="b" l="l" r="r" t="t"/>
                <a:pathLst>
                  <a:path extrusionOk="0" h="1158" w="4758">
                    <a:moveTo>
                      <a:pt x="2615" y="0"/>
                    </a:moveTo>
                    <a:cubicBezTo>
                      <a:pt x="1640" y="0"/>
                      <a:pt x="676" y="334"/>
                      <a:pt x="34" y="1070"/>
                    </a:cubicBezTo>
                    <a:cubicBezTo>
                      <a:pt x="1" y="1108"/>
                      <a:pt x="39" y="1157"/>
                      <a:pt x="78" y="1157"/>
                    </a:cubicBezTo>
                    <a:cubicBezTo>
                      <a:pt x="90" y="1157"/>
                      <a:pt x="102" y="1153"/>
                      <a:pt x="113" y="1142"/>
                    </a:cubicBezTo>
                    <a:cubicBezTo>
                      <a:pt x="806" y="502"/>
                      <a:pt x="1733" y="223"/>
                      <a:pt x="2670" y="223"/>
                    </a:cubicBezTo>
                    <a:cubicBezTo>
                      <a:pt x="3356" y="223"/>
                      <a:pt x="4049" y="373"/>
                      <a:pt x="4658" y="641"/>
                    </a:cubicBezTo>
                    <a:cubicBezTo>
                      <a:pt x="4666" y="645"/>
                      <a:pt x="4674" y="646"/>
                      <a:pt x="4682" y="646"/>
                    </a:cubicBezTo>
                    <a:cubicBezTo>
                      <a:pt x="4729" y="646"/>
                      <a:pt x="4758" y="575"/>
                      <a:pt x="4710" y="546"/>
                    </a:cubicBezTo>
                    <a:cubicBezTo>
                      <a:pt x="4097" y="192"/>
                      <a:pt x="3353" y="0"/>
                      <a:pt x="26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94" name="Google Shape;3794;p333"/>
            <p:cNvSpPr/>
            <p:nvPr/>
          </p:nvSpPr>
          <p:spPr>
            <a:xfrm rot="2945353">
              <a:off x="7605640" y="3531841"/>
              <a:ext cx="71909" cy="73138"/>
            </a:xfrm>
            <a:custGeom>
              <a:rect b="b" l="l" r="r" t="t"/>
              <a:pathLst>
                <a:path extrusionOk="0" h="2029" w="1995">
                  <a:moveTo>
                    <a:pt x="926" y="0"/>
                  </a:moveTo>
                  <a:cubicBezTo>
                    <a:pt x="860" y="0"/>
                    <a:pt x="790" y="11"/>
                    <a:pt x="716" y="34"/>
                  </a:cubicBezTo>
                  <a:cubicBezTo>
                    <a:pt x="0" y="255"/>
                    <a:pt x="108" y="2029"/>
                    <a:pt x="948" y="2029"/>
                  </a:cubicBezTo>
                  <a:cubicBezTo>
                    <a:pt x="994" y="2029"/>
                    <a:pt x="1042" y="2024"/>
                    <a:pt x="1093" y="2012"/>
                  </a:cubicBezTo>
                  <a:cubicBezTo>
                    <a:pt x="1994" y="1812"/>
                    <a:pt x="1791" y="0"/>
                    <a:pt x="9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95" name="Google Shape;3795;p333"/>
            <p:cNvGrpSpPr/>
            <p:nvPr/>
          </p:nvGrpSpPr>
          <p:grpSpPr>
            <a:xfrm rot="-867606">
              <a:off x="7220580" y="3323850"/>
              <a:ext cx="102123" cy="361067"/>
              <a:chOff x="1825350" y="-685725"/>
              <a:chExt cx="102125" cy="361075"/>
            </a:xfrm>
          </p:grpSpPr>
          <p:sp>
            <p:nvSpPr>
              <p:cNvPr id="3796" name="Google Shape;3796;p333"/>
              <p:cNvSpPr/>
              <p:nvPr/>
            </p:nvSpPr>
            <p:spPr>
              <a:xfrm>
                <a:off x="1825350" y="-685725"/>
                <a:ext cx="102125" cy="361075"/>
              </a:xfrm>
              <a:custGeom>
                <a:rect b="b" l="l" r="r" t="t"/>
                <a:pathLst>
                  <a:path extrusionOk="0" h="14443" w="4085">
                    <a:moveTo>
                      <a:pt x="352" y="0"/>
                    </a:moveTo>
                    <a:cubicBezTo>
                      <a:pt x="350" y="0"/>
                      <a:pt x="348" y="0"/>
                      <a:pt x="346" y="1"/>
                    </a:cubicBezTo>
                    <a:cubicBezTo>
                      <a:pt x="1" y="49"/>
                      <a:pt x="1684" y="4346"/>
                      <a:pt x="1967" y="7674"/>
                    </a:cubicBezTo>
                    <a:cubicBezTo>
                      <a:pt x="2250" y="10993"/>
                      <a:pt x="556" y="14442"/>
                      <a:pt x="826" y="14442"/>
                    </a:cubicBezTo>
                    <a:cubicBezTo>
                      <a:pt x="826" y="14442"/>
                      <a:pt x="827" y="14442"/>
                      <a:pt x="828" y="14442"/>
                    </a:cubicBezTo>
                    <a:cubicBezTo>
                      <a:pt x="1106" y="14426"/>
                      <a:pt x="4013" y="10965"/>
                      <a:pt x="4049" y="7421"/>
                    </a:cubicBezTo>
                    <a:cubicBezTo>
                      <a:pt x="4084" y="3898"/>
                      <a:pt x="715" y="0"/>
                      <a:pt x="3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333"/>
              <p:cNvSpPr/>
              <p:nvPr/>
            </p:nvSpPr>
            <p:spPr>
              <a:xfrm>
                <a:off x="1875075" y="-548750"/>
                <a:ext cx="11550" cy="112475"/>
              </a:xfrm>
              <a:custGeom>
                <a:rect b="b" l="l" r="r" t="t"/>
                <a:pathLst>
                  <a:path extrusionOk="0" h="4499" w="462">
                    <a:moveTo>
                      <a:pt x="101" y="1"/>
                    </a:moveTo>
                    <a:lnTo>
                      <a:pt x="1" y="24"/>
                    </a:lnTo>
                    <a:cubicBezTo>
                      <a:pt x="1" y="24"/>
                      <a:pt x="13" y="94"/>
                      <a:pt x="35" y="215"/>
                    </a:cubicBezTo>
                    <a:cubicBezTo>
                      <a:pt x="55" y="337"/>
                      <a:pt x="99" y="510"/>
                      <a:pt x="122" y="717"/>
                    </a:cubicBezTo>
                    <a:cubicBezTo>
                      <a:pt x="136" y="820"/>
                      <a:pt x="151" y="932"/>
                      <a:pt x="168" y="1051"/>
                    </a:cubicBezTo>
                    <a:cubicBezTo>
                      <a:pt x="186" y="1168"/>
                      <a:pt x="187" y="1296"/>
                      <a:pt x="202" y="1426"/>
                    </a:cubicBezTo>
                    <a:cubicBezTo>
                      <a:pt x="233" y="1686"/>
                      <a:pt x="232" y="1966"/>
                      <a:pt x="244" y="2244"/>
                    </a:cubicBezTo>
                    <a:cubicBezTo>
                      <a:pt x="243" y="2524"/>
                      <a:pt x="250" y="2804"/>
                      <a:pt x="233" y="3066"/>
                    </a:cubicBezTo>
                    <a:cubicBezTo>
                      <a:pt x="225" y="3328"/>
                      <a:pt x="210" y="3573"/>
                      <a:pt x="195" y="3784"/>
                    </a:cubicBezTo>
                    <a:cubicBezTo>
                      <a:pt x="165" y="4205"/>
                      <a:pt x="145" y="4485"/>
                      <a:pt x="145" y="4485"/>
                    </a:cubicBezTo>
                    <a:lnTo>
                      <a:pt x="246" y="4499"/>
                    </a:lnTo>
                    <a:cubicBezTo>
                      <a:pt x="246" y="4499"/>
                      <a:pt x="259" y="4429"/>
                      <a:pt x="281" y="4308"/>
                    </a:cubicBezTo>
                    <a:cubicBezTo>
                      <a:pt x="299" y="4185"/>
                      <a:pt x="340" y="4012"/>
                      <a:pt x="362" y="3800"/>
                    </a:cubicBezTo>
                    <a:cubicBezTo>
                      <a:pt x="386" y="3589"/>
                      <a:pt x="422" y="3343"/>
                      <a:pt x="435" y="3077"/>
                    </a:cubicBezTo>
                    <a:cubicBezTo>
                      <a:pt x="457" y="2811"/>
                      <a:pt x="455" y="2526"/>
                      <a:pt x="462" y="2241"/>
                    </a:cubicBezTo>
                    <a:cubicBezTo>
                      <a:pt x="446" y="1956"/>
                      <a:pt x="440" y="1672"/>
                      <a:pt x="404" y="1406"/>
                    </a:cubicBezTo>
                    <a:cubicBezTo>
                      <a:pt x="388" y="1274"/>
                      <a:pt x="379" y="1145"/>
                      <a:pt x="353" y="1024"/>
                    </a:cubicBezTo>
                    <a:cubicBezTo>
                      <a:pt x="329" y="902"/>
                      <a:pt x="307" y="789"/>
                      <a:pt x="286" y="682"/>
                    </a:cubicBezTo>
                    <a:cubicBezTo>
                      <a:pt x="251" y="470"/>
                      <a:pt x="186" y="307"/>
                      <a:pt x="157" y="187"/>
                    </a:cubicBezTo>
                    <a:cubicBezTo>
                      <a:pt x="121" y="68"/>
                      <a:pt x="101" y="1"/>
                      <a:pt x="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3798" name="Google Shape;3798;p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67820" y="3840000"/>
            <a:ext cx="17617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9" name="Google Shape;3799;p3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" y="-9"/>
            <a:ext cx="546076" cy="868200"/>
          </a:xfrm>
          <a:prstGeom prst="rect">
            <a:avLst/>
          </a:prstGeom>
          <a:noFill/>
          <a:ln>
            <a:noFill/>
          </a:ln>
        </p:spPr>
      </p:pic>
      <p:sp>
        <p:nvSpPr>
          <p:cNvPr id="3800" name="Google Shape;3800;p333"/>
          <p:cNvSpPr txBox="1"/>
          <p:nvPr>
            <p:ph type="title"/>
          </p:nvPr>
        </p:nvSpPr>
        <p:spPr>
          <a:xfrm>
            <a:off x="861700" y="118950"/>
            <a:ext cx="7533900" cy="6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7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4" name="Shape 3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5" name="Google Shape;3805;p334"/>
          <p:cNvSpPr txBox="1"/>
          <p:nvPr>
            <p:ph type="title"/>
          </p:nvPr>
        </p:nvSpPr>
        <p:spPr>
          <a:xfrm>
            <a:off x="720000" y="2486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</a:t>
            </a:r>
            <a:r>
              <a:rPr lang="en">
                <a:solidFill>
                  <a:schemeClr val="accent4"/>
                </a:solidFill>
              </a:rPr>
              <a:t>FORMULATION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806" name="Google Shape;3806;p334"/>
          <p:cNvSpPr txBox="1"/>
          <p:nvPr/>
        </p:nvSpPr>
        <p:spPr>
          <a:xfrm>
            <a:off x="3872500" y="1390075"/>
            <a:ext cx="5030700" cy="36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</a:pPr>
            <a:r>
              <a:rPr lang="en" sz="13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The problem is to develop a machine learning model that can accurately detect seizures in people with epilepsy using sensor data obtained from wearable devices. </a:t>
            </a:r>
            <a:endParaRPr sz="13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</a:pPr>
            <a:r>
              <a:rPr lang="en" sz="13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The system should be capable of collecting and storing physiological signals like EDA and ACC, which can help identify the occurrence of seizures. </a:t>
            </a:r>
            <a:endParaRPr sz="13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</a:pPr>
            <a:r>
              <a:rPr lang="en" sz="13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The model should be designed to provide real-time alerts when a seizure is detected, enabling timely intervention by caregivers or medical professionals. </a:t>
            </a:r>
            <a:endParaRPr sz="13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aleway Medium"/>
              <a:buChar char="●"/>
            </a:pPr>
            <a:r>
              <a:rPr lang="en" sz="13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By providing a reliable and accurate seizure detection system, this technology can reduce the burden on caregivers and healthcare providers while providing greater independence and freedom for individuals with epilepsy. </a:t>
            </a:r>
            <a:endParaRPr sz="13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grpSp>
        <p:nvGrpSpPr>
          <p:cNvPr id="3807" name="Google Shape;3807;p334"/>
          <p:cNvGrpSpPr/>
          <p:nvPr/>
        </p:nvGrpSpPr>
        <p:grpSpPr>
          <a:xfrm>
            <a:off x="401513" y="1307077"/>
            <a:ext cx="3306655" cy="3836414"/>
            <a:chOff x="4494444" y="401313"/>
            <a:chExt cx="1411773" cy="1772998"/>
          </a:xfrm>
        </p:grpSpPr>
        <p:sp>
          <p:nvSpPr>
            <p:cNvPr id="3808" name="Google Shape;3808;p334"/>
            <p:cNvSpPr/>
            <p:nvPr/>
          </p:nvSpPr>
          <p:spPr>
            <a:xfrm>
              <a:off x="4494444" y="634914"/>
              <a:ext cx="1411773" cy="1169249"/>
            </a:xfrm>
            <a:custGeom>
              <a:rect b="b" l="l" r="r" t="t"/>
              <a:pathLst>
                <a:path extrusionOk="0" h="15987" w="19303">
                  <a:moveTo>
                    <a:pt x="9602" y="1"/>
                  </a:moveTo>
                  <a:cubicBezTo>
                    <a:pt x="8861" y="1"/>
                    <a:pt x="1" y="326"/>
                    <a:pt x="2605" y="15987"/>
                  </a:cubicBezTo>
                  <a:lnTo>
                    <a:pt x="9651" y="14822"/>
                  </a:lnTo>
                  <a:lnTo>
                    <a:pt x="16698" y="15987"/>
                  </a:lnTo>
                  <a:cubicBezTo>
                    <a:pt x="19302" y="326"/>
                    <a:pt x="10442" y="1"/>
                    <a:pt x="9700" y="1"/>
                  </a:cubicBezTo>
                  <a:cubicBezTo>
                    <a:pt x="9668" y="1"/>
                    <a:pt x="9651" y="1"/>
                    <a:pt x="9651" y="1"/>
                  </a:cubicBezTo>
                  <a:cubicBezTo>
                    <a:pt x="9651" y="1"/>
                    <a:pt x="9634" y="1"/>
                    <a:pt x="9602" y="1"/>
                  </a:cubicBezTo>
                  <a:close/>
                </a:path>
              </a:pathLst>
            </a:custGeom>
            <a:solidFill>
              <a:srgbClr val="3C35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334"/>
            <p:cNvSpPr/>
            <p:nvPr/>
          </p:nvSpPr>
          <p:spPr>
            <a:xfrm>
              <a:off x="4784948" y="1636019"/>
              <a:ext cx="833329" cy="538292"/>
            </a:xfrm>
            <a:custGeom>
              <a:rect b="b" l="l" r="r" t="t"/>
              <a:pathLst>
                <a:path extrusionOk="0" h="7360" w="11394">
                  <a:moveTo>
                    <a:pt x="3154" y="1"/>
                  </a:moveTo>
                  <a:cubicBezTo>
                    <a:pt x="3154" y="1"/>
                    <a:pt x="3417" y="3943"/>
                    <a:pt x="3154" y="4206"/>
                  </a:cubicBezTo>
                  <a:cubicBezTo>
                    <a:pt x="2891" y="4469"/>
                    <a:pt x="0" y="7360"/>
                    <a:pt x="0" y="7360"/>
                  </a:cubicBezTo>
                  <a:lnTo>
                    <a:pt x="11394" y="7360"/>
                  </a:lnTo>
                  <a:cubicBezTo>
                    <a:pt x="11394" y="7360"/>
                    <a:pt x="8751" y="4469"/>
                    <a:pt x="8488" y="4206"/>
                  </a:cubicBezTo>
                  <a:cubicBezTo>
                    <a:pt x="8225" y="3943"/>
                    <a:pt x="8488" y="1"/>
                    <a:pt x="8488" y="1"/>
                  </a:cubicBezTo>
                  <a:close/>
                </a:path>
              </a:pathLst>
            </a:custGeom>
            <a:solidFill>
              <a:srgbClr val="D384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334"/>
            <p:cNvSpPr/>
            <p:nvPr/>
          </p:nvSpPr>
          <p:spPr>
            <a:xfrm>
              <a:off x="4693965" y="1211749"/>
              <a:ext cx="216999" cy="322171"/>
            </a:xfrm>
            <a:custGeom>
              <a:rect b="b" l="l" r="r" t="t"/>
              <a:pathLst>
                <a:path extrusionOk="0" h="4405" w="2967">
                  <a:moveTo>
                    <a:pt x="1304" y="0"/>
                  </a:moveTo>
                  <a:cubicBezTo>
                    <a:pt x="1217" y="0"/>
                    <a:pt x="1126" y="21"/>
                    <a:pt x="1029" y="66"/>
                  </a:cubicBezTo>
                  <a:cubicBezTo>
                    <a:pt x="1" y="545"/>
                    <a:pt x="36" y="3667"/>
                    <a:pt x="1269" y="4211"/>
                  </a:cubicBezTo>
                  <a:cubicBezTo>
                    <a:pt x="1555" y="4337"/>
                    <a:pt x="1809" y="4404"/>
                    <a:pt x="2020" y="4404"/>
                  </a:cubicBezTo>
                  <a:cubicBezTo>
                    <a:pt x="2720" y="4404"/>
                    <a:pt x="2967" y="3669"/>
                    <a:pt x="2468" y="1881"/>
                  </a:cubicBezTo>
                  <a:cubicBezTo>
                    <a:pt x="2468" y="1881"/>
                    <a:pt x="2130" y="0"/>
                    <a:pt x="1304" y="0"/>
                  </a:cubicBezTo>
                  <a:close/>
                </a:path>
              </a:pathLst>
            </a:custGeom>
            <a:solidFill>
              <a:srgbClr val="D384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334"/>
            <p:cNvSpPr/>
            <p:nvPr/>
          </p:nvSpPr>
          <p:spPr>
            <a:xfrm>
              <a:off x="5490802" y="1211749"/>
              <a:ext cx="216926" cy="322171"/>
            </a:xfrm>
            <a:custGeom>
              <a:rect b="b" l="l" r="r" t="t"/>
              <a:pathLst>
                <a:path extrusionOk="0" h="4405" w="2966">
                  <a:moveTo>
                    <a:pt x="1663" y="0"/>
                  </a:moveTo>
                  <a:cubicBezTo>
                    <a:pt x="837" y="0"/>
                    <a:pt x="499" y="1881"/>
                    <a:pt x="499" y="1881"/>
                  </a:cubicBezTo>
                  <a:cubicBezTo>
                    <a:pt x="0" y="3669"/>
                    <a:pt x="247" y="4404"/>
                    <a:pt x="946" y="4404"/>
                  </a:cubicBezTo>
                  <a:cubicBezTo>
                    <a:pt x="1158" y="4404"/>
                    <a:pt x="1412" y="4337"/>
                    <a:pt x="1698" y="4211"/>
                  </a:cubicBezTo>
                  <a:cubicBezTo>
                    <a:pt x="2931" y="3667"/>
                    <a:pt x="2965" y="545"/>
                    <a:pt x="1938" y="66"/>
                  </a:cubicBezTo>
                  <a:cubicBezTo>
                    <a:pt x="1841" y="21"/>
                    <a:pt x="1749" y="0"/>
                    <a:pt x="1663" y="0"/>
                  </a:cubicBezTo>
                  <a:close/>
                </a:path>
              </a:pathLst>
            </a:custGeom>
            <a:solidFill>
              <a:srgbClr val="D384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334"/>
            <p:cNvSpPr/>
            <p:nvPr/>
          </p:nvSpPr>
          <p:spPr>
            <a:xfrm>
              <a:off x="4832415" y="820975"/>
              <a:ext cx="738396" cy="1015880"/>
            </a:xfrm>
            <a:custGeom>
              <a:rect b="b" l="l" r="r" t="t"/>
              <a:pathLst>
                <a:path extrusionOk="0" h="13890" w="10096">
                  <a:moveTo>
                    <a:pt x="4965" y="0"/>
                  </a:moveTo>
                  <a:cubicBezTo>
                    <a:pt x="4818" y="810"/>
                    <a:pt x="4256" y="1804"/>
                    <a:pt x="3377" y="2684"/>
                  </a:cubicBezTo>
                  <a:cubicBezTo>
                    <a:pt x="2344" y="3716"/>
                    <a:pt x="1156" y="4310"/>
                    <a:pt x="292" y="4310"/>
                  </a:cubicBezTo>
                  <a:cubicBezTo>
                    <a:pt x="204" y="4310"/>
                    <a:pt x="120" y="4304"/>
                    <a:pt x="39" y="4291"/>
                  </a:cubicBezTo>
                  <a:lnTo>
                    <a:pt x="39" y="4291"/>
                  </a:lnTo>
                  <a:cubicBezTo>
                    <a:pt x="1" y="4710"/>
                    <a:pt x="5" y="5137"/>
                    <a:pt x="52" y="5565"/>
                  </a:cubicBezTo>
                  <a:cubicBezTo>
                    <a:pt x="378" y="8514"/>
                    <a:pt x="1039" y="10422"/>
                    <a:pt x="2056" y="11686"/>
                  </a:cubicBezTo>
                  <a:cubicBezTo>
                    <a:pt x="2774" y="12579"/>
                    <a:pt x="4782" y="13889"/>
                    <a:pt x="5271" y="13889"/>
                  </a:cubicBezTo>
                  <a:cubicBezTo>
                    <a:pt x="5272" y="13889"/>
                    <a:pt x="5273" y="13889"/>
                    <a:pt x="5275" y="13889"/>
                  </a:cubicBezTo>
                  <a:cubicBezTo>
                    <a:pt x="5758" y="13884"/>
                    <a:pt x="7817" y="12597"/>
                    <a:pt x="8484" y="11686"/>
                  </a:cubicBezTo>
                  <a:cubicBezTo>
                    <a:pt x="9150" y="10775"/>
                    <a:pt x="10095" y="9674"/>
                    <a:pt x="10045" y="5322"/>
                  </a:cubicBezTo>
                  <a:cubicBezTo>
                    <a:pt x="10041" y="4952"/>
                    <a:pt x="10018" y="4605"/>
                    <a:pt x="9980" y="4278"/>
                  </a:cubicBezTo>
                  <a:cubicBezTo>
                    <a:pt x="9874" y="4301"/>
                    <a:pt x="9760" y="4312"/>
                    <a:pt x="9640" y="4312"/>
                  </a:cubicBezTo>
                  <a:cubicBezTo>
                    <a:pt x="8775" y="4312"/>
                    <a:pt x="7586" y="3716"/>
                    <a:pt x="6554" y="2684"/>
                  </a:cubicBezTo>
                  <a:cubicBezTo>
                    <a:pt x="5674" y="1804"/>
                    <a:pt x="5113" y="810"/>
                    <a:pt x="4965" y="0"/>
                  </a:cubicBezTo>
                  <a:close/>
                </a:path>
              </a:pathLst>
            </a:custGeom>
            <a:solidFill>
              <a:srgbClr val="E5A3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334"/>
            <p:cNvSpPr/>
            <p:nvPr/>
          </p:nvSpPr>
          <p:spPr>
            <a:xfrm>
              <a:off x="4924056" y="1180885"/>
              <a:ext cx="239818" cy="367662"/>
            </a:xfrm>
            <a:custGeom>
              <a:rect b="b" l="l" r="r" t="t"/>
              <a:pathLst>
                <a:path extrusionOk="0" h="5027" w="3279">
                  <a:moveTo>
                    <a:pt x="1681" y="0"/>
                  </a:moveTo>
                  <a:cubicBezTo>
                    <a:pt x="1476" y="8"/>
                    <a:pt x="1284" y="33"/>
                    <a:pt x="1113" y="78"/>
                  </a:cubicBezTo>
                  <a:cubicBezTo>
                    <a:pt x="940" y="115"/>
                    <a:pt x="790" y="172"/>
                    <a:pt x="655" y="217"/>
                  </a:cubicBezTo>
                  <a:cubicBezTo>
                    <a:pt x="523" y="272"/>
                    <a:pt x="406" y="315"/>
                    <a:pt x="313" y="357"/>
                  </a:cubicBezTo>
                  <a:cubicBezTo>
                    <a:pt x="130" y="443"/>
                    <a:pt x="24" y="492"/>
                    <a:pt x="24" y="492"/>
                  </a:cubicBezTo>
                  <a:cubicBezTo>
                    <a:pt x="9" y="499"/>
                    <a:pt x="1" y="519"/>
                    <a:pt x="8" y="535"/>
                  </a:cubicBezTo>
                  <a:cubicBezTo>
                    <a:pt x="13" y="549"/>
                    <a:pt x="26" y="557"/>
                    <a:pt x="40" y="557"/>
                  </a:cubicBezTo>
                  <a:cubicBezTo>
                    <a:pt x="44" y="557"/>
                    <a:pt x="48" y="556"/>
                    <a:pt x="52" y="554"/>
                  </a:cubicBezTo>
                  <a:cubicBezTo>
                    <a:pt x="52" y="554"/>
                    <a:pt x="159" y="510"/>
                    <a:pt x="347" y="432"/>
                  </a:cubicBezTo>
                  <a:cubicBezTo>
                    <a:pt x="440" y="394"/>
                    <a:pt x="555" y="356"/>
                    <a:pt x="686" y="308"/>
                  </a:cubicBezTo>
                  <a:cubicBezTo>
                    <a:pt x="821" y="271"/>
                    <a:pt x="970" y="220"/>
                    <a:pt x="1138" y="187"/>
                  </a:cubicBezTo>
                  <a:cubicBezTo>
                    <a:pt x="1304" y="148"/>
                    <a:pt x="1488" y="128"/>
                    <a:pt x="1680" y="125"/>
                  </a:cubicBezTo>
                  <a:cubicBezTo>
                    <a:pt x="1872" y="132"/>
                    <a:pt x="2073" y="165"/>
                    <a:pt x="2253" y="259"/>
                  </a:cubicBezTo>
                  <a:cubicBezTo>
                    <a:pt x="2434" y="352"/>
                    <a:pt x="2586" y="508"/>
                    <a:pt x="2694" y="697"/>
                  </a:cubicBezTo>
                  <a:cubicBezTo>
                    <a:pt x="2804" y="885"/>
                    <a:pt x="2877" y="1100"/>
                    <a:pt x="2931" y="1320"/>
                  </a:cubicBezTo>
                  <a:cubicBezTo>
                    <a:pt x="2985" y="1540"/>
                    <a:pt x="3017" y="1768"/>
                    <a:pt x="3043" y="1992"/>
                  </a:cubicBezTo>
                  <a:cubicBezTo>
                    <a:pt x="3068" y="2216"/>
                    <a:pt x="3080" y="2439"/>
                    <a:pt x="3093" y="2654"/>
                  </a:cubicBezTo>
                  <a:cubicBezTo>
                    <a:pt x="3113" y="3087"/>
                    <a:pt x="3125" y="3492"/>
                    <a:pt x="3136" y="3839"/>
                  </a:cubicBezTo>
                  <a:cubicBezTo>
                    <a:pt x="3160" y="4533"/>
                    <a:pt x="3210" y="4996"/>
                    <a:pt x="3210" y="4996"/>
                  </a:cubicBezTo>
                  <a:cubicBezTo>
                    <a:pt x="3211" y="5013"/>
                    <a:pt x="3226" y="5027"/>
                    <a:pt x="3244" y="5027"/>
                  </a:cubicBezTo>
                  <a:cubicBezTo>
                    <a:pt x="3244" y="5027"/>
                    <a:pt x="3245" y="5027"/>
                    <a:pt x="3245" y="5027"/>
                  </a:cubicBezTo>
                  <a:cubicBezTo>
                    <a:pt x="3265" y="5026"/>
                    <a:pt x="3279" y="5009"/>
                    <a:pt x="3278" y="4991"/>
                  </a:cubicBezTo>
                  <a:cubicBezTo>
                    <a:pt x="3278" y="4991"/>
                    <a:pt x="3272" y="4876"/>
                    <a:pt x="3264" y="4674"/>
                  </a:cubicBezTo>
                  <a:cubicBezTo>
                    <a:pt x="3255" y="4471"/>
                    <a:pt x="3252" y="4183"/>
                    <a:pt x="3248" y="3836"/>
                  </a:cubicBezTo>
                  <a:cubicBezTo>
                    <a:pt x="3243" y="3489"/>
                    <a:pt x="3244" y="3084"/>
                    <a:pt x="3227" y="2648"/>
                  </a:cubicBezTo>
                  <a:cubicBezTo>
                    <a:pt x="3217" y="2431"/>
                    <a:pt x="3206" y="2206"/>
                    <a:pt x="3182" y="1977"/>
                  </a:cubicBezTo>
                  <a:cubicBezTo>
                    <a:pt x="3157" y="1749"/>
                    <a:pt x="3127" y="1516"/>
                    <a:pt x="3072" y="1286"/>
                  </a:cubicBezTo>
                  <a:cubicBezTo>
                    <a:pt x="3015" y="1057"/>
                    <a:pt x="2937" y="830"/>
                    <a:pt x="2816" y="625"/>
                  </a:cubicBezTo>
                  <a:cubicBezTo>
                    <a:pt x="2695" y="420"/>
                    <a:pt x="2522" y="243"/>
                    <a:pt x="2315" y="139"/>
                  </a:cubicBezTo>
                  <a:cubicBezTo>
                    <a:pt x="2109" y="33"/>
                    <a:pt x="1886" y="2"/>
                    <a:pt x="1681" y="0"/>
                  </a:cubicBezTo>
                  <a:close/>
                </a:path>
              </a:pathLst>
            </a:custGeom>
            <a:solidFill>
              <a:srgbClr val="2824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334"/>
            <p:cNvSpPr/>
            <p:nvPr/>
          </p:nvSpPr>
          <p:spPr>
            <a:xfrm>
              <a:off x="5243961" y="1176350"/>
              <a:ext cx="232943" cy="371246"/>
            </a:xfrm>
            <a:custGeom>
              <a:rect b="b" l="l" r="r" t="t"/>
              <a:pathLst>
                <a:path extrusionOk="0" h="5076" w="3185">
                  <a:moveTo>
                    <a:pt x="1490" y="1"/>
                  </a:moveTo>
                  <a:cubicBezTo>
                    <a:pt x="1285" y="9"/>
                    <a:pt x="1061" y="46"/>
                    <a:pt x="859" y="158"/>
                  </a:cubicBezTo>
                  <a:cubicBezTo>
                    <a:pt x="654" y="268"/>
                    <a:pt x="486" y="451"/>
                    <a:pt x="371" y="658"/>
                  </a:cubicBezTo>
                  <a:cubicBezTo>
                    <a:pt x="255" y="866"/>
                    <a:pt x="183" y="1096"/>
                    <a:pt x="131" y="1326"/>
                  </a:cubicBezTo>
                  <a:cubicBezTo>
                    <a:pt x="82" y="1558"/>
                    <a:pt x="57" y="1792"/>
                    <a:pt x="38" y="2020"/>
                  </a:cubicBezTo>
                  <a:cubicBezTo>
                    <a:pt x="19" y="2250"/>
                    <a:pt x="13" y="2476"/>
                    <a:pt x="7" y="2695"/>
                  </a:cubicBezTo>
                  <a:cubicBezTo>
                    <a:pt x="0" y="3130"/>
                    <a:pt x="12" y="3536"/>
                    <a:pt x="14" y="3884"/>
                  </a:cubicBezTo>
                  <a:cubicBezTo>
                    <a:pt x="17" y="4231"/>
                    <a:pt x="21" y="4520"/>
                    <a:pt x="18" y="4722"/>
                  </a:cubicBezTo>
                  <a:cubicBezTo>
                    <a:pt x="13" y="4925"/>
                    <a:pt x="11" y="5040"/>
                    <a:pt x="11" y="5040"/>
                  </a:cubicBezTo>
                  <a:cubicBezTo>
                    <a:pt x="10" y="5058"/>
                    <a:pt x="24" y="5074"/>
                    <a:pt x="42" y="5076"/>
                  </a:cubicBezTo>
                  <a:cubicBezTo>
                    <a:pt x="43" y="5076"/>
                    <a:pt x="44" y="5076"/>
                    <a:pt x="45" y="5076"/>
                  </a:cubicBezTo>
                  <a:cubicBezTo>
                    <a:pt x="62" y="5076"/>
                    <a:pt x="77" y="5061"/>
                    <a:pt x="79" y="5044"/>
                  </a:cubicBezTo>
                  <a:cubicBezTo>
                    <a:pt x="79" y="5044"/>
                    <a:pt x="117" y="4580"/>
                    <a:pt x="125" y="3884"/>
                  </a:cubicBezTo>
                  <a:cubicBezTo>
                    <a:pt x="129" y="3535"/>
                    <a:pt x="132" y="3130"/>
                    <a:pt x="142" y="2697"/>
                  </a:cubicBezTo>
                  <a:cubicBezTo>
                    <a:pt x="150" y="2481"/>
                    <a:pt x="157" y="2257"/>
                    <a:pt x="177" y="2033"/>
                  </a:cubicBezTo>
                  <a:cubicBezTo>
                    <a:pt x="198" y="1807"/>
                    <a:pt x="224" y="1579"/>
                    <a:pt x="274" y="1357"/>
                  </a:cubicBezTo>
                  <a:cubicBezTo>
                    <a:pt x="322" y="1136"/>
                    <a:pt x="389" y="918"/>
                    <a:pt x="494" y="726"/>
                  </a:cubicBezTo>
                  <a:cubicBezTo>
                    <a:pt x="598" y="535"/>
                    <a:pt x="745" y="375"/>
                    <a:pt x="924" y="277"/>
                  </a:cubicBezTo>
                  <a:cubicBezTo>
                    <a:pt x="1102" y="177"/>
                    <a:pt x="1302" y="138"/>
                    <a:pt x="1493" y="126"/>
                  </a:cubicBezTo>
                  <a:cubicBezTo>
                    <a:pt x="1499" y="126"/>
                    <a:pt x="1504" y="126"/>
                    <a:pt x="1509" y="126"/>
                  </a:cubicBezTo>
                  <a:cubicBezTo>
                    <a:pt x="1697" y="126"/>
                    <a:pt x="1875" y="141"/>
                    <a:pt x="2038" y="175"/>
                  </a:cubicBezTo>
                  <a:cubicBezTo>
                    <a:pt x="2207" y="204"/>
                    <a:pt x="2358" y="251"/>
                    <a:pt x="2493" y="286"/>
                  </a:cubicBezTo>
                  <a:cubicBezTo>
                    <a:pt x="2625" y="330"/>
                    <a:pt x="2742" y="365"/>
                    <a:pt x="2836" y="402"/>
                  </a:cubicBezTo>
                  <a:cubicBezTo>
                    <a:pt x="3026" y="475"/>
                    <a:pt x="3134" y="517"/>
                    <a:pt x="3134" y="517"/>
                  </a:cubicBezTo>
                  <a:cubicBezTo>
                    <a:pt x="3138" y="518"/>
                    <a:pt x="3142" y="519"/>
                    <a:pt x="3146" y="519"/>
                  </a:cubicBezTo>
                  <a:cubicBezTo>
                    <a:pt x="3159" y="519"/>
                    <a:pt x="3172" y="511"/>
                    <a:pt x="3178" y="499"/>
                  </a:cubicBezTo>
                  <a:cubicBezTo>
                    <a:pt x="3185" y="481"/>
                    <a:pt x="3177" y="461"/>
                    <a:pt x="3159" y="453"/>
                  </a:cubicBezTo>
                  <a:cubicBezTo>
                    <a:pt x="3159" y="453"/>
                    <a:pt x="3054" y="407"/>
                    <a:pt x="2868" y="326"/>
                  </a:cubicBezTo>
                  <a:cubicBezTo>
                    <a:pt x="2774" y="286"/>
                    <a:pt x="2656" y="245"/>
                    <a:pt x="2523" y="194"/>
                  </a:cubicBezTo>
                  <a:cubicBezTo>
                    <a:pt x="2387" y="152"/>
                    <a:pt x="2234" y="98"/>
                    <a:pt x="2060" y="65"/>
                  </a:cubicBezTo>
                  <a:cubicBezTo>
                    <a:pt x="1888" y="24"/>
                    <a:pt x="1695" y="4"/>
                    <a:pt x="1490" y="1"/>
                  </a:cubicBezTo>
                  <a:close/>
                </a:path>
              </a:pathLst>
            </a:custGeom>
            <a:solidFill>
              <a:srgbClr val="2824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334"/>
            <p:cNvSpPr/>
            <p:nvPr/>
          </p:nvSpPr>
          <p:spPr>
            <a:xfrm>
              <a:off x="5096442" y="401313"/>
              <a:ext cx="229286" cy="327217"/>
            </a:xfrm>
            <a:custGeom>
              <a:rect b="b" l="l" r="r" t="t"/>
              <a:pathLst>
                <a:path extrusionOk="0" h="4474" w="3135">
                  <a:moveTo>
                    <a:pt x="1691" y="1"/>
                  </a:moveTo>
                  <a:cubicBezTo>
                    <a:pt x="1176" y="1"/>
                    <a:pt x="0" y="640"/>
                    <a:pt x="0" y="1794"/>
                  </a:cubicBezTo>
                  <a:cubicBezTo>
                    <a:pt x="0" y="2948"/>
                    <a:pt x="1691" y="4474"/>
                    <a:pt x="1691" y="4474"/>
                  </a:cubicBezTo>
                  <a:cubicBezTo>
                    <a:pt x="1876" y="4474"/>
                    <a:pt x="3134" y="2680"/>
                    <a:pt x="3030" y="1608"/>
                  </a:cubicBezTo>
                  <a:cubicBezTo>
                    <a:pt x="2927" y="537"/>
                    <a:pt x="2206" y="1"/>
                    <a:pt x="1691" y="1"/>
                  </a:cubicBezTo>
                  <a:close/>
                </a:path>
              </a:pathLst>
            </a:custGeom>
            <a:solidFill>
              <a:srgbClr val="C7E5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334"/>
            <p:cNvSpPr/>
            <p:nvPr/>
          </p:nvSpPr>
          <p:spPr>
            <a:xfrm>
              <a:off x="5204906" y="518040"/>
              <a:ext cx="23770" cy="277703"/>
            </a:xfrm>
            <a:custGeom>
              <a:rect b="b" l="l" r="r" t="t"/>
              <a:pathLst>
                <a:path extrusionOk="0" h="3797" w="325">
                  <a:moveTo>
                    <a:pt x="36" y="1"/>
                  </a:moveTo>
                  <a:cubicBezTo>
                    <a:pt x="36" y="1"/>
                    <a:pt x="35" y="1"/>
                    <a:pt x="35" y="1"/>
                  </a:cubicBezTo>
                  <a:cubicBezTo>
                    <a:pt x="16" y="1"/>
                    <a:pt x="1" y="16"/>
                    <a:pt x="2" y="36"/>
                  </a:cubicBezTo>
                  <a:cubicBezTo>
                    <a:pt x="2" y="36"/>
                    <a:pt x="6" y="270"/>
                    <a:pt x="20" y="620"/>
                  </a:cubicBezTo>
                  <a:cubicBezTo>
                    <a:pt x="28" y="795"/>
                    <a:pt x="38" y="1000"/>
                    <a:pt x="49" y="1218"/>
                  </a:cubicBezTo>
                  <a:cubicBezTo>
                    <a:pt x="62" y="1437"/>
                    <a:pt x="76" y="1670"/>
                    <a:pt x="91" y="1903"/>
                  </a:cubicBezTo>
                  <a:cubicBezTo>
                    <a:pt x="108" y="2136"/>
                    <a:pt x="126" y="2370"/>
                    <a:pt x="142" y="2588"/>
                  </a:cubicBezTo>
                  <a:cubicBezTo>
                    <a:pt x="158" y="2807"/>
                    <a:pt x="180" y="3010"/>
                    <a:pt x="195" y="3185"/>
                  </a:cubicBezTo>
                  <a:cubicBezTo>
                    <a:pt x="228" y="3534"/>
                    <a:pt x="256" y="3767"/>
                    <a:pt x="256" y="3767"/>
                  </a:cubicBezTo>
                  <a:cubicBezTo>
                    <a:pt x="258" y="3783"/>
                    <a:pt x="272" y="3796"/>
                    <a:pt x="289" y="3796"/>
                  </a:cubicBezTo>
                  <a:cubicBezTo>
                    <a:pt x="290" y="3796"/>
                    <a:pt x="290" y="3796"/>
                    <a:pt x="291" y="3796"/>
                  </a:cubicBezTo>
                  <a:cubicBezTo>
                    <a:pt x="309" y="3796"/>
                    <a:pt x="325" y="3781"/>
                    <a:pt x="325" y="3761"/>
                  </a:cubicBezTo>
                  <a:cubicBezTo>
                    <a:pt x="325" y="3761"/>
                    <a:pt x="321" y="3527"/>
                    <a:pt x="306" y="3177"/>
                  </a:cubicBezTo>
                  <a:cubicBezTo>
                    <a:pt x="298" y="3002"/>
                    <a:pt x="291" y="2797"/>
                    <a:pt x="277" y="2579"/>
                  </a:cubicBezTo>
                  <a:cubicBezTo>
                    <a:pt x="264" y="2360"/>
                    <a:pt x="250" y="2127"/>
                    <a:pt x="235" y="1894"/>
                  </a:cubicBezTo>
                  <a:cubicBezTo>
                    <a:pt x="217" y="1661"/>
                    <a:pt x="200" y="1427"/>
                    <a:pt x="183" y="1209"/>
                  </a:cubicBezTo>
                  <a:cubicBezTo>
                    <a:pt x="164" y="991"/>
                    <a:pt x="146" y="787"/>
                    <a:pt x="131" y="612"/>
                  </a:cubicBezTo>
                  <a:cubicBezTo>
                    <a:pt x="97" y="264"/>
                    <a:pt x="70" y="30"/>
                    <a:pt x="70" y="30"/>
                  </a:cubicBezTo>
                  <a:cubicBezTo>
                    <a:pt x="68" y="14"/>
                    <a:pt x="53" y="1"/>
                    <a:pt x="36" y="1"/>
                  </a:cubicBezTo>
                  <a:close/>
                </a:path>
              </a:pathLst>
            </a:custGeom>
            <a:solidFill>
              <a:srgbClr val="2824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334"/>
            <p:cNvSpPr/>
            <p:nvPr/>
          </p:nvSpPr>
          <p:spPr>
            <a:xfrm>
              <a:off x="5043710" y="867929"/>
              <a:ext cx="132598" cy="156295"/>
            </a:xfrm>
            <a:custGeom>
              <a:rect b="b" l="l" r="r" t="t"/>
              <a:pathLst>
                <a:path extrusionOk="0" h="2137" w="1813">
                  <a:moveTo>
                    <a:pt x="842" y="0"/>
                  </a:moveTo>
                  <a:cubicBezTo>
                    <a:pt x="788" y="0"/>
                    <a:pt x="738" y="8"/>
                    <a:pt x="693" y="23"/>
                  </a:cubicBezTo>
                  <a:cubicBezTo>
                    <a:pt x="450" y="108"/>
                    <a:pt x="0" y="602"/>
                    <a:pt x="189" y="1147"/>
                  </a:cubicBezTo>
                  <a:cubicBezTo>
                    <a:pt x="377" y="1692"/>
                    <a:pt x="1425" y="2136"/>
                    <a:pt x="1425" y="2136"/>
                  </a:cubicBezTo>
                  <a:cubicBezTo>
                    <a:pt x="1512" y="2106"/>
                    <a:pt x="1813" y="1054"/>
                    <a:pt x="1589" y="564"/>
                  </a:cubicBezTo>
                  <a:cubicBezTo>
                    <a:pt x="1406" y="163"/>
                    <a:pt x="1085" y="0"/>
                    <a:pt x="842" y="0"/>
                  </a:cubicBezTo>
                  <a:close/>
                </a:path>
              </a:pathLst>
            </a:custGeom>
            <a:solidFill>
              <a:srgbClr val="C7E5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334"/>
            <p:cNvSpPr/>
            <p:nvPr/>
          </p:nvSpPr>
          <p:spPr>
            <a:xfrm>
              <a:off x="5105219" y="925635"/>
              <a:ext cx="58949" cy="130477"/>
            </a:xfrm>
            <a:custGeom>
              <a:rect b="b" l="l" r="r" t="t"/>
              <a:pathLst>
                <a:path extrusionOk="0" h="1784" w="806">
                  <a:moveTo>
                    <a:pt x="38" y="1"/>
                  </a:moveTo>
                  <a:cubicBezTo>
                    <a:pt x="35" y="1"/>
                    <a:pt x="32" y="1"/>
                    <a:pt x="29" y="2"/>
                  </a:cubicBezTo>
                  <a:cubicBezTo>
                    <a:pt x="10" y="8"/>
                    <a:pt x="0" y="27"/>
                    <a:pt x="6" y="46"/>
                  </a:cubicBezTo>
                  <a:cubicBezTo>
                    <a:pt x="6" y="46"/>
                    <a:pt x="40" y="157"/>
                    <a:pt x="100" y="322"/>
                  </a:cubicBezTo>
                  <a:cubicBezTo>
                    <a:pt x="161" y="487"/>
                    <a:pt x="244" y="706"/>
                    <a:pt x="336" y="920"/>
                  </a:cubicBezTo>
                  <a:cubicBezTo>
                    <a:pt x="426" y="1136"/>
                    <a:pt x="525" y="1347"/>
                    <a:pt x="602" y="1505"/>
                  </a:cubicBezTo>
                  <a:cubicBezTo>
                    <a:pt x="679" y="1663"/>
                    <a:pt x="736" y="1766"/>
                    <a:pt x="736" y="1766"/>
                  </a:cubicBezTo>
                  <a:cubicBezTo>
                    <a:pt x="742" y="1777"/>
                    <a:pt x="754" y="1783"/>
                    <a:pt x="767" y="1783"/>
                  </a:cubicBezTo>
                  <a:cubicBezTo>
                    <a:pt x="770" y="1783"/>
                    <a:pt x="773" y="1783"/>
                    <a:pt x="776" y="1782"/>
                  </a:cubicBezTo>
                  <a:cubicBezTo>
                    <a:pt x="795" y="1776"/>
                    <a:pt x="805" y="1757"/>
                    <a:pt x="799" y="1739"/>
                  </a:cubicBezTo>
                  <a:cubicBezTo>
                    <a:pt x="799" y="1739"/>
                    <a:pt x="765" y="1627"/>
                    <a:pt x="705" y="1462"/>
                  </a:cubicBezTo>
                  <a:cubicBezTo>
                    <a:pt x="645" y="1297"/>
                    <a:pt x="561" y="1078"/>
                    <a:pt x="470" y="864"/>
                  </a:cubicBezTo>
                  <a:cubicBezTo>
                    <a:pt x="379" y="649"/>
                    <a:pt x="279" y="437"/>
                    <a:pt x="203" y="279"/>
                  </a:cubicBezTo>
                  <a:cubicBezTo>
                    <a:pt x="126" y="121"/>
                    <a:pt x="69" y="18"/>
                    <a:pt x="69" y="18"/>
                  </a:cubicBezTo>
                  <a:cubicBezTo>
                    <a:pt x="63" y="7"/>
                    <a:pt x="51" y="1"/>
                    <a:pt x="38" y="1"/>
                  </a:cubicBezTo>
                  <a:close/>
                </a:path>
              </a:pathLst>
            </a:custGeom>
            <a:solidFill>
              <a:srgbClr val="2824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334"/>
            <p:cNvSpPr/>
            <p:nvPr/>
          </p:nvSpPr>
          <p:spPr>
            <a:xfrm>
              <a:off x="5318562" y="773582"/>
              <a:ext cx="137791" cy="130697"/>
            </a:xfrm>
            <a:custGeom>
              <a:rect b="b" l="l" r="r" t="t"/>
              <a:pathLst>
                <a:path extrusionOk="0" h="1787" w="1884">
                  <a:moveTo>
                    <a:pt x="1016" y="0"/>
                  </a:moveTo>
                  <a:cubicBezTo>
                    <a:pt x="810" y="0"/>
                    <a:pt x="591" y="62"/>
                    <a:pt x="414" y="234"/>
                  </a:cubicBezTo>
                  <a:cubicBezTo>
                    <a:pt x="0" y="636"/>
                    <a:pt x="41" y="1773"/>
                    <a:pt x="41" y="1773"/>
                  </a:cubicBezTo>
                  <a:cubicBezTo>
                    <a:pt x="50" y="1782"/>
                    <a:pt x="79" y="1786"/>
                    <a:pt x="122" y="1786"/>
                  </a:cubicBezTo>
                  <a:cubicBezTo>
                    <a:pt x="392" y="1786"/>
                    <a:pt x="1235" y="1609"/>
                    <a:pt x="1535" y="1256"/>
                  </a:cubicBezTo>
                  <a:cubicBezTo>
                    <a:pt x="1883" y="846"/>
                    <a:pt x="1825" y="401"/>
                    <a:pt x="1645" y="216"/>
                  </a:cubicBezTo>
                  <a:cubicBezTo>
                    <a:pt x="1543" y="110"/>
                    <a:pt x="1291" y="0"/>
                    <a:pt x="1016" y="0"/>
                  </a:cubicBezTo>
                  <a:close/>
                </a:path>
              </a:pathLst>
            </a:custGeom>
            <a:solidFill>
              <a:srgbClr val="C7E5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334"/>
            <p:cNvSpPr/>
            <p:nvPr/>
          </p:nvSpPr>
          <p:spPr>
            <a:xfrm>
              <a:off x="5297864" y="823974"/>
              <a:ext cx="96542" cy="106342"/>
            </a:xfrm>
            <a:custGeom>
              <a:rect b="b" l="l" r="r" t="t"/>
              <a:pathLst>
                <a:path extrusionOk="0" h="1454" w="1320">
                  <a:moveTo>
                    <a:pt x="1282" y="0"/>
                  </a:moveTo>
                  <a:cubicBezTo>
                    <a:pt x="1274" y="0"/>
                    <a:pt x="1266" y="3"/>
                    <a:pt x="1259" y="9"/>
                  </a:cubicBezTo>
                  <a:cubicBezTo>
                    <a:pt x="1259" y="9"/>
                    <a:pt x="1172" y="87"/>
                    <a:pt x="1048" y="212"/>
                  </a:cubicBezTo>
                  <a:cubicBezTo>
                    <a:pt x="924" y="336"/>
                    <a:pt x="762" y="505"/>
                    <a:pt x="606" y="678"/>
                  </a:cubicBezTo>
                  <a:cubicBezTo>
                    <a:pt x="449" y="851"/>
                    <a:pt x="299" y="1030"/>
                    <a:pt x="189" y="1167"/>
                  </a:cubicBezTo>
                  <a:cubicBezTo>
                    <a:pt x="78" y="1304"/>
                    <a:pt x="10" y="1399"/>
                    <a:pt x="10" y="1399"/>
                  </a:cubicBezTo>
                  <a:cubicBezTo>
                    <a:pt x="0" y="1412"/>
                    <a:pt x="1" y="1430"/>
                    <a:pt x="12" y="1442"/>
                  </a:cubicBezTo>
                  <a:cubicBezTo>
                    <a:pt x="19" y="1450"/>
                    <a:pt x="28" y="1454"/>
                    <a:pt x="37" y="1454"/>
                  </a:cubicBezTo>
                  <a:cubicBezTo>
                    <a:pt x="46" y="1454"/>
                    <a:pt x="54" y="1451"/>
                    <a:pt x="60" y="1445"/>
                  </a:cubicBezTo>
                  <a:cubicBezTo>
                    <a:pt x="60" y="1445"/>
                    <a:pt x="148" y="1367"/>
                    <a:pt x="272" y="1243"/>
                  </a:cubicBezTo>
                  <a:cubicBezTo>
                    <a:pt x="396" y="1118"/>
                    <a:pt x="558" y="949"/>
                    <a:pt x="714" y="775"/>
                  </a:cubicBezTo>
                  <a:cubicBezTo>
                    <a:pt x="871" y="602"/>
                    <a:pt x="1020" y="423"/>
                    <a:pt x="1131" y="286"/>
                  </a:cubicBezTo>
                  <a:cubicBezTo>
                    <a:pt x="1241" y="150"/>
                    <a:pt x="1310" y="55"/>
                    <a:pt x="1310" y="55"/>
                  </a:cubicBezTo>
                  <a:cubicBezTo>
                    <a:pt x="1320" y="42"/>
                    <a:pt x="1319" y="24"/>
                    <a:pt x="1308" y="11"/>
                  </a:cubicBezTo>
                  <a:cubicBezTo>
                    <a:pt x="1301" y="4"/>
                    <a:pt x="1292" y="0"/>
                    <a:pt x="1282" y="0"/>
                  </a:cubicBezTo>
                  <a:close/>
                </a:path>
              </a:pathLst>
            </a:custGeom>
            <a:solidFill>
              <a:srgbClr val="2824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334"/>
            <p:cNvSpPr/>
            <p:nvPr/>
          </p:nvSpPr>
          <p:spPr>
            <a:xfrm>
              <a:off x="4851504" y="435614"/>
              <a:ext cx="178456" cy="185842"/>
            </a:xfrm>
            <a:custGeom>
              <a:rect b="b" l="l" r="r" t="t"/>
              <a:pathLst>
                <a:path extrusionOk="0" h="2541" w="2440">
                  <a:moveTo>
                    <a:pt x="1072" y="1"/>
                  </a:moveTo>
                  <a:cubicBezTo>
                    <a:pt x="923" y="1"/>
                    <a:pt x="791" y="38"/>
                    <a:pt x="695" y="101"/>
                  </a:cubicBezTo>
                  <a:cubicBezTo>
                    <a:pt x="414" y="285"/>
                    <a:pt x="1" y="1054"/>
                    <a:pt x="414" y="1683"/>
                  </a:cubicBezTo>
                  <a:cubicBezTo>
                    <a:pt x="827" y="2313"/>
                    <a:pt x="2294" y="2540"/>
                    <a:pt x="2294" y="2540"/>
                  </a:cubicBezTo>
                  <a:cubicBezTo>
                    <a:pt x="2395" y="2474"/>
                    <a:pt x="2440" y="1047"/>
                    <a:pt x="2000" y="499"/>
                  </a:cubicBezTo>
                  <a:cubicBezTo>
                    <a:pt x="1711" y="139"/>
                    <a:pt x="1359" y="1"/>
                    <a:pt x="1072" y="1"/>
                  </a:cubicBezTo>
                  <a:close/>
                </a:path>
              </a:pathLst>
            </a:custGeom>
            <a:solidFill>
              <a:srgbClr val="C7E5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334"/>
            <p:cNvSpPr/>
            <p:nvPr/>
          </p:nvSpPr>
          <p:spPr>
            <a:xfrm>
              <a:off x="4935246" y="510068"/>
              <a:ext cx="113217" cy="146933"/>
            </a:xfrm>
            <a:custGeom>
              <a:rect b="b" l="l" r="r" t="t"/>
              <a:pathLst>
                <a:path extrusionOk="0" h="2009" w="1548">
                  <a:moveTo>
                    <a:pt x="39" y="0"/>
                  </a:moveTo>
                  <a:cubicBezTo>
                    <a:pt x="33" y="0"/>
                    <a:pt x="27" y="2"/>
                    <a:pt x="21" y="6"/>
                  </a:cubicBezTo>
                  <a:cubicBezTo>
                    <a:pt x="5" y="16"/>
                    <a:pt x="1" y="37"/>
                    <a:pt x="10" y="53"/>
                  </a:cubicBezTo>
                  <a:cubicBezTo>
                    <a:pt x="10" y="53"/>
                    <a:pt x="93" y="182"/>
                    <a:pt x="223" y="370"/>
                  </a:cubicBezTo>
                  <a:cubicBezTo>
                    <a:pt x="290" y="463"/>
                    <a:pt x="366" y="573"/>
                    <a:pt x="450" y="689"/>
                  </a:cubicBezTo>
                  <a:cubicBezTo>
                    <a:pt x="535" y="803"/>
                    <a:pt x="626" y="926"/>
                    <a:pt x="717" y="1048"/>
                  </a:cubicBezTo>
                  <a:cubicBezTo>
                    <a:pt x="810" y="1169"/>
                    <a:pt x="903" y="1289"/>
                    <a:pt x="991" y="1403"/>
                  </a:cubicBezTo>
                  <a:cubicBezTo>
                    <a:pt x="1078" y="1515"/>
                    <a:pt x="1164" y="1618"/>
                    <a:pt x="1236" y="1707"/>
                  </a:cubicBezTo>
                  <a:cubicBezTo>
                    <a:pt x="1381" y="1883"/>
                    <a:pt x="1483" y="1997"/>
                    <a:pt x="1483" y="1997"/>
                  </a:cubicBezTo>
                  <a:cubicBezTo>
                    <a:pt x="1490" y="2005"/>
                    <a:pt x="1499" y="2009"/>
                    <a:pt x="1509" y="2009"/>
                  </a:cubicBezTo>
                  <a:cubicBezTo>
                    <a:pt x="1515" y="2009"/>
                    <a:pt x="1522" y="2007"/>
                    <a:pt x="1528" y="2004"/>
                  </a:cubicBezTo>
                  <a:cubicBezTo>
                    <a:pt x="1543" y="1993"/>
                    <a:pt x="1548" y="1972"/>
                    <a:pt x="1538" y="1956"/>
                  </a:cubicBezTo>
                  <a:cubicBezTo>
                    <a:pt x="1538" y="1956"/>
                    <a:pt x="1456" y="1827"/>
                    <a:pt x="1325" y="1639"/>
                  </a:cubicBezTo>
                  <a:cubicBezTo>
                    <a:pt x="1259" y="1546"/>
                    <a:pt x="1184" y="1435"/>
                    <a:pt x="1098" y="1321"/>
                  </a:cubicBezTo>
                  <a:cubicBezTo>
                    <a:pt x="1013" y="1206"/>
                    <a:pt x="923" y="1083"/>
                    <a:pt x="832" y="961"/>
                  </a:cubicBezTo>
                  <a:cubicBezTo>
                    <a:pt x="738" y="841"/>
                    <a:pt x="645" y="720"/>
                    <a:pt x="558" y="607"/>
                  </a:cubicBezTo>
                  <a:cubicBezTo>
                    <a:pt x="470" y="494"/>
                    <a:pt x="384" y="392"/>
                    <a:pt x="312" y="303"/>
                  </a:cubicBezTo>
                  <a:cubicBezTo>
                    <a:pt x="166" y="126"/>
                    <a:pt x="65" y="12"/>
                    <a:pt x="65" y="12"/>
                  </a:cubicBezTo>
                  <a:cubicBezTo>
                    <a:pt x="58" y="5"/>
                    <a:pt x="49" y="0"/>
                    <a:pt x="39" y="0"/>
                  </a:cubicBezTo>
                  <a:close/>
                </a:path>
              </a:pathLst>
            </a:custGeom>
            <a:solidFill>
              <a:srgbClr val="2824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334"/>
            <p:cNvSpPr/>
            <p:nvPr/>
          </p:nvSpPr>
          <p:spPr>
            <a:xfrm>
              <a:off x="4686139" y="649322"/>
              <a:ext cx="346964" cy="329704"/>
            </a:xfrm>
            <a:custGeom>
              <a:rect b="b" l="l" r="r" t="t"/>
              <a:pathLst>
                <a:path extrusionOk="0" h="4508" w="4744">
                  <a:moveTo>
                    <a:pt x="1974" y="0"/>
                  </a:moveTo>
                  <a:cubicBezTo>
                    <a:pt x="1617" y="0"/>
                    <a:pt x="1310" y="106"/>
                    <a:pt x="1107" y="271"/>
                  </a:cubicBezTo>
                  <a:cubicBezTo>
                    <a:pt x="620" y="669"/>
                    <a:pt x="1" y="2184"/>
                    <a:pt x="894" y="3276"/>
                  </a:cubicBezTo>
                  <a:cubicBezTo>
                    <a:pt x="1786" y="4370"/>
                    <a:pt x="4567" y="4507"/>
                    <a:pt x="4567" y="4507"/>
                  </a:cubicBezTo>
                  <a:cubicBezTo>
                    <a:pt x="4743" y="4364"/>
                    <a:pt x="4547" y="1692"/>
                    <a:pt x="3620" y="757"/>
                  </a:cubicBezTo>
                  <a:cubicBezTo>
                    <a:pt x="3078" y="210"/>
                    <a:pt x="2477" y="0"/>
                    <a:pt x="1974" y="0"/>
                  </a:cubicBezTo>
                  <a:close/>
                </a:path>
              </a:pathLst>
            </a:custGeom>
            <a:solidFill>
              <a:srgbClr val="C7E5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334"/>
            <p:cNvSpPr/>
            <p:nvPr/>
          </p:nvSpPr>
          <p:spPr>
            <a:xfrm>
              <a:off x="4844482" y="789160"/>
              <a:ext cx="234259" cy="248960"/>
            </a:xfrm>
            <a:custGeom>
              <a:rect b="b" l="l" r="r" t="t"/>
              <a:pathLst>
                <a:path extrusionOk="0" h="3404" w="3203">
                  <a:moveTo>
                    <a:pt x="39" y="1"/>
                  </a:moveTo>
                  <a:cubicBezTo>
                    <a:pt x="31" y="1"/>
                    <a:pt x="24" y="4"/>
                    <a:pt x="17" y="9"/>
                  </a:cubicBezTo>
                  <a:cubicBezTo>
                    <a:pt x="3" y="21"/>
                    <a:pt x="1" y="43"/>
                    <a:pt x="14" y="58"/>
                  </a:cubicBezTo>
                  <a:cubicBezTo>
                    <a:pt x="14" y="58"/>
                    <a:pt x="201" y="274"/>
                    <a:pt x="486" y="594"/>
                  </a:cubicBezTo>
                  <a:cubicBezTo>
                    <a:pt x="630" y="752"/>
                    <a:pt x="799" y="938"/>
                    <a:pt x="979" y="1136"/>
                  </a:cubicBezTo>
                  <a:cubicBezTo>
                    <a:pt x="1161" y="1333"/>
                    <a:pt x="1355" y="1542"/>
                    <a:pt x="1549" y="1752"/>
                  </a:cubicBezTo>
                  <a:cubicBezTo>
                    <a:pt x="1745" y="1960"/>
                    <a:pt x="1943" y="2166"/>
                    <a:pt x="2127" y="2361"/>
                  </a:cubicBezTo>
                  <a:cubicBezTo>
                    <a:pt x="2310" y="2556"/>
                    <a:pt x="2488" y="2733"/>
                    <a:pt x="2636" y="2888"/>
                  </a:cubicBezTo>
                  <a:cubicBezTo>
                    <a:pt x="2936" y="3194"/>
                    <a:pt x="3141" y="3394"/>
                    <a:pt x="3141" y="3394"/>
                  </a:cubicBezTo>
                  <a:cubicBezTo>
                    <a:pt x="3147" y="3401"/>
                    <a:pt x="3156" y="3404"/>
                    <a:pt x="3165" y="3404"/>
                  </a:cubicBezTo>
                  <a:cubicBezTo>
                    <a:pt x="3172" y="3404"/>
                    <a:pt x="3180" y="3401"/>
                    <a:pt x="3187" y="3396"/>
                  </a:cubicBezTo>
                  <a:cubicBezTo>
                    <a:pt x="3201" y="3384"/>
                    <a:pt x="3203" y="3362"/>
                    <a:pt x="3190" y="3348"/>
                  </a:cubicBezTo>
                  <a:cubicBezTo>
                    <a:pt x="3190" y="3348"/>
                    <a:pt x="3004" y="3130"/>
                    <a:pt x="2718" y="2811"/>
                  </a:cubicBezTo>
                  <a:cubicBezTo>
                    <a:pt x="2573" y="2653"/>
                    <a:pt x="2408" y="2465"/>
                    <a:pt x="2226" y="2269"/>
                  </a:cubicBezTo>
                  <a:cubicBezTo>
                    <a:pt x="2043" y="2072"/>
                    <a:pt x="1849" y="1863"/>
                    <a:pt x="1655" y="1653"/>
                  </a:cubicBezTo>
                  <a:cubicBezTo>
                    <a:pt x="1458" y="1445"/>
                    <a:pt x="1262" y="1238"/>
                    <a:pt x="1077" y="1044"/>
                  </a:cubicBezTo>
                  <a:cubicBezTo>
                    <a:pt x="891" y="852"/>
                    <a:pt x="717" y="672"/>
                    <a:pt x="568" y="517"/>
                  </a:cubicBezTo>
                  <a:cubicBezTo>
                    <a:pt x="267" y="212"/>
                    <a:pt x="64" y="11"/>
                    <a:pt x="64" y="11"/>
                  </a:cubicBezTo>
                  <a:cubicBezTo>
                    <a:pt x="57" y="4"/>
                    <a:pt x="48" y="1"/>
                    <a:pt x="39" y="1"/>
                  </a:cubicBezTo>
                  <a:close/>
                </a:path>
              </a:pathLst>
            </a:custGeom>
            <a:solidFill>
              <a:srgbClr val="2824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334"/>
            <p:cNvSpPr/>
            <p:nvPr/>
          </p:nvSpPr>
          <p:spPr>
            <a:xfrm>
              <a:off x="5310883" y="553512"/>
              <a:ext cx="225410" cy="202298"/>
            </a:xfrm>
            <a:custGeom>
              <a:rect b="b" l="l" r="r" t="t"/>
              <a:pathLst>
                <a:path extrusionOk="0" h="2766" w="3082">
                  <a:moveTo>
                    <a:pt x="1666" y="1"/>
                  </a:moveTo>
                  <a:cubicBezTo>
                    <a:pt x="1373" y="1"/>
                    <a:pt x="1066" y="83"/>
                    <a:pt x="798" y="304"/>
                  </a:cubicBezTo>
                  <a:cubicBezTo>
                    <a:pt x="82" y="896"/>
                    <a:pt x="0" y="2729"/>
                    <a:pt x="0" y="2729"/>
                  </a:cubicBezTo>
                  <a:cubicBezTo>
                    <a:pt x="20" y="2753"/>
                    <a:pt x="112" y="2766"/>
                    <a:pt x="250" y="2766"/>
                  </a:cubicBezTo>
                  <a:cubicBezTo>
                    <a:pt x="778" y="2766"/>
                    <a:pt x="1982" y="2578"/>
                    <a:pt x="2468" y="2091"/>
                  </a:cubicBezTo>
                  <a:cubicBezTo>
                    <a:pt x="3082" y="1478"/>
                    <a:pt x="3044" y="755"/>
                    <a:pt x="2780" y="434"/>
                  </a:cubicBezTo>
                  <a:cubicBezTo>
                    <a:pt x="2614" y="234"/>
                    <a:pt x="2159" y="1"/>
                    <a:pt x="1666" y="1"/>
                  </a:cubicBezTo>
                  <a:close/>
                </a:path>
              </a:pathLst>
            </a:custGeom>
            <a:solidFill>
              <a:srgbClr val="C7E5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334"/>
            <p:cNvSpPr/>
            <p:nvPr/>
          </p:nvSpPr>
          <p:spPr>
            <a:xfrm>
              <a:off x="5271096" y="636084"/>
              <a:ext cx="165364" cy="156441"/>
            </a:xfrm>
            <a:custGeom>
              <a:rect b="b" l="l" r="r" t="t"/>
              <a:pathLst>
                <a:path extrusionOk="0" h="2139" w="2261">
                  <a:moveTo>
                    <a:pt x="2222" y="1"/>
                  </a:moveTo>
                  <a:cubicBezTo>
                    <a:pt x="2214" y="1"/>
                    <a:pt x="2206" y="4"/>
                    <a:pt x="2200" y="9"/>
                  </a:cubicBezTo>
                  <a:cubicBezTo>
                    <a:pt x="2200" y="9"/>
                    <a:pt x="2055" y="130"/>
                    <a:pt x="1844" y="317"/>
                  </a:cubicBezTo>
                  <a:cubicBezTo>
                    <a:pt x="1739" y="412"/>
                    <a:pt x="1615" y="521"/>
                    <a:pt x="1486" y="640"/>
                  </a:cubicBezTo>
                  <a:cubicBezTo>
                    <a:pt x="1356" y="761"/>
                    <a:pt x="1218" y="889"/>
                    <a:pt x="1080" y="1018"/>
                  </a:cubicBezTo>
                  <a:cubicBezTo>
                    <a:pt x="944" y="1148"/>
                    <a:pt x="809" y="1279"/>
                    <a:pt x="681" y="1402"/>
                  </a:cubicBezTo>
                  <a:cubicBezTo>
                    <a:pt x="554" y="1523"/>
                    <a:pt x="440" y="1642"/>
                    <a:pt x="339" y="1741"/>
                  </a:cubicBezTo>
                  <a:cubicBezTo>
                    <a:pt x="141" y="1942"/>
                    <a:pt x="13" y="2081"/>
                    <a:pt x="13" y="2081"/>
                  </a:cubicBezTo>
                  <a:cubicBezTo>
                    <a:pt x="1" y="2093"/>
                    <a:pt x="0" y="2113"/>
                    <a:pt x="12" y="2126"/>
                  </a:cubicBezTo>
                  <a:cubicBezTo>
                    <a:pt x="18" y="2135"/>
                    <a:pt x="28" y="2139"/>
                    <a:pt x="37" y="2139"/>
                  </a:cubicBezTo>
                  <a:cubicBezTo>
                    <a:pt x="45" y="2139"/>
                    <a:pt x="53" y="2136"/>
                    <a:pt x="60" y="2131"/>
                  </a:cubicBezTo>
                  <a:cubicBezTo>
                    <a:pt x="60" y="2131"/>
                    <a:pt x="205" y="2010"/>
                    <a:pt x="417" y="1823"/>
                  </a:cubicBezTo>
                  <a:cubicBezTo>
                    <a:pt x="521" y="1728"/>
                    <a:pt x="646" y="1620"/>
                    <a:pt x="775" y="1499"/>
                  </a:cubicBezTo>
                  <a:cubicBezTo>
                    <a:pt x="904" y="1379"/>
                    <a:pt x="1042" y="1251"/>
                    <a:pt x="1180" y="1122"/>
                  </a:cubicBezTo>
                  <a:cubicBezTo>
                    <a:pt x="1315" y="992"/>
                    <a:pt x="1451" y="861"/>
                    <a:pt x="1578" y="739"/>
                  </a:cubicBezTo>
                  <a:cubicBezTo>
                    <a:pt x="1705" y="616"/>
                    <a:pt x="1820" y="498"/>
                    <a:pt x="1920" y="398"/>
                  </a:cubicBezTo>
                  <a:cubicBezTo>
                    <a:pt x="2119" y="197"/>
                    <a:pt x="2247" y="59"/>
                    <a:pt x="2247" y="59"/>
                  </a:cubicBezTo>
                  <a:cubicBezTo>
                    <a:pt x="2259" y="47"/>
                    <a:pt x="2260" y="27"/>
                    <a:pt x="2249" y="13"/>
                  </a:cubicBezTo>
                  <a:cubicBezTo>
                    <a:pt x="2242" y="5"/>
                    <a:pt x="2232" y="1"/>
                    <a:pt x="2222" y="1"/>
                  </a:cubicBezTo>
                  <a:close/>
                </a:path>
              </a:pathLst>
            </a:custGeom>
            <a:solidFill>
              <a:srgbClr val="2824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334"/>
            <p:cNvSpPr/>
            <p:nvPr/>
          </p:nvSpPr>
          <p:spPr>
            <a:xfrm>
              <a:off x="4688845" y="971711"/>
              <a:ext cx="226653" cy="153223"/>
            </a:xfrm>
            <a:custGeom>
              <a:rect b="b" l="l" r="r" t="t"/>
              <a:pathLst>
                <a:path extrusionOk="0" h="2095" w="3099">
                  <a:moveTo>
                    <a:pt x="1140" y="0"/>
                  </a:moveTo>
                  <a:cubicBezTo>
                    <a:pt x="537" y="0"/>
                    <a:pt x="154" y="350"/>
                    <a:pt x="81" y="657"/>
                  </a:cubicBezTo>
                  <a:cubicBezTo>
                    <a:pt x="0" y="1002"/>
                    <a:pt x="241" y="1887"/>
                    <a:pt x="1012" y="2070"/>
                  </a:cubicBezTo>
                  <a:cubicBezTo>
                    <a:pt x="1084" y="2087"/>
                    <a:pt x="1160" y="2094"/>
                    <a:pt x="1239" y="2094"/>
                  </a:cubicBezTo>
                  <a:cubicBezTo>
                    <a:pt x="2011" y="2094"/>
                    <a:pt x="3068" y="1363"/>
                    <a:pt x="3068" y="1363"/>
                  </a:cubicBezTo>
                  <a:cubicBezTo>
                    <a:pt x="3098" y="1239"/>
                    <a:pt x="2098" y="117"/>
                    <a:pt x="1367" y="16"/>
                  </a:cubicBezTo>
                  <a:cubicBezTo>
                    <a:pt x="1288" y="5"/>
                    <a:pt x="1213" y="0"/>
                    <a:pt x="1140" y="0"/>
                  </a:cubicBezTo>
                  <a:close/>
                </a:path>
              </a:pathLst>
            </a:custGeom>
            <a:solidFill>
              <a:srgbClr val="C7E5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334"/>
            <p:cNvSpPr/>
            <p:nvPr/>
          </p:nvSpPr>
          <p:spPr>
            <a:xfrm>
              <a:off x="4769735" y="1044483"/>
              <a:ext cx="190377" cy="35691"/>
            </a:xfrm>
            <a:custGeom>
              <a:rect b="b" l="l" r="r" t="t"/>
              <a:pathLst>
                <a:path extrusionOk="0" h="488" w="2603">
                  <a:moveTo>
                    <a:pt x="38" y="1"/>
                  </a:moveTo>
                  <a:cubicBezTo>
                    <a:pt x="22" y="1"/>
                    <a:pt x="9" y="11"/>
                    <a:pt x="5" y="27"/>
                  </a:cubicBezTo>
                  <a:cubicBezTo>
                    <a:pt x="0" y="45"/>
                    <a:pt x="12" y="64"/>
                    <a:pt x="30" y="68"/>
                  </a:cubicBezTo>
                  <a:cubicBezTo>
                    <a:pt x="30" y="68"/>
                    <a:pt x="186" y="107"/>
                    <a:pt x="422" y="155"/>
                  </a:cubicBezTo>
                  <a:cubicBezTo>
                    <a:pt x="540" y="178"/>
                    <a:pt x="677" y="208"/>
                    <a:pt x="826" y="234"/>
                  </a:cubicBezTo>
                  <a:cubicBezTo>
                    <a:pt x="974" y="260"/>
                    <a:pt x="1132" y="287"/>
                    <a:pt x="1289" y="315"/>
                  </a:cubicBezTo>
                  <a:cubicBezTo>
                    <a:pt x="1448" y="341"/>
                    <a:pt x="1607" y="365"/>
                    <a:pt x="1755" y="388"/>
                  </a:cubicBezTo>
                  <a:cubicBezTo>
                    <a:pt x="1904" y="411"/>
                    <a:pt x="2044" y="427"/>
                    <a:pt x="2162" y="444"/>
                  </a:cubicBezTo>
                  <a:cubicBezTo>
                    <a:pt x="2402" y="473"/>
                    <a:pt x="2561" y="487"/>
                    <a:pt x="2561" y="487"/>
                  </a:cubicBezTo>
                  <a:cubicBezTo>
                    <a:pt x="2563" y="487"/>
                    <a:pt x="2564" y="487"/>
                    <a:pt x="2565" y="487"/>
                  </a:cubicBezTo>
                  <a:cubicBezTo>
                    <a:pt x="2580" y="487"/>
                    <a:pt x="2594" y="477"/>
                    <a:pt x="2598" y="461"/>
                  </a:cubicBezTo>
                  <a:cubicBezTo>
                    <a:pt x="2602" y="443"/>
                    <a:pt x="2591" y="424"/>
                    <a:pt x="2573" y="420"/>
                  </a:cubicBezTo>
                  <a:cubicBezTo>
                    <a:pt x="2573" y="420"/>
                    <a:pt x="2416" y="382"/>
                    <a:pt x="2181" y="333"/>
                  </a:cubicBezTo>
                  <a:cubicBezTo>
                    <a:pt x="2063" y="310"/>
                    <a:pt x="1926" y="279"/>
                    <a:pt x="1777" y="254"/>
                  </a:cubicBezTo>
                  <a:cubicBezTo>
                    <a:pt x="1629" y="228"/>
                    <a:pt x="1472" y="200"/>
                    <a:pt x="1314" y="173"/>
                  </a:cubicBezTo>
                  <a:cubicBezTo>
                    <a:pt x="1155" y="148"/>
                    <a:pt x="996" y="124"/>
                    <a:pt x="847" y="100"/>
                  </a:cubicBezTo>
                  <a:cubicBezTo>
                    <a:pt x="699" y="78"/>
                    <a:pt x="559" y="61"/>
                    <a:pt x="440" y="45"/>
                  </a:cubicBezTo>
                  <a:cubicBezTo>
                    <a:pt x="201" y="15"/>
                    <a:pt x="41" y="1"/>
                    <a:pt x="41" y="1"/>
                  </a:cubicBezTo>
                  <a:cubicBezTo>
                    <a:pt x="40" y="1"/>
                    <a:pt x="39" y="1"/>
                    <a:pt x="38" y="1"/>
                  </a:cubicBezTo>
                  <a:close/>
                </a:path>
              </a:pathLst>
            </a:custGeom>
            <a:solidFill>
              <a:srgbClr val="2824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334"/>
            <p:cNvSpPr/>
            <p:nvPr/>
          </p:nvSpPr>
          <p:spPr>
            <a:xfrm>
              <a:off x="5004069" y="671848"/>
              <a:ext cx="209320" cy="175237"/>
            </a:xfrm>
            <a:custGeom>
              <a:rect b="b" l="l" r="r" t="t"/>
              <a:pathLst>
                <a:path extrusionOk="0" h="2396" w="2862">
                  <a:moveTo>
                    <a:pt x="1242" y="0"/>
                  </a:moveTo>
                  <a:cubicBezTo>
                    <a:pt x="1160" y="0"/>
                    <a:pt x="1062" y="22"/>
                    <a:pt x="946" y="74"/>
                  </a:cubicBezTo>
                  <a:cubicBezTo>
                    <a:pt x="1" y="492"/>
                    <a:pt x="966" y="1101"/>
                    <a:pt x="966" y="1101"/>
                  </a:cubicBezTo>
                  <a:cubicBezTo>
                    <a:pt x="966" y="1101"/>
                    <a:pt x="964" y="1101"/>
                    <a:pt x="962" y="1101"/>
                  </a:cubicBezTo>
                  <a:cubicBezTo>
                    <a:pt x="902" y="1101"/>
                    <a:pt x="162" y="1114"/>
                    <a:pt x="382" y="1757"/>
                  </a:cubicBezTo>
                  <a:cubicBezTo>
                    <a:pt x="464" y="1995"/>
                    <a:pt x="604" y="2071"/>
                    <a:pt x="750" y="2071"/>
                  </a:cubicBezTo>
                  <a:cubicBezTo>
                    <a:pt x="1014" y="2071"/>
                    <a:pt x="1300" y="1820"/>
                    <a:pt x="1300" y="1820"/>
                  </a:cubicBezTo>
                  <a:cubicBezTo>
                    <a:pt x="1300" y="1820"/>
                    <a:pt x="1357" y="2395"/>
                    <a:pt x="1773" y="2395"/>
                  </a:cubicBezTo>
                  <a:cubicBezTo>
                    <a:pt x="1842" y="2395"/>
                    <a:pt x="1921" y="2379"/>
                    <a:pt x="2012" y="2342"/>
                  </a:cubicBezTo>
                  <a:cubicBezTo>
                    <a:pt x="2631" y="2089"/>
                    <a:pt x="2000" y="1515"/>
                    <a:pt x="2000" y="1515"/>
                  </a:cubicBezTo>
                  <a:lnTo>
                    <a:pt x="2000" y="1515"/>
                  </a:lnTo>
                  <a:cubicBezTo>
                    <a:pt x="2000" y="1515"/>
                    <a:pt x="2066" y="1525"/>
                    <a:pt x="2157" y="1525"/>
                  </a:cubicBezTo>
                  <a:cubicBezTo>
                    <a:pt x="2410" y="1525"/>
                    <a:pt x="2861" y="1449"/>
                    <a:pt x="2656" y="871"/>
                  </a:cubicBezTo>
                  <a:cubicBezTo>
                    <a:pt x="2560" y="602"/>
                    <a:pt x="2409" y="516"/>
                    <a:pt x="2254" y="516"/>
                  </a:cubicBezTo>
                  <a:cubicBezTo>
                    <a:pt x="1977" y="516"/>
                    <a:pt x="1689" y="790"/>
                    <a:pt x="1689" y="790"/>
                  </a:cubicBezTo>
                  <a:cubicBezTo>
                    <a:pt x="1689" y="790"/>
                    <a:pt x="1738" y="0"/>
                    <a:pt x="1242" y="0"/>
                  </a:cubicBezTo>
                  <a:close/>
                </a:path>
              </a:pathLst>
            </a:custGeom>
            <a:solidFill>
              <a:srgbClr val="DD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334"/>
            <p:cNvSpPr/>
            <p:nvPr/>
          </p:nvSpPr>
          <p:spPr>
            <a:xfrm>
              <a:off x="5087008" y="747838"/>
              <a:ext cx="53610" cy="35399"/>
            </a:xfrm>
            <a:custGeom>
              <a:rect b="b" l="l" r="r" t="t"/>
              <a:pathLst>
                <a:path extrusionOk="0" h="484" w="733">
                  <a:moveTo>
                    <a:pt x="397" y="1"/>
                  </a:moveTo>
                  <a:cubicBezTo>
                    <a:pt x="77" y="1"/>
                    <a:pt x="1" y="424"/>
                    <a:pt x="356" y="479"/>
                  </a:cubicBezTo>
                  <a:cubicBezTo>
                    <a:pt x="378" y="482"/>
                    <a:pt x="398" y="484"/>
                    <a:pt x="416" y="484"/>
                  </a:cubicBezTo>
                  <a:cubicBezTo>
                    <a:pt x="732" y="484"/>
                    <a:pt x="712" y="45"/>
                    <a:pt x="458" y="6"/>
                  </a:cubicBezTo>
                  <a:cubicBezTo>
                    <a:pt x="437" y="2"/>
                    <a:pt x="416" y="1"/>
                    <a:pt x="397" y="1"/>
                  </a:cubicBezTo>
                  <a:close/>
                </a:path>
              </a:pathLst>
            </a:custGeom>
            <a:solidFill>
              <a:srgbClr val="C7E5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334"/>
            <p:cNvSpPr/>
            <p:nvPr/>
          </p:nvSpPr>
          <p:spPr>
            <a:xfrm>
              <a:off x="4586452" y="839113"/>
              <a:ext cx="145909" cy="147591"/>
            </a:xfrm>
            <a:custGeom>
              <a:rect b="b" l="l" r="r" t="t"/>
              <a:pathLst>
                <a:path extrusionOk="0" h="2018" w="1995">
                  <a:moveTo>
                    <a:pt x="974" y="0"/>
                  </a:moveTo>
                  <a:cubicBezTo>
                    <a:pt x="962" y="0"/>
                    <a:pt x="950" y="0"/>
                    <a:pt x="938" y="1"/>
                  </a:cubicBezTo>
                  <a:cubicBezTo>
                    <a:pt x="107" y="33"/>
                    <a:pt x="648" y="777"/>
                    <a:pt x="648" y="777"/>
                  </a:cubicBezTo>
                  <a:cubicBezTo>
                    <a:pt x="648" y="777"/>
                    <a:pt x="514" y="721"/>
                    <a:pt x="369" y="721"/>
                  </a:cubicBezTo>
                  <a:cubicBezTo>
                    <a:pt x="206" y="721"/>
                    <a:pt x="30" y="792"/>
                    <a:pt x="15" y="1094"/>
                  </a:cubicBezTo>
                  <a:cubicBezTo>
                    <a:pt x="1" y="1398"/>
                    <a:pt x="192" y="1469"/>
                    <a:pt x="373" y="1469"/>
                  </a:cubicBezTo>
                  <a:cubicBezTo>
                    <a:pt x="532" y="1469"/>
                    <a:pt x="684" y="1414"/>
                    <a:pt x="684" y="1414"/>
                  </a:cubicBezTo>
                  <a:lnTo>
                    <a:pt x="684" y="1414"/>
                  </a:lnTo>
                  <a:cubicBezTo>
                    <a:pt x="684" y="1415"/>
                    <a:pt x="509" y="2018"/>
                    <a:pt x="1054" y="2018"/>
                  </a:cubicBezTo>
                  <a:cubicBezTo>
                    <a:pt x="1057" y="2018"/>
                    <a:pt x="1059" y="2018"/>
                    <a:pt x="1061" y="2018"/>
                  </a:cubicBezTo>
                  <a:cubicBezTo>
                    <a:pt x="1600" y="2013"/>
                    <a:pt x="1299" y="1394"/>
                    <a:pt x="1299" y="1394"/>
                  </a:cubicBezTo>
                  <a:lnTo>
                    <a:pt x="1299" y="1394"/>
                  </a:lnTo>
                  <a:cubicBezTo>
                    <a:pt x="1299" y="1394"/>
                    <a:pt x="1487" y="1504"/>
                    <a:pt x="1666" y="1504"/>
                  </a:cubicBezTo>
                  <a:cubicBezTo>
                    <a:pt x="1821" y="1504"/>
                    <a:pt x="1970" y="1421"/>
                    <a:pt x="1982" y="1108"/>
                  </a:cubicBezTo>
                  <a:cubicBezTo>
                    <a:pt x="1994" y="774"/>
                    <a:pt x="1802" y="694"/>
                    <a:pt x="1616" y="694"/>
                  </a:cubicBezTo>
                  <a:cubicBezTo>
                    <a:pt x="1447" y="694"/>
                    <a:pt x="1282" y="761"/>
                    <a:pt x="1282" y="761"/>
                  </a:cubicBezTo>
                  <a:cubicBezTo>
                    <a:pt x="1282" y="761"/>
                    <a:pt x="1640" y="0"/>
                    <a:pt x="974" y="0"/>
                  </a:cubicBezTo>
                  <a:close/>
                </a:path>
              </a:pathLst>
            </a:custGeom>
            <a:solidFill>
              <a:srgbClr val="DD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334"/>
            <p:cNvSpPr/>
            <p:nvPr/>
          </p:nvSpPr>
          <p:spPr>
            <a:xfrm>
              <a:off x="4637648" y="903474"/>
              <a:ext cx="43297" cy="29548"/>
            </a:xfrm>
            <a:custGeom>
              <a:rect b="b" l="l" r="r" t="t"/>
              <a:pathLst>
                <a:path extrusionOk="0" h="404" w="592">
                  <a:moveTo>
                    <a:pt x="296" y="1"/>
                  </a:moveTo>
                  <a:cubicBezTo>
                    <a:pt x="108" y="1"/>
                    <a:pt x="1" y="238"/>
                    <a:pt x="216" y="365"/>
                  </a:cubicBezTo>
                  <a:cubicBezTo>
                    <a:pt x="262" y="392"/>
                    <a:pt x="303" y="403"/>
                    <a:pt x="340" y="403"/>
                  </a:cubicBezTo>
                  <a:cubicBezTo>
                    <a:pt x="520" y="403"/>
                    <a:pt x="591" y="134"/>
                    <a:pt x="434" y="41"/>
                  </a:cubicBezTo>
                  <a:cubicBezTo>
                    <a:pt x="386" y="13"/>
                    <a:pt x="339" y="1"/>
                    <a:pt x="296" y="1"/>
                  </a:cubicBezTo>
                  <a:close/>
                </a:path>
              </a:pathLst>
            </a:custGeom>
            <a:solidFill>
              <a:srgbClr val="C7E5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334"/>
            <p:cNvSpPr/>
            <p:nvPr/>
          </p:nvSpPr>
          <p:spPr>
            <a:xfrm>
              <a:off x="5444579" y="649322"/>
              <a:ext cx="346891" cy="329704"/>
            </a:xfrm>
            <a:custGeom>
              <a:rect b="b" l="l" r="r" t="t"/>
              <a:pathLst>
                <a:path extrusionOk="0" h="4508" w="4743">
                  <a:moveTo>
                    <a:pt x="2769" y="0"/>
                  </a:moveTo>
                  <a:cubicBezTo>
                    <a:pt x="2266" y="0"/>
                    <a:pt x="1666" y="210"/>
                    <a:pt x="1124" y="757"/>
                  </a:cubicBezTo>
                  <a:cubicBezTo>
                    <a:pt x="197" y="1692"/>
                    <a:pt x="1" y="4364"/>
                    <a:pt x="176" y="4507"/>
                  </a:cubicBezTo>
                  <a:cubicBezTo>
                    <a:pt x="176" y="4507"/>
                    <a:pt x="2957" y="4370"/>
                    <a:pt x="3849" y="3276"/>
                  </a:cubicBezTo>
                  <a:cubicBezTo>
                    <a:pt x="4743" y="2184"/>
                    <a:pt x="4125" y="669"/>
                    <a:pt x="3636" y="271"/>
                  </a:cubicBezTo>
                  <a:cubicBezTo>
                    <a:pt x="3434" y="106"/>
                    <a:pt x="3126" y="0"/>
                    <a:pt x="2769" y="0"/>
                  </a:cubicBezTo>
                  <a:close/>
                </a:path>
              </a:pathLst>
            </a:custGeom>
            <a:solidFill>
              <a:srgbClr val="C7E5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334"/>
            <p:cNvSpPr/>
            <p:nvPr/>
          </p:nvSpPr>
          <p:spPr>
            <a:xfrm>
              <a:off x="5398941" y="789160"/>
              <a:ext cx="234113" cy="248960"/>
            </a:xfrm>
            <a:custGeom>
              <a:rect b="b" l="l" r="r" t="t"/>
              <a:pathLst>
                <a:path extrusionOk="0" h="3404" w="3201">
                  <a:moveTo>
                    <a:pt x="3163" y="1"/>
                  </a:moveTo>
                  <a:cubicBezTo>
                    <a:pt x="3154" y="1"/>
                    <a:pt x="3145" y="4"/>
                    <a:pt x="3138" y="11"/>
                  </a:cubicBezTo>
                  <a:cubicBezTo>
                    <a:pt x="3138" y="11"/>
                    <a:pt x="2935" y="212"/>
                    <a:pt x="2635" y="517"/>
                  </a:cubicBezTo>
                  <a:cubicBezTo>
                    <a:pt x="2485" y="672"/>
                    <a:pt x="2312" y="852"/>
                    <a:pt x="2126" y="1044"/>
                  </a:cubicBezTo>
                  <a:cubicBezTo>
                    <a:pt x="1941" y="1238"/>
                    <a:pt x="1744" y="1445"/>
                    <a:pt x="1548" y="1653"/>
                  </a:cubicBezTo>
                  <a:cubicBezTo>
                    <a:pt x="1353" y="1863"/>
                    <a:pt x="1159" y="2072"/>
                    <a:pt x="977" y="2269"/>
                  </a:cubicBezTo>
                  <a:cubicBezTo>
                    <a:pt x="794" y="2465"/>
                    <a:pt x="629" y="2653"/>
                    <a:pt x="484" y="2811"/>
                  </a:cubicBezTo>
                  <a:cubicBezTo>
                    <a:pt x="198" y="3130"/>
                    <a:pt x="12" y="3348"/>
                    <a:pt x="12" y="3348"/>
                  </a:cubicBezTo>
                  <a:cubicBezTo>
                    <a:pt x="0" y="3361"/>
                    <a:pt x="0" y="3381"/>
                    <a:pt x="14" y="3394"/>
                  </a:cubicBezTo>
                  <a:cubicBezTo>
                    <a:pt x="20" y="3401"/>
                    <a:pt x="29" y="3404"/>
                    <a:pt x="38" y="3404"/>
                  </a:cubicBezTo>
                  <a:cubicBezTo>
                    <a:pt x="46" y="3404"/>
                    <a:pt x="55" y="3401"/>
                    <a:pt x="62" y="3394"/>
                  </a:cubicBezTo>
                  <a:cubicBezTo>
                    <a:pt x="62" y="3394"/>
                    <a:pt x="267" y="3194"/>
                    <a:pt x="566" y="2888"/>
                  </a:cubicBezTo>
                  <a:cubicBezTo>
                    <a:pt x="715" y="2733"/>
                    <a:pt x="892" y="2556"/>
                    <a:pt x="1075" y="2361"/>
                  </a:cubicBezTo>
                  <a:cubicBezTo>
                    <a:pt x="1260" y="2166"/>
                    <a:pt x="1457" y="1960"/>
                    <a:pt x="1653" y="1752"/>
                  </a:cubicBezTo>
                  <a:cubicBezTo>
                    <a:pt x="1847" y="1542"/>
                    <a:pt x="2042" y="1333"/>
                    <a:pt x="2223" y="1136"/>
                  </a:cubicBezTo>
                  <a:cubicBezTo>
                    <a:pt x="2404" y="938"/>
                    <a:pt x="2572" y="752"/>
                    <a:pt x="2716" y="594"/>
                  </a:cubicBezTo>
                  <a:cubicBezTo>
                    <a:pt x="3001" y="274"/>
                    <a:pt x="3189" y="58"/>
                    <a:pt x="3189" y="58"/>
                  </a:cubicBezTo>
                  <a:cubicBezTo>
                    <a:pt x="3200" y="44"/>
                    <a:pt x="3200" y="24"/>
                    <a:pt x="3187" y="11"/>
                  </a:cubicBezTo>
                  <a:cubicBezTo>
                    <a:pt x="3181" y="4"/>
                    <a:pt x="3172" y="1"/>
                    <a:pt x="3163" y="1"/>
                  </a:cubicBezTo>
                  <a:close/>
                </a:path>
              </a:pathLst>
            </a:custGeom>
            <a:solidFill>
              <a:srgbClr val="2824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334"/>
            <p:cNvSpPr/>
            <p:nvPr/>
          </p:nvSpPr>
          <p:spPr>
            <a:xfrm>
              <a:off x="5471713" y="1016910"/>
              <a:ext cx="226653" cy="153223"/>
            </a:xfrm>
            <a:custGeom>
              <a:rect b="b" l="l" r="r" t="t"/>
              <a:pathLst>
                <a:path extrusionOk="0" h="2095" w="3099">
                  <a:moveTo>
                    <a:pt x="1958" y="1"/>
                  </a:moveTo>
                  <a:cubicBezTo>
                    <a:pt x="1886" y="1"/>
                    <a:pt x="1811" y="6"/>
                    <a:pt x="1732" y="16"/>
                  </a:cubicBezTo>
                  <a:cubicBezTo>
                    <a:pt x="1000" y="117"/>
                    <a:pt x="1" y="1241"/>
                    <a:pt x="30" y="1364"/>
                  </a:cubicBezTo>
                  <a:cubicBezTo>
                    <a:pt x="30" y="1364"/>
                    <a:pt x="1088" y="2095"/>
                    <a:pt x="1860" y="2095"/>
                  </a:cubicBezTo>
                  <a:cubicBezTo>
                    <a:pt x="1939" y="2095"/>
                    <a:pt x="2015" y="2087"/>
                    <a:pt x="2087" y="2070"/>
                  </a:cubicBezTo>
                  <a:cubicBezTo>
                    <a:pt x="2858" y="1888"/>
                    <a:pt x="3099" y="1002"/>
                    <a:pt x="3017" y="658"/>
                  </a:cubicBezTo>
                  <a:cubicBezTo>
                    <a:pt x="2945" y="350"/>
                    <a:pt x="2561" y="1"/>
                    <a:pt x="1958" y="1"/>
                  </a:cubicBezTo>
                  <a:close/>
                </a:path>
              </a:pathLst>
            </a:custGeom>
            <a:solidFill>
              <a:srgbClr val="C7E5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334"/>
            <p:cNvSpPr/>
            <p:nvPr/>
          </p:nvSpPr>
          <p:spPr>
            <a:xfrm>
              <a:off x="5427245" y="1089682"/>
              <a:ext cx="190084" cy="35691"/>
            </a:xfrm>
            <a:custGeom>
              <a:rect b="b" l="l" r="r" t="t"/>
              <a:pathLst>
                <a:path extrusionOk="0" h="488" w="2599">
                  <a:moveTo>
                    <a:pt x="2563" y="1"/>
                  </a:moveTo>
                  <a:cubicBezTo>
                    <a:pt x="2562" y="1"/>
                    <a:pt x="2560" y="1"/>
                    <a:pt x="2559" y="1"/>
                  </a:cubicBezTo>
                  <a:cubicBezTo>
                    <a:pt x="2559" y="1"/>
                    <a:pt x="2400" y="15"/>
                    <a:pt x="2160" y="46"/>
                  </a:cubicBezTo>
                  <a:cubicBezTo>
                    <a:pt x="2042" y="62"/>
                    <a:pt x="1902" y="78"/>
                    <a:pt x="1753" y="101"/>
                  </a:cubicBezTo>
                  <a:cubicBezTo>
                    <a:pt x="1604" y="124"/>
                    <a:pt x="1446" y="149"/>
                    <a:pt x="1287" y="173"/>
                  </a:cubicBezTo>
                  <a:cubicBezTo>
                    <a:pt x="1129" y="201"/>
                    <a:pt x="971" y="228"/>
                    <a:pt x="824" y="254"/>
                  </a:cubicBezTo>
                  <a:cubicBezTo>
                    <a:pt x="675" y="280"/>
                    <a:pt x="538" y="310"/>
                    <a:pt x="419" y="333"/>
                  </a:cubicBezTo>
                  <a:cubicBezTo>
                    <a:pt x="184" y="382"/>
                    <a:pt x="27" y="420"/>
                    <a:pt x="27" y="420"/>
                  </a:cubicBezTo>
                  <a:cubicBezTo>
                    <a:pt x="12" y="424"/>
                    <a:pt x="0" y="439"/>
                    <a:pt x="2" y="457"/>
                  </a:cubicBezTo>
                  <a:cubicBezTo>
                    <a:pt x="3" y="474"/>
                    <a:pt x="18" y="488"/>
                    <a:pt x="35" y="488"/>
                  </a:cubicBezTo>
                  <a:cubicBezTo>
                    <a:pt x="36" y="488"/>
                    <a:pt x="38" y="487"/>
                    <a:pt x="39" y="487"/>
                  </a:cubicBezTo>
                  <a:cubicBezTo>
                    <a:pt x="39" y="487"/>
                    <a:pt x="199" y="473"/>
                    <a:pt x="438" y="444"/>
                  </a:cubicBezTo>
                  <a:cubicBezTo>
                    <a:pt x="557" y="427"/>
                    <a:pt x="697" y="411"/>
                    <a:pt x="845" y="388"/>
                  </a:cubicBezTo>
                  <a:cubicBezTo>
                    <a:pt x="994" y="365"/>
                    <a:pt x="1153" y="341"/>
                    <a:pt x="1311" y="316"/>
                  </a:cubicBezTo>
                  <a:cubicBezTo>
                    <a:pt x="1469" y="288"/>
                    <a:pt x="1627" y="260"/>
                    <a:pt x="1775" y="234"/>
                  </a:cubicBezTo>
                  <a:cubicBezTo>
                    <a:pt x="1923" y="208"/>
                    <a:pt x="2061" y="178"/>
                    <a:pt x="2179" y="156"/>
                  </a:cubicBezTo>
                  <a:cubicBezTo>
                    <a:pt x="2414" y="107"/>
                    <a:pt x="2571" y="68"/>
                    <a:pt x="2571" y="68"/>
                  </a:cubicBezTo>
                  <a:cubicBezTo>
                    <a:pt x="2587" y="65"/>
                    <a:pt x="2599" y="49"/>
                    <a:pt x="2597" y="32"/>
                  </a:cubicBezTo>
                  <a:cubicBezTo>
                    <a:pt x="2595" y="14"/>
                    <a:pt x="2580" y="1"/>
                    <a:pt x="2563" y="1"/>
                  </a:cubicBezTo>
                  <a:close/>
                </a:path>
              </a:pathLst>
            </a:custGeom>
            <a:solidFill>
              <a:srgbClr val="2824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334"/>
            <p:cNvSpPr/>
            <p:nvPr/>
          </p:nvSpPr>
          <p:spPr>
            <a:xfrm>
              <a:off x="5686519" y="905156"/>
              <a:ext cx="145836" cy="147591"/>
            </a:xfrm>
            <a:custGeom>
              <a:rect b="b" l="l" r="r" t="t"/>
              <a:pathLst>
                <a:path extrusionOk="0" h="2018" w="1994">
                  <a:moveTo>
                    <a:pt x="1019" y="1"/>
                  </a:moveTo>
                  <a:cubicBezTo>
                    <a:pt x="354" y="1"/>
                    <a:pt x="712" y="760"/>
                    <a:pt x="712" y="760"/>
                  </a:cubicBezTo>
                  <a:cubicBezTo>
                    <a:pt x="712" y="760"/>
                    <a:pt x="547" y="694"/>
                    <a:pt x="378" y="694"/>
                  </a:cubicBezTo>
                  <a:cubicBezTo>
                    <a:pt x="192" y="694"/>
                    <a:pt x="0" y="774"/>
                    <a:pt x="12" y="1108"/>
                  </a:cubicBezTo>
                  <a:cubicBezTo>
                    <a:pt x="24" y="1421"/>
                    <a:pt x="173" y="1505"/>
                    <a:pt x="329" y="1505"/>
                  </a:cubicBezTo>
                  <a:cubicBezTo>
                    <a:pt x="508" y="1505"/>
                    <a:pt x="695" y="1395"/>
                    <a:pt x="695" y="1395"/>
                  </a:cubicBezTo>
                  <a:lnTo>
                    <a:pt x="695" y="1395"/>
                  </a:lnTo>
                  <a:cubicBezTo>
                    <a:pt x="695" y="1395"/>
                    <a:pt x="394" y="2012"/>
                    <a:pt x="933" y="2018"/>
                  </a:cubicBezTo>
                  <a:cubicBezTo>
                    <a:pt x="935" y="2018"/>
                    <a:pt x="938" y="2018"/>
                    <a:pt x="941" y="2018"/>
                  </a:cubicBezTo>
                  <a:cubicBezTo>
                    <a:pt x="1484" y="2018"/>
                    <a:pt x="1310" y="1414"/>
                    <a:pt x="1310" y="1414"/>
                  </a:cubicBezTo>
                  <a:lnTo>
                    <a:pt x="1310" y="1414"/>
                  </a:lnTo>
                  <a:cubicBezTo>
                    <a:pt x="1310" y="1414"/>
                    <a:pt x="1462" y="1469"/>
                    <a:pt x="1621" y="1469"/>
                  </a:cubicBezTo>
                  <a:cubicBezTo>
                    <a:pt x="1802" y="1469"/>
                    <a:pt x="1993" y="1398"/>
                    <a:pt x="1979" y="1094"/>
                  </a:cubicBezTo>
                  <a:cubicBezTo>
                    <a:pt x="1964" y="792"/>
                    <a:pt x="1788" y="721"/>
                    <a:pt x="1625" y="721"/>
                  </a:cubicBezTo>
                  <a:cubicBezTo>
                    <a:pt x="1480" y="721"/>
                    <a:pt x="1346" y="777"/>
                    <a:pt x="1346" y="777"/>
                  </a:cubicBezTo>
                  <a:cubicBezTo>
                    <a:pt x="1346" y="777"/>
                    <a:pt x="1887" y="33"/>
                    <a:pt x="1056" y="2"/>
                  </a:cubicBezTo>
                  <a:cubicBezTo>
                    <a:pt x="1043" y="1"/>
                    <a:pt x="1031" y="1"/>
                    <a:pt x="1019" y="1"/>
                  </a:cubicBezTo>
                  <a:close/>
                </a:path>
              </a:pathLst>
            </a:custGeom>
            <a:solidFill>
              <a:srgbClr val="DD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334"/>
            <p:cNvSpPr/>
            <p:nvPr/>
          </p:nvSpPr>
          <p:spPr>
            <a:xfrm>
              <a:off x="5737935" y="969517"/>
              <a:ext cx="43224" cy="29474"/>
            </a:xfrm>
            <a:custGeom>
              <a:rect b="b" l="l" r="r" t="t"/>
              <a:pathLst>
                <a:path extrusionOk="0" h="403" w="591">
                  <a:moveTo>
                    <a:pt x="295" y="0"/>
                  </a:moveTo>
                  <a:cubicBezTo>
                    <a:pt x="252" y="0"/>
                    <a:pt x="205" y="13"/>
                    <a:pt x="157" y="41"/>
                  </a:cubicBezTo>
                  <a:cubicBezTo>
                    <a:pt x="1" y="134"/>
                    <a:pt x="71" y="403"/>
                    <a:pt x="251" y="403"/>
                  </a:cubicBezTo>
                  <a:cubicBezTo>
                    <a:pt x="288" y="403"/>
                    <a:pt x="329" y="392"/>
                    <a:pt x="375" y="365"/>
                  </a:cubicBezTo>
                  <a:cubicBezTo>
                    <a:pt x="590" y="238"/>
                    <a:pt x="483" y="0"/>
                    <a:pt x="295" y="0"/>
                  </a:cubicBezTo>
                  <a:close/>
                </a:path>
              </a:pathLst>
            </a:custGeom>
            <a:solidFill>
              <a:srgbClr val="C7E5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2" name="Shape 3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3" name="Google Shape;3843;p335"/>
          <p:cNvSpPr txBox="1"/>
          <p:nvPr>
            <p:ph idx="1" type="subTitle"/>
          </p:nvPr>
        </p:nvSpPr>
        <p:spPr>
          <a:xfrm>
            <a:off x="449750" y="2755025"/>
            <a:ext cx="2510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MODEL</a:t>
            </a:r>
            <a:endParaRPr/>
          </a:p>
        </p:txBody>
      </p:sp>
      <p:sp>
        <p:nvSpPr>
          <p:cNvPr id="3844" name="Google Shape;3844;p335"/>
          <p:cNvSpPr txBox="1"/>
          <p:nvPr>
            <p:ph idx="2" type="subTitle"/>
          </p:nvPr>
        </p:nvSpPr>
        <p:spPr>
          <a:xfrm>
            <a:off x="-254550" y="3293725"/>
            <a:ext cx="35037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To train a machine learning model and analyse the data from various multimodal sensors. </a:t>
            </a:r>
            <a:endParaRPr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45" name="Google Shape;3845;p335"/>
          <p:cNvSpPr txBox="1"/>
          <p:nvPr>
            <p:ph idx="3" type="subTitle"/>
          </p:nvPr>
        </p:nvSpPr>
        <p:spPr>
          <a:xfrm>
            <a:off x="3191150" y="3293725"/>
            <a:ext cx="29913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To provide a reliable and accurate seizure detection machine learning model. </a:t>
            </a:r>
            <a:endParaRPr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1320800" lvl="0" marL="228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2222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46" name="Google Shape;3846;p335"/>
          <p:cNvSpPr txBox="1"/>
          <p:nvPr>
            <p:ph idx="4" type="subTitle"/>
          </p:nvPr>
        </p:nvSpPr>
        <p:spPr>
          <a:xfrm>
            <a:off x="5658850" y="3293725"/>
            <a:ext cx="32370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To find the accuracy of the model produced by the multimodal sensors. </a:t>
            </a:r>
            <a:endParaRPr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2222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47" name="Google Shape;3847;p3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</a:t>
            </a:r>
            <a:r>
              <a:rPr lang="en">
                <a:solidFill>
                  <a:schemeClr val="accent4"/>
                </a:solidFill>
              </a:rPr>
              <a:t>OBJECTIVES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848" name="Google Shape;3848;p335"/>
          <p:cNvSpPr txBox="1"/>
          <p:nvPr>
            <p:ph idx="5" type="subTitle"/>
          </p:nvPr>
        </p:nvSpPr>
        <p:spPr>
          <a:xfrm>
            <a:off x="3324638" y="2755025"/>
            <a:ext cx="268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</a:t>
            </a:r>
            <a:r>
              <a:rPr lang="en"/>
              <a:t> MODEL</a:t>
            </a:r>
            <a:endParaRPr/>
          </a:p>
        </p:txBody>
      </p:sp>
      <p:sp>
        <p:nvSpPr>
          <p:cNvPr id="3849" name="Google Shape;3849;p335"/>
          <p:cNvSpPr txBox="1"/>
          <p:nvPr>
            <p:ph idx="6" type="subTitle"/>
          </p:nvPr>
        </p:nvSpPr>
        <p:spPr>
          <a:xfrm>
            <a:off x="6232250" y="2755025"/>
            <a:ext cx="2663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ACCURACY</a:t>
            </a:r>
            <a:endParaRPr/>
          </a:p>
        </p:txBody>
      </p:sp>
      <p:sp>
        <p:nvSpPr>
          <p:cNvPr id="3850" name="Google Shape;3850;p335"/>
          <p:cNvSpPr/>
          <p:nvPr/>
        </p:nvSpPr>
        <p:spPr>
          <a:xfrm>
            <a:off x="3928388" y="1640463"/>
            <a:ext cx="1438200" cy="1030500"/>
          </a:xfrm>
          <a:prstGeom prst="round2DiagRect">
            <a:avLst>
              <a:gd fmla="val 32711" name="adj1"/>
              <a:gd fmla="val 0" name="adj2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1" name="Google Shape;3851;p335"/>
          <p:cNvGrpSpPr/>
          <p:nvPr/>
        </p:nvGrpSpPr>
        <p:grpSpPr>
          <a:xfrm>
            <a:off x="4267691" y="1802177"/>
            <a:ext cx="759594" cy="707072"/>
            <a:chOff x="6504538" y="551406"/>
            <a:chExt cx="479179" cy="446046"/>
          </a:xfrm>
        </p:grpSpPr>
        <p:sp>
          <p:nvSpPr>
            <p:cNvPr id="3852" name="Google Shape;3852;p335"/>
            <p:cNvSpPr/>
            <p:nvPr/>
          </p:nvSpPr>
          <p:spPr>
            <a:xfrm>
              <a:off x="6683680" y="787183"/>
              <a:ext cx="120863" cy="62190"/>
            </a:xfrm>
            <a:custGeom>
              <a:rect b="b" l="l" r="r" t="t"/>
              <a:pathLst>
                <a:path extrusionOk="0" h="1892" w="3677">
                  <a:moveTo>
                    <a:pt x="947" y="0"/>
                  </a:moveTo>
                  <a:cubicBezTo>
                    <a:pt x="429" y="0"/>
                    <a:pt x="1" y="420"/>
                    <a:pt x="1" y="946"/>
                  </a:cubicBezTo>
                  <a:lnTo>
                    <a:pt x="1" y="1597"/>
                  </a:lnTo>
                  <a:cubicBezTo>
                    <a:pt x="1" y="1767"/>
                    <a:pt x="135" y="1892"/>
                    <a:pt x="295" y="1892"/>
                  </a:cubicBezTo>
                  <a:lnTo>
                    <a:pt x="3382" y="1892"/>
                  </a:lnTo>
                  <a:cubicBezTo>
                    <a:pt x="3543" y="1892"/>
                    <a:pt x="3676" y="1767"/>
                    <a:pt x="3676" y="1597"/>
                  </a:cubicBezTo>
                  <a:lnTo>
                    <a:pt x="3676" y="946"/>
                  </a:lnTo>
                  <a:cubicBezTo>
                    <a:pt x="3676" y="420"/>
                    <a:pt x="3248" y="0"/>
                    <a:pt x="27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335"/>
            <p:cNvSpPr/>
            <p:nvPr/>
          </p:nvSpPr>
          <p:spPr>
            <a:xfrm>
              <a:off x="6742353" y="787183"/>
              <a:ext cx="62190" cy="62190"/>
            </a:xfrm>
            <a:custGeom>
              <a:rect b="b" l="l" r="r" t="t"/>
              <a:pathLst>
                <a:path extrusionOk="0" h="1892" w="1892">
                  <a:moveTo>
                    <a:pt x="0" y="0"/>
                  </a:moveTo>
                  <a:cubicBezTo>
                    <a:pt x="526" y="0"/>
                    <a:pt x="946" y="420"/>
                    <a:pt x="946" y="946"/>
                  </a:cubicBezTo>
                  <a:lnTo>
                    <a:pt x="946" y="1892"/>
                  </a:lnTo>
                  <a:lnTo>
                    <a:pt x="1597" y="1892"/>
                  </a:lnTo>
                  <a:cubicBezTo>
                    <a:pt x="1758" y="1892"/>
                    <a:pt x="1891" y="1767"/>
                    <a:pt x="1891" y="1597"/>
                  </a:cubicBezTo>
                  <a:lnTo>
                    <a:pt x="1891" y="946"/>
                  </a:lnTo>
                  <a:cubicBezTo>
                    <a:pt x="1891" y="420"/>
                    <a:pt x="1463" y="0"/>
                    <a:pt x="9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335"/>
            <p:cNvSpPr/>
            <p:nvPr/>
          </p:nvSpPr>
          <p:spPr>
            <a:xfrm>
              <a:off x="6708924" y="717104"/>
              <a:ext cx="70112" cy="70112"/>
            </a:xfrm>
            <a:custGeom>
              <a:rect b="b" l="l" r="r" t="t"/>
              <a:pathLst>
                <a:path extrusionOk="0" h="2133" w="2133">
                  <a:moveTo>
                    <a:pt x="1071" y="0"/>
                  </a:moveTo>
                  <a:cubicBezTo>
                    <a:pt x="482" y="0"/>
                    <a:pt x="0" y="473"/>
                    <a:pt x="0" y="1062"/>
                  </a:cubicBezTo>
                  <a:cubicBezTo>
                    <a:pt x="0" y="1651"/>
                    <a:pt x="482" y="2132"/>
                    <a:pt x="1071" y="2132"/>
                  </a:cubicBezTo>
                  <a:cubicBezTo>
                    <a:pt x="1659" y="2132"/>
                    <a:pt x="2132" y="1651"/>
                    <a:pt x="2132" y="1062"/>
                  </a:cubicBezTo>
                  <a:cubicBezTo>
                    <a:pt x="2132" y="473"/>
                    <a:pt x="1659" y="0"/>
                    <a:pt x="10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335"/>
            <p:cNvSpPr/>
            <p:nvPr/>
          </p:nvSpPr>
          <p:spPr>
            <a:xfrm>
              <a:off x="6713033" y="721213"/>
              <a:ext cx="66003" cy="66003"/>
            </a:xfrm>
            <a:custGeom>
              <a:rect b="b" l="l" r="r" t="t"/>
              <a:pathLst>
                <a:path extrusionOk="0" h="2008" w="2008">
                  <a:moveTo>
                    <a:pt x="1445" y="0"/>
                  </a:moveTo>
                  <a:lnTo>
                    <a:pt x="1445" y="0"/>
                  </a:lnTo>
                  <a:cubicBezTo>
                    <a:pt x="1526" y="152"/>
                    <a:pt x="1570" y="321"/>
                    <a:pt x="1570" y="500"/>
                  </a:cubicBezTo>
                  <a:cubicBezTo>
                    <a:pt x="1570" y="1088"/>
                    <a:pt x="1097" y="1570"/>
                    <a:pt x="509" y="1570"/>
                  </a:cubicBezTo>
                  <a:cubicBezTo>
                    <a:pt x="321" y="1570"/>
                    <a:pt x="152" y="1517"/>
                    <a:pt x="0" y="1445"/>
                  </a:cubicBezTo>
                  <a:lnTo>
                    <a:pt x="0" y="1445"/>
                  </a:lnTo>
                  <a:cubicBezTo>
                    <a:pt x="187" y="1775"/>
                    <a:pt x="535" y="2007"/>
                    <a:pt x="946" y="2007"/>
                  </a:cubicBezTo>
                  <a:cubicBezTo>
                    <a:pt x="1534" y="2007"/>
                    <a:pt x="2007" y="1526"/>
                    <a:pt x="2007" y="937"/>
                  </a:cubicBezTo>
                  <a:cubicBezTo>
                    <a:pt x="2007" y="535"/>
                    <a:pt x="1784" y="178"/>
                    <a:pt x="1445" y="0"/>
                  </a:cubicBezTo>
                  <a:close/>
                </a:path>
              </a:pathLst>
            </a:custGeom>
            <a:solidFill>
              <a:srgbClr val="9485BA">
                <a:alpha val="24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335"/>
            <p:cNvSpPr/>
            <p:nvPr/>
          </p:nvSpPr>
          <p:spPr>
            <a:xfrm>
              <a:off x="6890136" y="950810"/>
              <a:ext cx="93581" cy="46643"/>
            </a:xfrm>
            <a:custGeom>
              <a:rect b="b" l="l" r="r" t="t"/>
              <a:pathLst>
                <a:path extrusionOk="0" h="1419" w="2847"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1133"/>
                  </a:lnTo>
                  <a:cubicBezTo>
                    <a:pt x="0" y="1294"/>
                    <a:pt x="134" y="1419"/>
                    <a:pt x="295" y="1419"/>
                  </a:cubicBezTo>
                  <a:lnTo>
                    <a:pt x="2552" y="1419"/>
                  </a:lnTo>
                  <a:cubicBezTo>
                    <a:pt x="2712" y="1419"/>
                    <a:pt x="2846" y="1294"/>
                    <a:pt x="2846" y="1133"/>
                  </a:cubicBezTo>
                  <a:lnTo>
                    <a:pt x="2846" y="589"/>
                  </a:lnTo>
                  <a:cubicBezTo>
                    <a:pt x="2846" y="268"/>
                    <a:pt x="2579" y="0"/>
                    <a:pt x="22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335"/>
            <p:cNvSpPr/>
            <p:nvPr/>
          </p:nvSpPr>
          <p:spPr>
            <a:xfrm>
              <a:off x="6938817" y="950810"/>
              <a:ext cx="44900" cy="46643"/>
            </a:xfrm>
            <a:custGeom>
              <a:rect b="b" l="l" r="r" t="t"/>
              <a:pathLst>
                <a:path extrusionOk="0" h="1419" w="1366">
                  <a:moveTo>
                    <a:pt x="0" y="0"/>
                  </a:moveTo>
                  <a:cubicBezTo>
                    <a:pt x="330" y="0"/>
                    <a:pt x="589" y="268"/>
                    <a:pt x="589" y="589"/>
                  </a:cubicBezTo>
                  <a:lnTo>
                    <a:pt x="589" y="1419"/>
                  </a:lnTo>
                  <a:lnTo>
                    <a:pt x="1071" y="1419"/>
                  </a:lnTo>
                  <a:cubicBezTo>
                    <a:pt x="1231" y="1419"/>
                    <a:pt x="1365" y="1294"/>
                    <a:pt x="1365" y="1133"/>
                  </a:cubicBezTo>
                  <a:lnTo>
                    <a:pt x="1365" y="589"/>
                  </a:lnTo>
                  <a:cubicBezTo>
                    <a:pt x="1365" y="268"/>
                    <a:pt x="1098" y="0"/>
                    <a:pt x="767" y="0"/>
                  </a:cubicBezTo>
                  <a:close/>
                </a:path>
              </a:pathLst>
            </a:custGeom>
            <a:solidFill>
              <a:srgbClr val="9485BA">
                <a:alpha val="24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335"/>
            <p:cNvSpPr/>
            <p:nvPr/>
          </p:nvSpPr>
          <p:spPr>
            <a:xfrm>
              <a:off x="6905684" y="888620"/>
              <a:ext cx="62190" cy="62223"/>
            </a:xfrm>
            <a:custGeom>
              <a:rect b="b" l="l" r="r" t="t"/>
              <a:pathLst>
                <a:path extrusionOk="0" h="1893" w="1892">
                  <a:moveTo>
                    <a:pt x="946" y="1"/>
                  </a:moveTo>
                  <a:cubicBezTo>
                    <a:pt x="428" y="1"/>
                    <a:pt x="0" y="420"/>
                    <a:pt x="0" y="947"/>
                  </a:cubicBezTo>
                  <a:cubicBezTo>
                    <a:pt x="0" y="1464"/>
                    <a:pt x="428" y="1892"/>
                    <a:pt x="946" y="1892"/>
                  </a:cubicBezTo>
                  <a:cubicBezTo>
                    <a:pt x="1472" y="1892"/>
                    <a:pt x="1891" y="1464"/>
                    <a:pt x="1891" y="947"/>
                  </a:cubicBezTo>
                  <a:cubicBezTo>
                    <a:pt x="1891" y="420"/>
                    <a:pt x="1472" y="1"/>
                    <a:pt x="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335"/>
            <p:cNvSpPr/>
            <p:nvPr/>
          </p:nvSpPr>
          <p:spPr>
            <a:xfrm>
              <a:off x="6909201" y="892169"/>
              <a:ext cx="58673" cy="58673"/>
            </a:xfrm>
            <a:custGeom>
              <a:rect b="b" l="l" r="r" t="t"/>
              <a:pathLst>
                <a:path extrusionOk="0" h="1785" w="1785">
                  <a:moveTo>
                    <a:pt x="1285" y="0"/>
                  </a:moveTo>
                  <a:cubicBezTo>
                    <a:pt x="1356" y="134"/>
                    <a:pt x="1401" y="285"/>
                    <a:pt x="1401" y="446"/>
                  </a:cubicBezTo>
                  <a:cubicBezTo>
                    <a:pt x="1401" y="972"/>
                    <a:pt x="973" y="1392"/>
                    <a:pt x="446" y="1392"/>
                  </a:cubicBezTo>
                  <a:cubicBezTo>
                    <a:pt x="286" y="1392"/>
                    <a:pt x="134" y="1356"/>
                    <a:pt x="0" y="1285"/>
                  </a:cubicBezTo>
                  <a:lnTo>
                    <a:pt x="0" y="1285"/>
                  </a:lnTo>
                  <a:cubicBezTo>
                    <a:pt x="161" y="1579"/>
                    <a:pt x="482" y="1784"/>
                    <a:pt x="839" y="1784"/>
                  </a:cubicBezTo>
                  <a:cubicBezTo>
                    <a:pt x="1365" y="1784"/>
                    <a:pt x="1784" y="1356"/>
                    <a:pt x="1784" y="839"/>
                  </a:cubicBezTo>
                  <a:cubicBezTo>
                    <a:pt x="1784" y="473"/>
                    <a:pt x="1588" y="161"/>
                    <a:pt x="1285" y="0"/>
                  </a:cubicBezTo>
                  <a:close/>
                </a:path>
              </a:pathLst>
            </a:custGeom>
            <a:solidFill>
              <a:srgbClr val="9485BA">
                <a:alpha val="24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335"/>
            <p:cNvSpPr/>
            <p:nvPr/>
          </p:nvSpPr>
          <p:spPr>
            <a:xfrm>
              <a:off x="6504538" y="950810"/>
              <a:ext cx="93548" cy="46643"/>
            </a:xfrm>
            <a:custGeom>
              <a:rect b="b" l="l" r="r" t="t"/>
              <a:pathLst>
                <a:path extrusionOk="0" h="1419" w="2846">
                  <a:moveTo>
                    <a:pt x="598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1133"/>
                  </a:lnTo>
                  <a:cubicBezTo>
                    <a:pt x="0" y="1294"/>
                    <a:pt x="134" y="1419"/>
                    <a:pt x="295" y="1419"/>
                  </a:cubicBezTo>
                  <a:lnTo>
                    <a:pt x="2552" y="1419"/>
                  </a:lnTo>
                  <a:cubicBezTo>
                    <a:pt x="2712" y="1419"/>
                    <a:pt x="2846" y="1294"/>
                    <a:pt x="2846" y="1133"/>
                  </a:cubicBezTo>
                  <a:lnTo>
                    <a:pt x="2846" y="589"/>
                  </a:lnTo>
                  <a:cubicBezTo>
                    <a:pt x="2846" y="268"/>
                    <a:pt x="2578" y="0"/>
                    <a:pt x="22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335"/>
            <p:cNvSpPr/>
            <p:nvPr/>
          </p:nvSpPr>
          <p:spPr>
            <a:xfrm>
              <a:off x="6553219" y="950810"/>
              <a:ext cx="44868" cy="46643"/>
            </a:xfrm>
            <a:custGeom>
              <a:rect b="b" l="l" r="r" t="t"/>
              <a:pathLst>
                <a:path extrusionOk="0" h="1419" w="1365">
                  <a:moveTo>
                    <a:pt x="0" y="0"/>
                  </a:moveTo>
                  <a:cubicBezTo>
                    <a:pt x="330" y="0"/>
                    <a:pt x="598" y="268"/>
                    <a:pt x="598" y="589"/>
                  </a:cubicBezTo>
                  <a:lnTo>
                    <a:pt x="598" y="1419"/>
                  </a:lnTo>
                  <a:lnTo>
                    <a:pt x="1071" y="1419"/>
                  </a:lnTo>
                  <a:cubicBezTo>
                    <a:pt x="1231" y="1419"/>
                    <a:pt x="1365" y="1294"/>
                    <a:pt x="1365" y="1133"/>
                  </a:cubicBezTo>
                  <a:lnTo>
                    <a:pt x="1365" y="589"/>
                  </a:lnTo>
                  <a:cubicBezTo>
                    <a:pt x="1365" y="268"/>
                    <a:pt x="1097" y="0"/>
                    <a:pt x="776" y="0"/>
                  </a:cubicBezTo>
                  <a:close/>
                </a:path>
              </a:pathLst>
            </a:custGeom>
            <a:solidFill>
              <a:srgbClr val="9485BA">
                <a:alpha val="24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335"/>
            <p:cNvSpPr/>
            <p:nvPr/>
          </p:nvSpPr>
          <p:spPr>
            <a:xfrm>
              <a:off x="6520053" y="888620"/>
              <a:ext cx="62519" cy="62223"/>
            </a:xfrm>
            <a:custGeom>
              <a:rect b="b" l="l" r="r" t="t"/>
              <a:pathLst>
                <a:path extrusionOk="0" h="1893" w="1902">
                  <a:moveTo>
                    <a:pt x="956" y="1"/>
                  </a:moveTo>
                  <a:cubicBezTo>
                    <a:pt x="429" y="1"/>
                    <a:pt x="1" y="420"/>
                    <a:pt x="1" y="947"/>
                  </a:cubicBezTo>
                  <a:cubicBezTo>
                    <a:pt x="1" y="1464"/>
                    <a:pt x="429" y="1892"/>
                    <a:pt x="956" y="1892"/>
                  </a:cubicBezTo>
                  <a:cubicBezTo>
                    <a:pt x="1473" y="1892"/>
                    <a:pt x="1901" y="1464"/>
                    <a:pt x="1901" y="947"/>
                  </a:cubicBezTo>
                  <a:cubicBezTo>
                    <a:pt x="1901" y="420"/>
                    <a:pt x="1473" y="1"/>
                    <a:pt x="9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335"/>
            <p:cNvSpPr/>
            <p:nvPr/>
          </p:nvSpPr>
          <p:spPr>
            <a:xfrm>
              <a:off x="6523866" y="892169"/>
              <a:ext cx="58706" cy="58673"/>
            </a:xfrm>
            <a:custGeom>
              <a:rect b="b" l="l" r="r" t="t"/>
              <a:pathLst>
                <a:path extrusionOk="0" h="1785" w="1786">
                  <a:moveTo>
                    <a:pt x="1286" y="0"/>
                  </a:moveTo>
                  <a:lnTo>
                    <a:pt x="1286" y="0"/>
                  </a:lnTo>
                  <a:cubicBezTo>
                    <a:pt x="1348" y="134"/>
                    <a:pt x="1393" y="285"/>
                    <a:pt x="1393" y="446"/>
                  </a:cubicBezTo>
                  <a:cubicBezTo>
                    <a:pt x="1393" y="972"/>
                    <a:pt x="964" y="1392"/>
                    <a:pt x="447" y="1392"/>
                  </a:cubicBezTo>
                  <a:cubicBezTo>
                    <a:pt x="286" y="1392"/>
                    <a:pt x="135" y="1356"/>
                    <a:pt x="1" y="1285"/>
                  </a:cubicBezTo>
                  <a:lnTo>
                    <a:pt x="1" y="1285"/>
                  </a:lnTo>
                  <a:cubicBezTo>
                    <a:pt x="162" y="1579"/>
                    <a:pt x="474" y="1784"/>
                    <a:pt x="840" y="1784"/>
                  </a:cubicBezTo>
                  <a:cubicBezTo>
                    <a:pt x="1357" y="1784"/>
                    <a:pt x="1785" y="1356"/>
                    <a:pt x="1785" y="839"/>
                  </a:cubicBezTo>
                  <a:cubicBezTo>
                    <a:pt x="1785" y="473"/>
                    <a:pt x="1580" y="161"/>
                    <a:pt x="1286" y="0"/>
                  </a:cubicBezTo>
                  <a:close/>
                </a:path>
              </a:pathLst>
            </a:custGeom>
            <a:solidFill>
              <a:srgbClr val="9485BA">
                <a:alpha val="24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335"/>
            <p:cNvSpPr/>
            <p:nvPr/>
          </p:nvSpPr>
          <p:spPr>
            <a:xfrm>
              <a:off x="6890136" y="613596"/>
              <a:ext cx="93581" cy="46938"/>
            </a:xfrm>
            <a:custGeom>
              <a:rect b="b" l="l" r="r" t="t"/>
              <a:pathLst>
                <a:path extrusionOk="0" h="1428" w="2847">
                  <a:moveTo>
                    <a:pt x="589" y="0"/>
                  </a:moveTo>
                  <a:cubicBezTo>
                    <a:pt x="268" y="0"/>
                    <a:pt x="0" y="268"/>
                    <a:pt x="0" y="598"/>
                  </a:cubicBezTo>
                  <a:lnTo>
                    <a:pt x="0" y="1133"/>
                  </a:lnTo>
                  <a:cubicBezTo>
                    <a:pt x="0" y="1294"/>
                    <a:pt x="134" y="1427"/>
                    <a:pt x="295" y="1427"/>
                  </a:cubicBezTo>
                  <a:lnTo>
                    <a:pt x="2552" y="1427"/>
                  </a:lnTo>
                  <a:cubicBezTo>
                    <a:pt x="2712" y="1427"/>
                    <a:pt x="2846" y="1294"/>
                    <a:pt x="2846" y="1133"/>
                  </a:cubicBezTo>
                  <a:lnTo>
                    <a:pt x="2846" y="598"/>
                  </a:lnTo>
                  <a:cubicBezTo>
                    <a:pt x="2846" y="268"/>
                    <a:pt x="2579" y="0"/>
                    <a:pt x="22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335"/>
            <p:cNvSpPr/>
            <p:nvPr/>
          </p:nvSpPr>
          <p:spPr>
            <a:xfrm>
              <a:off x="6938817" y="613596"/>
              <a:ext cx="44900" cy="46938"/>
            </a:xfrm>
            <a:custGeom>
              <a:rect b="b" l="l" r="r" t="t"/>
              <a:pathLst>
                <a:path extrusionOk="0" h="1428" w="1366">
                  <a:moveTo>
                    <a:pt x="0" y="0"/>
                  </a:moveTo>
                  <a:cubicBezTo>
                    <a:pt x="330" y="0"/>
                    <a:pt x="589" y="268"/>
                    <a:pt x="589" y="598"/>
                  </a:cubicBezTo>
                  <a:lnTo>
                    <a:pt x="589" y="1427"/>
                  </a:lnTo>
                  <a:lnTo>
                    <a:pt x="1071" y="1427"/>
                  </a:lnTo>
                  <a:cubicBezTo>
                    <a:pt x="1231" y="1427"/>
                    <a:pt x="1365" y="1294"/>
                    <a:pt x="1365" y="1133"/>
                  </a:cubicBezTo>
                  <a:lnTo>
                    <a:pt x="1365" y="598"/>
                  </a:lnTo>
                  <a:cubicBezTo>
                    <a:pt x="1365" y="268"/>
                    <a:pt x="1098" y="0"/>
                    <a:pt x="767" y="0"/>
                  </a:cubicBezTo>
                  <a:close/>
                </a:path>
              </a:pathLst>
            </a:custGeom>
            <a:solidFill>
              <a:srgbClr val="9485BA">
                <a:alpha val="24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335"/>
            <p:cNvSpPr/>
            <p:nvPr/>
          </p:nvSpPr>
          <p:spPr>
            <a:xfrm>
              <a:off x="6905684" y="551406"/>
              <a:ext cx="62190" cy="62223"/>
            </a:xfrm>
            <a:custGeom>
              <a:rect b="b" l="l" r="r" t="t"/>
              <a:pathLst>
                <a:path extrusionOk="0" h="1893" w="1892">
                  <a:moveTo>
                    <a:pt x="946" y="1"/>
                  </a:moveTo>
                  <a:cubicBezTo>
                    <a:pt x="428" y="1"/>
                    <a:pt x="0" y="420"/>
                    <a:pt x="0" y="946"/>
                  </a:cubicBezTo>
                  <a:cubicBezTo>
                    <a:pt x="0" y="1473"/>
                    <a:pt x="428" y="1892"/>
                    <a:pt x="946" y="1892"/>
                  </a:cubicBezTo>
                  <a:cubicBezTo>
                    <a:pt x="1472" y="1892"/>
                    <a:pt x="1891" y="1473"/>
                    <a:pt x="1891" y="946"/>
                  </a:cubicBezTo>
                  <a:cubicBezTo>
                    <a:pt x="1891" y="420"/>
                    <a:pt x="1472" y="1"/>
                    <a:pt x="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335"/>
            <p:cNvSpPr/>
            <p:nvPr/>
          </p:nvSpPr>
          <p:spPr>
            <a:xfrm>
              <a:off x="6909201" y="554923"/>
              <a:ext cx="58673" cy="58706"/>
            </a:xfrm>
            <a:custGeom>
              <a:rect b="b" l="l" r="r" t="t"/>
              <a:pathLst>
                <a:path extrusionOk="0" h="1786" w="1785">
                  <a:moveTo>
                    <a:pt x="1285" y="1"/>
                  </a:moveTo>
                  <a:cubicBezTo>
                    <a:pt x="1356" y="135"/>
                    <a:pt x="1401" y="286"/>
                    <a:pt x="1401" y="447"/>
                  </a:cubicBezTo>
                  <a:cubicBezTo>
                    <a:pt x="1401" y="973"/>
                    <a:pt x="973" y="1401"/>
                    <a:pt x="446" y="1401"/>
                  </a:cubicBezTo>
                  <a:cubicBezTo>
                    <a:pt x="286" y="1401"/>
                    <a:pt x="134" y="1357"/>
                    <a:pt x="0" y="1285"/>
                  </a:cubicBezTo>
                  <a:lnTo>
                    <a:pt x="0" y="1285"/>
                  </a:lnTo>
                  <a:cubicBezTo>
                    <a:pt x="161" y="1589"/>
                    <a:pt x="482" y="1785"/>
                    <a:pt x="839" y="1785"/>
                  </a:cubicBezTo>
                  <a:cubicBezTo>
                    <a:pt x="1365" y="1785"/>
                    <a:pt x="1784" y="1366"/>
                    <a:pt x="1784" y="839"/>
                  </a:cubicBezTo>
                  <a:cubicBezTo>
                    <a:pt x="1784" y="474"/>
                    <a:pt x="1588" y="161"/>
                    <a:pt x="1285" y="1"/>
                  </a:cubicBezTo>
                  <a:close/>
                </a:path>
              </a:pathLst>
            </a:custGeom>
            <a:solidFill>
              <a:srgbClr val="9485BA">
                <a:alpha val="24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335"/>
            <p:cNvSpPr/>
            <p:nvPr/>
          </p:nvSpPr>
          <p:spPr>
            <a:xfrm>
              <a:off x="6504538" y="613596"/>
              <a:ext cx="93548" cy="46938"/>
            </a:xfrm>
            <a:custGeom>
              <a:rect b="b" l="l" r="r" t="t"/>
              <a:pathLst>
                <a:path extrusionOk="0" h="1428" w="2846">
                  <a:moveTo>
                    <a:pt x="598" y="0"/>
                  </a:moveTo>
                  <a:cubicBezTo>
                    <a:pt x="268" y="0"/>
                    <a:pt x="0" y="268"/>
                    <a:pt x="0" y="598"/>
                  </a:cubicBezTo>
                  <a:lnTo>
                    <a:pt x="0" y="1133"/>
                  </a:lnTo>
                  <a:cubicBezTo>
                    <a:pt x="0" y="1294"/>
                    <a:pt x="134" y="1427"/>
                    <a:pt x="295" y="1427"/>
                  </a:cubicBezTo>
                  <a:lnTo>
                    <a:pt x="2552" y="1427"/>
                  </a:lnTo>
                  <a:cubicBezTo>
                    <a:pt x="2712" y="1427"/>
                    <a:pt x="2846" y="1294"/>
                    <a:pt x="2846" y="1133"/>
                  </a:cubicBezTo>
                  <a:lnTo>
                    <a:pt x="2846" y="598"/>
                  </a:lnTo>
                  <a:cubicBezTo>
                    <a:pt x="2846" y="268"/>
                    <a:pt x="2578" y="0"/>
                    <a:pt x="22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335"/>
            <p:cNvSpPr/>
            <p:nvPr/>
          </p:nvSpPr>
          <p:spPr>
            <a:xfrm>
              <a:off x="6553219" y="613596"/>
              <a:ext cx="44868" cy="46938"/>
            </a:xfrm>
            <a:custGeom>
              <a:rect b="b" l="l" r="r" t="t"/>
              <a:pathLst>
                <a:path extrusionOk="0" h="1428" w="1365">
                  <a:moveTo>
                    <a:pt x="0" y="0"/>
                  </a:moveTo>
                  <a:cubicBezTo>
                    <a:pt x="330" y="0"/>
                    <a:pt x="598" y="268"/>
                    <a:pt x="598" y="598"/>
                  </a:cubicBezTo>
                  <a:lnTo>
                    <a:pt x="598" y="1427"/>
                  </a:lnTo>
                  <a:lnTo>
                    <a:pt x="1071" y="1427"/>
                  </a:lnTo>
                  <a:cubicBezTo>
                    <a:pt x="1231" y="1427"/>
                    <a:pt x="1365" y="1294"/>
                    <a:pt x="1365" y="1133"/>
                  </a:cubicBezTo>
                  <a:lnTo>
                    <a:pt x="1365" y="598"/>
                  </a:lnTo>
                  <a:cubicBezTo>
                    <a:pt x="1365" y="268"/>
                    <a:pt x="1097" y="0"/>
                    <a:pt x="776" y="0"/>
                  </a:cubicBezTo>
                  <a:close/>
                </a:path>
              </a:pathLst>
            </a:custGeom>
            <a:solidFill>
              <a:srgbClr val="9485BA">
                <a:alpha val="24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335"/>
            <p:cNvSpPr/>
            <p:nvPr/>
          </p:nvSpPr>
          <p:spPr>
            <a:xfrm>
              <a:off x="6520053" y="551406"/>
              <a:ext cx="62519" cy="62223"/>
            </a:xfrm>
            <a:custGeom>
              <a:rect b="b" l="l" r="r" t="t"/>
              <a:pathLst>
                <a:path extrusionOk="0" h="1893" w="1902">
                  <a:moveTo>
                    <a:pt x="956" y="1"/>
                  </a:moveTo>
                  <a:cubicBezTo>
                    <a:pt x="429" y="1"/>
                    <a:pt x="1" y="420"/>
                    <a:pt x="1" y="946"/>
                  </a:cubicBezTo>
                  <a:cubicBezTo>
                    <a:pt x="1" y="1473"/>
                    <a:pt x="429" y="1892"/>
                    <a:pt x="956" y="1892"/>
                  </a:cubicBezTo>
                  <a:cubicBezTo>
                    <a:pt x="1473" y="1892"/>
                    <a:pt x="1901" y="1473"/>
                    <a:pt x="1901" y="946"/>
                  </a:cubicBezTo>
                  <a:cubicBezTo>
                    <a:pt x="1901" y="420"/>
                    <a:pt x="1473" y="1"/>
                    <a:pt x="9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335"/>
            <p:cNvSpPr/>
            <p:nvPr/>
          </p:nvSpPr>
          <p:spPr>
            <a:xfrm>
              <a:off x="6523866" y="554923"/>
              <a:ext cx="58706" cy="58706"/>
            </a:xfrm>
            <a:custGeom>
              <a:rect b="b" l="l" r="r" t="t"/>
              <a:pathLst>
                <a:path extrusionOk="0" h="1786" w="1786">
                  <a:moveTo>
                    <a:pt x="1286" y="1"/>
                  </a:moveTo>
                  <a:lnTo>
                    <a:pt x="1286" y="1"/>
                  </a:lnTo>
                  <a:cubicBezTo>
                    <a:pt x="1348" y="135"/>
                    <a:pt x="1393" y="286"/>
                    <a:pt x="1393" y="447"/>
                  </a:cubicBezTo>
                  <a:cubicBezTo>
                    <a:pt x="1393" y="973"/>
                    <a:pt x="964" y="1401"/>
                    <a:pt x="447" y="1401"/>
                  </a:cubicBezTo>
                  <a:cubicBezTo>
                    <a:pt x="286" y="1401"/>
                    <a:pt x="135" y="1357"/>
                    <a:pt x="1" y="1285"/>
                  </a:cubicBezTo>
                  <a:lnTo>
                    <a:pt x="1" y="1285"/>
                  </a:lnTo>
                  <a:cubicBezTo>
                    <a:pt x="162" y="1589"/>
                    <a:pt x="474" y="1785"/>
                    <a:pt x="840" y="1785"/>
                  </a:cubicBezTo>
                  <a:cubicBezTo>
                    <a:pt x="1357" y="1785"/>
                    <a:pt x="1785" y="1366"/>
                    <a:pt x="1785" y="839"/>
                  </a:cubicBezTo>
                  <a:cubicBezTo>
                    <a:pt x="1785" y="474"/>
                    <a:pt x="1580" y="161"/>
                    <a:pt x="1286" y="1"/>
                  </a:cubicBezTo>
                  <a:close/>
                </a:path>
              </a:pathLst>
            </a:custGeom>
            <a:solidFill>
              <a:srgbClr val="9485BA">
                <a:alpha val="24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335"/>
            <p:cNvSpPr/>
            <p:nvPr/>
          </p:nvSpPr>
          <p:spPr>
            <a:xfrm>
              <a:off x="6559070" y="825575"/>
              <a:ext cx="81846" cy="81846"/>
            </a:xfrm>
            <a:custGeom>
              <a:rect b="b" l="l" r="r" t="t"/>
              <a:pathLst>
                <a:path extrusionOk="0" h="2490" w="2490">
                  <a:moveTo>
                    <a:pt x="1240" y="1"/>
                  </a:moveTo>
                  <a:cubicBezTo>
                    <a:pt x="554" y="1"/>
                    <a:pt x="0" y="554"/>
                    <a:pt x="0" y="1241"/>
                  </a:cubicBezTo>
                  <a:cubicBezTo>
                    <a:pt x="0" y="1928"/>
                    <a:pt x="554" y="2490"/>
                    <a:pt x="1240" y="2490"/>
                  </a:cubicBezTo>
                  <a:cubicBezTo>
                    <a:pt x="1927" y="2490"/>
                    <a:pt x="2489" y="1928"/>
                    <a:pt x="2489" y="1241"/>
                  </a:cubicBezTo>
                  <a:cubicBezTo>
                    <a:pt x="2489" y="554"/>
                    <a:pt x="1927" y="1"/>
                    <a:pt x="1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335"/>
            <p:cNvSpPr/>
            <p:nvPr/>
          </p:nvSpPr>
          <p:spPr>
            <a:xfrm>
              <a:off x="6559070" y="659023"/>
              <a:ext cx="81846" cy="81846"/>
            </a:xfrm>
            <a:custGeom>
              <a:rect b="b" l="l" r="r" t="t"/>
              <a:pathLst>
                <a:path extrusionOk="0" h="2490" w="2490">
                  <a:moveTo>
                    <a:pt x="1240" y="1"/>
                  </a:moveTo>
                  <a:cubicBezTo>
                    <a:pt x="554" y="1"/>
                    <a:pt x="0" y="563"/>
                    <a:pt x="0" y="1250"/>
                  </a:cubicBezTo>
                  <a:cubicBezTo>
                    <a:pt x="0" y="1937"/>
                    <a:pt x="554" y="2490"/>
                    <a:pt x="1240" y="2490"/>
                  </a:cubicBezTo>
                  <a:cubicBezTo>
                    <a:pt x="1927" y="2490"/>
                    <a:pt x="2489" y="1937"/>
                    <a:pt x="2489" y="1250"/>
                  </a:cubicBezTo>
                  <a:cubicBezTo>
                    <a:pt x="2489" y="563"/>
                    <a:pt x="1927" y="1"/>
                    <a:pt x="1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335"/>
            <p:cNvSpPr/>
            <p:nvPr/>
          </p:nvSpPr>
          <p:spPr>
            <a:xfrm>
              <a:off x="6847307" y="825575"/>
              <a:ext cx="81846" cy="81846"/>
            </a:xfrm>
            <a:custGeom>
              <a:rect b="b" l="l" r="r" t="t"/>
              <a:pathLst>
                <a:path extrusionOk="0" h="2490" w="2490">
                  <a:moveTo>
                    <a:pt x="1250" y="1"/>
                  </a:moveTo>
                  <a:cubicBezTo>
                    <a:pt x="563" y="1"/>
                    <a:pt x="1" y="554"/>
                    <a:pt x="1" y="1241"/>
                  </a:cubicBezTo>
                  <a:cubicBezTo>
                    <a:pt x="1" y="1928"/>
                    <a:pt x="563" y="2490"/>
                    <a:pt x="1250" y="2490"/>
                  </a:cubicBezTo>
                  <a:cubicBezTo>
                    <a:pt x="1937" y="2490"/>
                    <a:pt x="2490" y="1928"/>
                    <a:pt x="2490" y="1241"/>
                  </a:cubicBezTo>
                  <a:cubicBezTo>
                    <a:pt x="2490" y="554"/>
                    <a:pt x="1937" y="1"/>
                    <a:pt x="1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335"/>
            <p:cNvSpPr/>
            <p:nvPr/>
          </p:nvSpPr>
          <p:spPr>
            <a:xfrm>
              <a:off x="6847307" y="659023"/>
              <a:ext cx="81846" cy="81846"/>
            </a:xfrm>
            <a:custGeom>
              <a:rect b="b" l="l" r="r" t="t"/>
              <a:pathLst>
                <a:path extrusionOk="0" h="2490" w="2490">
                  <a:moveTo>
                    <a:pt x="1250" y="1"/>
                  </a:moveTo>
                  <a:cubicBezTo>
                    <a:pt x="563" y="1"/>
                    <a:pt x="1" y="563"/>
                    <a:pt x="1" y="1250"/>
                  </a:cubicBezTo>
                  <a:cubicBezTo>
                    <a:pt x="1" y="1937"/>
                    <a:pt x="563" y="2490"/>
                    <a:pt x="1250" y="2490"/>
                  </a:cubicBezTo>
                  <a:cubicBezTo>
                    <a:pt x="1937" y="2490"/>
                    <a:pt x="2490" y="1937"/>
                    <a:pt x="2490" y="1250"/>
                  </a:cubicBezTo>
                  <a:cubicBezTo>
                    <a:pt x="2490" y="563"/>
                    <a:pt x="1937" y="1"/>
                    <a:pt x="1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335"/>
            <p:cNvSpPr/>
            <p:nvPr/>
          </p:nvSpPr>
          <p:spPr>
            <a:xfrm>
              <a:off x="6611563" y="650542"/>
              <a:ext cx="265097" cy="265392"/>
            </a:xfrm>
            <a:custGeom>
              <a:rect b="b" l="l" r="r" t="t"/>
              <a:pathLst>
                <a:path extrusionOk="0" h="8074" w="8065">
                  <a:moveTo>
                    <a:pt x="4033" y="428"/>
                  </a:moveTo>
                  <a:cubicBezTo>
                    <a:pt x="6022" y="428"/>
                    <a:pt x="7637" y="2052"/>
                    <a:pt x="7637" y="4041"/>
                  </a:cubicBezTo>
                  <a:cubicBezTo>
                    <a:pt x="7637" y="6031"/>
                    <a:pt x="6022" y="7645"/>
                    <a:pt x="4033" y="7645"/>
                  </a:cubicBezTo>
                  <a:cubicBezTo>
                    <a:pt x="2043" y="7645"/>
                    <a:pt x="429" y="6031"/>
                    <a:pt x="429" y="4041"/>
                  </a:cubicBezTo>
                  <a:cubicBezTo>
                    <a:pt x="429" y="2052"/>
                    <a:pt x="2043" y="428"/>
                    <a:pt x="4033" y="428"/>
                  </a:cubicBezTo>
                  <a:close/>
                  <a:moveTo>
                    <a:pt x="4033" y="0"/>
                  </a:moveTo>
                  <a:cubicBezTo>
                    <a:pt x="1811" y="0"/>
                    <a:pt x="0" y="1811"/>
                    <a:pt x="0" y="4041"/>
                  </a:cubicBezTo>
                  <a:cubicBezTo>
                    <a:pt x="0" y="6263"/>
                    <a:pt x="1811" y="8074"/>
                    <a:pt x="4033" y="8074"/>
                  </a:cubicBezTo>
                  <a:cubicBezTo>
                    <a:pt x="6254" y="8074"/>
                    <a:pt x="8065" y="6263"/>
                    <a:pt x="8065" y="4041"/>
                  </a:cubicBezTo>
                  <a:cubicBezTo>
                    <a:pt x="8065" y="1811"/>
                    <a:pt x="6254" y="0"/>
                    <a:pt x="40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335"/>
            <p:cNvSpPr/>
            <p:nvPr/>
          </p:nvSpPr>
          <p:spPr>
            <a:xfrm>
              <a:off x="6585464" y="852627"/>
              <a:ext cx="29057" cy="27841"/>
            </a:xfrm>
            <a:custGeom>
              <a:rect b="b" l="l" r="r" t="t"/>
              <a:pathLst>
                <a:path extrusionOk="0" h="847" w="884">
                  <a:moveTo>
                    <a:pt x="229" y="1"/>
                  </a:moveTo>
                  <a:cubicBezTo>
                    <a:pt x="174" y="1"/>
                    <a:pt x="121" y="21"/>
                    <a:pt x="81" y="61"/>
                  </a:cubicBezTo>
                  <a:cubicBezTo>
                    <a:pt x="0" y="141"/>
                    <a:pt x="0" y="275"/>
                    <a:pt x="81" y="364"/>
                  </a:cubicBezTo>
                  <a:lnTo>
                    <a:pt x="134" y="418"/>
                  </a:lnTo>
                  <a:lnTo>
                    <a:pt x="81" y="480"/>
                  </a:lnTo>
                  <a:cubicBezTo>
                    <a:pt x="0" y="561"/>
                    <a:pt x="0" y="695"/>
                    <a:pt x="81" y="784"/>
                  </a:cubicBezTo>
                  <a:cubicBezTo>
                    <a:pt x="125" y="819"/>
                    <a:pt x="179" y="846"/>
                    <a:pt x="232" y="846"/>
                  </a:cubicBezTo>
                  <a:cubicBezTo>
                    <a:pt x="286" y="846"/>
                    <a:pt x="339" y="819"/>
                    <a:pt x="384" y="784"/>
                  </a:cubicBezTo>
                  <a:lnTo>
                    <a:pt x="437" y="721"/>
                  </a:lnTo>
                  <a:lnTo>
                    <a:pt x="500" y="784"/>
                  </a:lnTo>
                  <a:cubicBezTo>
                    <a:pt x="545" y="819"/>
                    <a:pt x="598" y="846"/>
                    <a:pt x="652" y="846"/>
                  </a:cubicBezTo>
                  <a:cubicBezTo>
                    <a:pt x="705" y="846"/>
                    <a:pt x="759" y="819"/>
                    <a:pt x="803" y="784"/>
                  </a:cubicBezTo>
                  <a:cubicBezTo>
                    <a:pt x="884" y="695"/>
                    <a:pt x="884" y="561"/>
                    <a:pt x="803" y="480"/>
                  </a:cubicBezTo>
                  <a:lnTo>
                    <a:pt x="741" y="418"/>
                  </a:lnTo>
                  <a:lnTo>
                    <a:pt x="803" y="364"/>
                  </a:lnTo>
                  <a:cubicBezTo>
                    <a:pt x="884" y="275"/>
                    <a:pt x="884" y="141"/>
                    <a:pt x="803" y="61"/>
                  </a:cubicBezTo>
                  <a:cubicBezTo>
                    <a:pt x="759" y="21"/>
                    <a:pt x="703" y="1"/>
                    <a:pt x="648" y="1"/>
                  </a:cubicBezTo>
                  <a:cubicBezTo>
                    <a:pt x="594" y="1"/>
                    <a:pt x="540" y="21"/>
                    <a:pt x="500" y="61"/>
                  </a:cubicBezTo>
                  <a:lnTo>
                    <a:pt x="437" y="124"/>
                  </a:lnTo>
                  <a:lnTo>
                    <a:pt x="384" y="61"/>
                  </a:lnTo>
                  <a:cubicBezTo>
                    <a:pt x="339" y="21"/>
                    <a:pt x="284" y="1"/>
                    <a:pt x="2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335"/>
            <p:cNvSpPr/>
            <p:nvPr/>
          </p:nvSpPr>
          <p:spPr>
            <a:xfrm>
              <a:off x="6585464" y="686075"/>
              <a:ext cx="29057" cy="27841"/>
            </a:xfrm>
            <a:custGeom>
              <a:rect b="b" l="l" r="r" t="t"/>
              <a:pathLst>
                <a:path extrusionOk="0" h="847" w="884">
                  <a:moveTo>
                    <a:pt x="229" y="1"/>
                  </a:moveTo>
                  <a:cubicBezTo>
                    <a:pt x="174" y="1"/>
                    <a:pt x="121" y="21"/>
                    <a:pt x="81" y="61"/>
                  </a:cubicBezTo>
                  <a:cubicBezTo>
                    <a:pt x="0" y="150"/>
                    <a:pt x="0" y="284"/>
                    <a:pt x="81" y="364"/>
                  </a:cubicBezTo>
                  <a:lnTo>
                    <a:pt x="134" y="427"/>
                  </a:lnTo>
                  <a:lnTo>
                    <a:pt x="81" y="480"/>
                  </a:lnTo>
                  <a:cubicBezTo>
                    <a:pt x="0" y="570"/>
                    <a:pt x="0" y="703"/>
                    <a:pt x="81" y="784"/>
                  </a:cubicBezTo>
                  <a:cubicBezTo>
                    <a:pt x="125" y="828"/>
                    <a:pt x="179" y="846"/>
                    <a:pt x="232" y="846"/>
                  </a:cubicBezTo>
                  <a:cubicBezTo>
                    <a:pt x="286" y="846"/>
                    <a:pt x="339" y="828"/>
                    <a:pt x="384" y="784"/>
                  </a:cubicBezTo>
                  <a:lnTo>
                    <a:pt x="437" y="730"/>
                  </a:lnTo>
                  <a:lnTo>
                    <a:pt x="500" y="784"/>
                  </a:lnTo>
                  <a:cubicBezTo>
                    <a:pt x="545" y="828"/>
                    <a:pt x="598" y="846"/>
                    <a:pt x="652" y="846"/>
                  </a:cubicBezTo>
                  <a:cubicBezTo>
                    <a:pt x="705" y="846"/>
                    <a:pt x="759" y="828"/>
                    <a:pt x="803" y="784"/>
                  </a:cubicBezTo>
                  <a:cubicBezTo>
                    <a:pt x="884" y="703"/>
                    <a:pt x="884" y="570"/>
                    <a:pt x="803" y="480"/>
                  </a:cubicBezTo>
                  <a:lnTo>
                    <a:pt x="741" y="427"/>
                  </a:lnTo>
                  <a:lnTo>
                    <a:pt x="803" y="364"/>
                  </a:lnTo>
                  <a:cubicBezTo>
                    <a:pt x="884" y="284"/>
                    <a:pt x="884" y="150"/>
                    <a:pt x="803" y="61"/>
                  </a:cubicBezTo>
                  <a:cubicBezTo>
                    <a:pt x="759" y="21"/>
                    <a:pt x="703" y="1"/>
                    <a:pt x="648" y="1"/>
                  </a:cubicBezTo>
                  <a:cubicBezTo>
                    <a:pt x="594" y="1"/>
                    <a:pt x="540" y="21"/>
                    <a:pt x="500" y="61"/>
                  </a:cubicBezTo>
                  <a:lnTo>
                    <a:pt x="437" y="123"/>
                  </a:lnTo>
                  <a:lnTo>
                    <a:pt x="384" y="61"/>
                  </a:lnTo>
                  <a:cubicBezTo>
                    <a:pt x="339" y="21"/>
                    <a:pt x="284" y="1"/>
                    <a:pt x="2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335"/>
            <p:cNvSpPr/>
            <p:nvPr/>
          </p:nvSpPr>
          <p:spPr>
            <a:xfrm>
              <a:off x="6873701" y="852627"/>
              <a:ext cx="29057" cy="27841"/>
            </a:xfrm>
            <a:custGeom>
              <a:rect b="b" l="l" r="r" t="t"/>
              <a:pathLst>
                <a:path extrusionOk="0" h="847" w="884">
                  <a:moveTo>
                    <a:pt x="233" y="1"/>
                  </a:moveTo>
                  <a:cubicBezTo>
                    <a:pt x="177" y="1"/>
                    <a:pt x="121" y="21"/>
                    <a:pt x="81" y="61"/>
                  </a:cubicBezTo>
                  <a:cubicBezTo>
                    <a:pt x="1" y="141"/>
                    <a:pt x="1" y="284"/>
                    <a:pt x="81" y="364"/>
                  </a:cubicBezTo>
                  <a:lnTo>
                    <a:pt x="143" y="418"/>
                  </a:lnTo>
                  <a:lnTo>
                    <a:pt x="81" y="480"/>
                  </a:lnTo>
                  <a:cubicBezTo>
                    <a:pt x="1" y="561"/>
                    <a:pt x="1" y="695"/>
                    <a:pt x="81" y="784"/>
                  </a:cubicBezTo>
                  <a:cubicBezTo>
                    <a:pt x="126" y="819"/>
                    <a:pt x="179" y="846"/>
                    <a:pt x="233" y="846"/>
                  </a:cubicBezTo>
                  <a:cubicBezTo>
                    <a:pt x="286" y="846"/>
                    <a:pt x="340" y="819"/>
                    <a:pt x="384" y="784"/>
                  </a:cubicBezTo>
                  <a:lnTo>
                    <a:pt x="447" y="721"/>
                  </a:lnTo>
                  <a:lnTo>
                    <a:pt x="500" y="784"/>
                  </a:lnTo>
                  <a:cubicBezTo>
                    <a:pt x="545" y="819"/>
                    <a:pt x="598" y="846"/>
                    <a:pt x="652" y="846"/>
                  </a:cubicBezTo>
                  <a:cubicBezTo>
                    <a:pt x="706" y="846"/>
                    <a:pt x="759" y="819"/>
                    <a:pt x="804" y="784"/>
                  </a:cubicBezTo>
                  <a:cubicBezTo>
                    <a:pt x="884" y="695"/>
                    <a:pt x="884" y="561"/>
                    <a:pt x="804" y="480"/>
                  </a:cubicBezTo>
                  <a:lnTo>
                    <a:pt x="741" y="418"/>
                  </a:lnTo>
                  <a:lnTo>
                    <a:pt x="804" y="364"/>
                  </a:lnTo>
                  <a:cubicBezTo>
                    <a:pt x="884" y="284"/>
                    <a:pt x="884" y="141"/>
                    <a:pt x="804" y="61"/>
                  </a:cubicBezTo>
                  <a:cubicBezTo>
                    <a:pt x="763" y="21"/>
                    <a:pt x="708" y="1"/>
                    <a:pt x="652" y="1"/>
                  </a:cubicBezTo>
                  <a:cubicBezTo>
                    <a:pt x="596" y="1"/>
                    <a:pt x="540" y="21"/>
                    <a:pt x="500" y="61"/>
                  </a:cubicBezTo>
                  <a:lnTo>
                    <a:pt x="447" y="124"/>
                  </a:lnTo>
                  <a:lnTo>
                    <a:pt x="384" y="61"/>
                  </a:lnTo>
                  <a:cubicBezTo>
                    <a:pt x="344" y="21"/>
                    <a:pt x="288" y="1"/>
                    <a:pt x="2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335"/>
            <p:cNvSpPr/>
            <p:nvPr/>
          </p:nvSpPr>
          <p:spPr>
            <a:xfrm>
              <a:off x="6873701" y="686075"/>
              <a:ext cx="29057" cy="27841"/>
            </a:xfrm>
            <a:custGeom>
              <a:rect b="b" l="l" r="r" t="t"/>
              <a:pathLst>
                <a:path extrusionOk="0" h="847" w="884">
                  <a:moveTo>
                    <a:pt x="236" y="1"/>
                  </a:moveTo>
                  <a:cubicBezTo>
                    <a:pt x="181" y="1"/>
                    <a:pt x="126" y="21"/>
                    <a:pt x="81" y="61"/>
                  </a:cubicBezTo>
                  <a:cubicBezTo>
                    <a:pt x="1" y="150"/>
                    <a:pt x="1" y="284"/>
                    <a:pt x="81" y="364"/>
                  </a:cubicBezTo>
                  <a:lnTo>
                    <a:pt x="143" y="427"/>
                  </a:lnTo>
                  <a:lnTo>
                    <a:pt x="81" y="480"/>
                  </a:lnTo>
                  <a:cubicBezTo>
                    <a:pt x="1" y="570"/>
                    <a:pt x="1" y="703"/>
                    <a:pt x="81" y="784"/>
                  </a:cubicBezTo>
                  <a:cubicBezTo>
                    <a:pt x="126" y="828"/>
                    <a:pt x="179" y="846"/>
                    <a:pt x="233" y="846"/>
                  </a:cubicBezTo>
                  <a:cubicBezTo>
                    <a:pt x="286" y="846"/>
                    <a:pt x="340" y="828"/>
                    <a:pt x="384" y="784"/>
                  </a:cubicBezTo>
                  <a:lnTo>
                    <a:pt x="447" y="730"/>
                  </a:lnTo>
                  <a:lnTo>
                    <a:pt x="500" y="784"/>
                  </a:lnTo>
                  <a:cubicBezTo>
                    <a:pt x="545" y="828"/>
                    <a:pt x="598" y="846"/>
                    <a:pt x="652" y="846"/>
                  </a:cubicBezTo>
                  <a:cubicBezTo>
                    <a:pt x="706" y="846"/>
                    <a:pt x="759" y="828"/>
                    <a:pt x="804" y="784"/>
                  </a:cubicBezTo>
                  <a:cubicBezTo>
                    <a:pt x="884" y="703"/>
                    <a:pt x="884" y="570"/>
                    <a:pt x="804" y="480"/>
                  </a:cubicBezTo>
                  <a:lnTo>
                    <a:pt x="741" y="427"/>
                  </a:lnTo>
                  <a:lnTo>
                    <a:pt x="804" y="364"/>
                  </a:lnTo>
                  <a:cubicBezTo>
                    <a:pt x="884" y="284"/>
                    <a:pt x="884" y="150"/>
                    <a:pt x="804" y="61"/>
                  </a:cubicBezTo>
                  <a:cubicBezTo>
                    <a:pt x="763" y="21"/>
                    <a:pt x="708" y="1"/>
                    <a:pt x="652" y="1"/>
                  </a:cubicBezTo>
                  <a:cubicBezTo>
                    <a:pt x="596" y="1"/>
                    <a:pt x="540" y="21"/>
                    <a:pt x="500" y="61"/>
                  </a:cubicBezTo>
                  <a:lnTo>
                    <a:pt x="447" y="123"/>
                  </a:lnTo>
                  <a:lnTo>
                    <a:pt x="384" y="61"/>
                  </a:lnTo>
                  <a:cubicBezTo>
                    <a:pt x="344" y="21"/>
                    <a:pt x="291" y="1"/>
                    <a:pt x="2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81" name="Google Shape;3881;p335"/>
          <p:cNvSpPr/>
          <p:nvPr/>
        </p:nvSpPr>
        <p:spPr>
          <a:xfrm>
            <a:off x="1072825" y="1640475"/>
            <a:ext cx="1438200" cy="1030500"/>
          </a:xfrm>
          <a:prstGeom prst="round2DiagRect">
            <a:avLst>
              <a:gd fmla="val 25039" name="adj1"/>
              <a:gd fmla="val 0" name="adj2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82" name="Google Shape;3882;p335"/>
          <p:cNvGrpSpPr/>
          <p:nvPr/>
        </p:nvGrpSpPr>
        <p:grpSpPr>
          <a:xfrm>
            <a:off x="1418955" y="1823340"/>
            <a:ext cx="745944" cy="664754"/>
            <a:chOff x="5795533" y="4159349"/>
            <a:chExt cx="489369" cy="419060"/>
          </a:xfrm>
        </p:grpSpPr>
        <p:sp>
          <p:nvSpPr>
            <p:cNvPr id="3883" name="Google Shape;3883;p335"/>
            <p:cNvSpPr/>
            <p:nvPr/>
          </p:nvSpPr>
          <p:spPr>
            <a:xfrm>
              <a:off x="5795533" y="4159349"/>
              <a:ext cx="489369" cy="418928"/>
            </a:xfrm>
            <a:custGeom>
              <a:rect b="b" l="l" r="r" t="t"/>
              <a:pathLst>
                <a:path extrusionOk="0" h="12745" w="14888">
                  <a:moveTo>
                    <a:pt x="4637" y="1"/>
                  </a:moveTo>
                  <a:cubicBezTo>
                    <a:pt x="2027" y="1"/>
                    <a:pt x="0" y="2282"/>
                    <a:pt x="169" y="4898"/>
                  </a:cubicBezTo>
                  <a:cubicBezTo>
                    <a:pt x="409" y="8708"/>
                    <a:pt x="3987" y="11223"/>
                    <a:pt x="6395" y="12490"/>
                  </a:cubicBezTo>
                  <a:cubicBezTo>
                    <a:pt x="6726" y="12660"/>
                    <a:pt x="7085" y="12744"/>
                    <a:pt x="7444" y="12744"/>
                  </a:cubicBezTo>
                  <a:cubicBezTo>
                    <a:pt x="7803" y="12744"/>
                    <a:pt x="8162" y="12660"/>
                    <a:pt x="8492" y="12490"/>
                  </a:cubicBezTo>
                  <a:cubicBezTo>
                    <a:pt x="10901" y="11223"/>
                    <a:pt x="14478" y="8708"/>
                    <a:pt x="14719" y="4898"/>
                  </a:cubicBezTo>
                  <a:cubicBezTo>
                    <a:pt x="14887" y="2282"/>
                    <a:pt x="12860" y="1"/>
                    <a:pt x="10250" y="1"/>
                  </a:cubicBezTo>
                  <a:cubicBezTo>
                    <a:pt x="10235" y="1"/>
                    <a:pt x="10220" y="1"/>
                    <a:pt x="10205" y="1"/>
                  </a:cubicBezTo>
                  <a:cubicBezTo>
                    <a:pt x="9759" y="10"/>
                    <a:pt x="9330" y="72"/>
                    <a:pt x="8929" y="197"/>
                  </a:cubicBezTo>
                  <a:cubicBezTo>
                    <a:pt x="8760" y="251"/>
                    <a:pt x="8768" y="491"/>
                    <a:pt x="8938" y="527"/>
                  </a:cubicBezTo>
                  <a:lnTo>
                    <a:pt x="9054" y="563"/>
                  </a:lnTo>
                  <a:cubicBezTo>
                    <a:pt x="9170" y="590"/>
                    <a:pt x="9223" y="723"/>
                    <a:pt x="9161" y="821"/>
                  </a:cubicBezTo>
                  <a:lnTo>
                    <a:pt x="7296" y="3712"/>
                  </a:lnTo>
                  <a:cubicBezTo>
                    <a:pt x="7225" y="3810"/>
                    <a:pt x="7279" y="3944"/>
                    <a:pt x="7395" y="3971"/>
                  </a:cubicBezTo>
                  <a:lnTo>
                    <a:pt x="8608" y="4265"/>
                  </a:lnTo>
                  <a:cubicBezTo>
                    <a:pt x="8751" y="4301"/>
                    <a:pt x="8777" y="4488"/>
                    <a:pt x="8661" y="4577"/>
                  </a:cubicBezTo>
                  <a:lnTo>
                    <a:pt x="3737" y="7914"/>
                  </a:lnTo>
                  <a:cubicBezTo>
                    <a:pt x="3706" y="7934"/>
                    <a:pt x="3673" y="7943"/>
                    <a:pt x="3642" y="7943"/>
                  </a:cubicBezTo>
                  <a:cubicBezTo>
                    <a:pt x="3523" y="7943"/>
                    <a:pt x="3425" y="7811"/>
                    <a:pt x="3496" y="7691"/>
                  </a:cubicBezTo>
                  <a:lnTo>
                    <a:pt x="4611" y="5719"/>
                  </a:lnTo>
                  <a:cubicBezTo>
                    <a:pt x="4674" y="5621"/>
                    <a:pt x="4611" y="5487"/>
                    <a:pt x="4495" y="5469"/>
                  </a:cubicBezTo>
                  <a:lnTo>
                    <a:pt x="3104" y="5211"/>
                  </a:lnTo>
                  <a:cubicBezTo>
                    <a:pt x="2988" y="5193"/>
                    <a:pt x="2925" y="5059"/>
                    <a:pt x="2988" y="4952"/>
                  </a:cubicBezTo>
                  <a:lnTo>
                    <a:pt x="5691" y="358"/>
                  </a:lnTo>
                  <a:cubicBezTo>
                    <a:pt x="5744" y="251"/>
                    <a:pt x="5691" y="126"/>
                    <a:pt x="5575" y="99"/>
                  </a:cubicBezTo>
                  <a:cubicBezTo>
                    <a:pt x="5289" y="36"/>
                    <a:pt x="4986" y="10"/>
                    <a:pt x="4683" y="1"/>
                  </a:cubicBezTo>
                  <a:cubicBezTo>
                    <a:pt x="4667" y="1"/>
                    <a:pt x="4652" y="1"/>
                    <a:pt x="46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335"/>
            <p:cNvSpPr/>
            <p:nvPr/>
          </p:nvSpPr>
          <p:spPr>
            <a:xfrm>
              <a:off x="5853548" y="4176967"/>
              <a:ext cx="429611" cy="401310"/>
            </a:xfrm>
            <a:custGeom>
              <a:rect b="b" l="l" r="r" t="t"/>
              <a:pathLst>
                <a:path extrusionOk="0" h="12209" w="13070">
                  <a:moveTo>
                    <a:pt x="10572" y="0"/>
                  </a:moveTo>
                  <a:lnTo>
                    <a:pt x="10572" y="0"/>
                  </a:lnTo>
                  <a:cubicBezTo>
                    <a:pt x="10991" y="749"/>
                    <a:pt x="11205" y="1633"/>
                    <a:pt x="11152" y="2551"/>
                  </a:cubicBezTo>
                  <a:cubicBezTo>
                    <a:pt x="11107" y="3203"/>
                    <a:pt x="10964" y="3818"/>
                    <a:pt x="10750" y="4398"/>
                  </a:cubicBezTo>
                  <a:cubicBezTo>
                    <a:pt x="10599" y="4808"/>
                    <a:pt x="10215" y="5067"/>
                    <a:pt x="9787" y="5067"/>
                  </a:cubicBezTo>
                  <a:lnTo>
                    <a:pt x="9778" y="5067"/>
                  </a:lnTo>
                  <a:cubicBezTo>
                    <a:pt x="7601" y="5067"/>
                    <a:pt x="5826" y="6842"/>
                    <a:pt x="5826" y="9019"/>
                  </a:cubicBezTo>
                  <a:lnTo>
                    <a:pt x="5826" y="9037"/>
                  </a:lnTo>
                  <a:cubicBezTo>
                    <a:pt x="5826" y="9412"/>
                    <a:pt x="5621" y="9760"/>
                    <a:pt x="5300" y="9938"/>
                  </a:cubicBezTo>
                  <a:cubicBezTo>
                    <a:pt x="5166" y="10009"/>
                    <a:pt x="5041" y="10081"/>
                    <a:pt x="4916" y="10143"/>
                  </a:cubicBezTo>
                  <a:cubicBezTo>
                    <a:pt x="4590" y="10317"/>
                    <a:pt x="4231" y="10404"/>
                    <a:pt x="3872" y="10404"/>
                  </a:cubicBezTo>
                  <a:cubicBezTo>
                    <a:pt x="3513" y="10404"/>
                    <a:pt x="3154" y="10317"/>
                    <a:pt x="2828" y="10143"/>
                  </a:cubicBezTo>
                  <a:cubicBezTo>
                    <a:pt x="1963" y="9688"/>
                    <a:pt x="955" y="9082"/>
                    <a:pt x="0" y="8305"/>
                  </a:cubicBezTo>
                  <a:lnTo>
                    <a:pt x="0" y="8305"/>
                  </a:lnTo>
                  <a:cubicBezTo>
                    <a:pt x="1312" y="9983"/>
                    <a:pt x="3185" y="11187"/>
                    <a:pt x="4630" y="11954"/>
                  </a:cubicBezTo>
                  <a:cubicBezTo>
                    <a:pt x="4961" y="12124"/>
                    <a:pt x="5320" y="12208"/>
                    <a:pt x="5679" y="12208"/>
                  </a:cubicBezTo>
                  <a:cubicBezTo>
                    <a:pt x="6038" y="12208"/>
                    <a:pt x="6397" y="12124"/>
                    <a:pt x="6727" y="11954"/>
                  </a:cubicBezTo>
                  <a:cubicBezTo>
                    <a:pt x="9136" y="10687"/>
                    <a:pt x="12713" y="8172"/>
                    <a:pt x="12954" y="4362"/>
                  </a:cubicBezTo>
                  <a:cubicBezTo>
                    <a:pt x="13070" y="2507"/>
                    <a:pt x="12088" y="821"/>
                    <a:pt x="10572" y="0"/>
                  </a:cubicBezTo>
                  <a:close/>
                </a:path>
              </a:pathLst>
            </a:custGeom>
            <a:solidFill>
              <a:srgbClr val="282435">
                <a:alpha val="13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335"/>
            <p:cNvSpPr/>
            <p:nvPr/>
          </p:nvSpPr>
          <p:spPr>
            <a:xfrm>
              <a:off x="6070260" y="4368731"/>
              <a:ext cx="209382" cy="209678"/>
            </a:xfrm>
            <a:custGeom>
              <a:rect b="b" l="l" r="r" t="t"/>
              <a:pathLst>
                <a:path extrusionOk="0" h="6379" w="6370">
                  <a:moveTo>
                    <a:pt x="3185" y="0"/>
                  </a:moveTo>
                  <a:cubicBezTo>
                    <a:pt x="1427" y="0"/>
                    <a:pt x="0" y="1428"/>
                    <a:pt x="0" y="3185"/>
                  </a:cubicBezTo>
                  <a:cubicBezTo>
                    <a:pt x="0" y="4952"/>
                    <a:pt x="1427" y="6379"/>
                    <a:pt x="3185" y="6379"/>
                  </a:cubicBezTo>
                  <a:cubicBezTo>
                    <a:pt x="4942" y="6379"/>
                    <a:pt x="6370" y="4952"/>
                    <a:pt x="6370" y="3185"/>
                  </a:cubicBezTo>
                  <a:cubicBezTo>
                    <a:pt x="6370" y="1428"/>
                    <a:pt x="4942" y="0"/>
                    <a:pt x="3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335"/>
            <p:cNvSpPr/>
            <p:nvPr/>
          </p:nvSpPr>
          <p:spPr>
            <a:xfrm>
              <a:off x="6087550" y="4386316"/>
              <a:ext cx="192092" cy="191796"/>
            </a:xfrm>
            <a:custGeom>
              <a:rect b="b" l="l" r="r" t="t"/>
              <a:pathLst>
                <a:path extrusionOk="0" h="5835" w="5844">
                  <a:moveTo>
                    <a:pt x="4416" y="1"/>
                  </a:moveTo>
                  <a:lnTo>
                    <a:pt x="4416" y="1"/>
                  </a:lnTo>
                  <a:cubicBezTo>
                    <a:pt x="4755" y="500"/>
                    <a:pt x="4952" y="1107"/>
                    <a:pt x="4952" y="1758"/>
                  </a:cubicBezTo>
                  <a:cubicBezTo>
                    <a:pt x="4952" y="3515"/>
                    <a:pt x="3524" y="4943"/>
                    <a:pt x="1767" y="4943"/>
                  </a:cubicBezTo>
                  <a:cubicBezTo>
                    <a:pt x="1116" y="4943"/>
                    <a:pt x="509" y="4747"/>
                    <a:pt x="0" y="4417"/>
                  </a:cubicBezTo>
                  <a:lnTo>
                    <a:pt x="0" y="4417"/>
                  </a:lnTo>
                  <a:cubicBezTo>
                    <a:pt x="571" y="5273"/>
                    <a:pt x="1553" y="5835"/>
                    <a:pt x="2659" y="5835"/>
                  </a:cubicBezTo>
                  <a:cubicBezTo>
                    <a:pt x="4416" y="5835"/>
                    <a:pt x="5844" y="4417"/>
                    <a:pt x="5844" y="2650"/>
                  </a:cubicBezTo>
                  <a:cubicBezTo>
                    <a:pt x="5844" y="1544"/>
                    <a:pt x="5282" y="572"/>
                    <a:pt x="4416" y="1"/>
                  </a:cubicBezTo>
                  <a:close/>
                </a:path>
              </a:pathLst>
            </a:custGeom>
            <a:solidFill>
              <a:srgbClr val="282435">
                <a:alpha val="13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335"/>
            <p:cNvSpPr/>
            <p:nvPr/>
          </p:nvSpPr>
          <p:spPr>
            <a:xfrm>
              <a:off x="6196645" y="4431775"/>
              <a:ext cx="27874" cy="27282"/>
            </a:xfrm>
            <a:custGeom>
              <a:rect b="b" l="l" r="r" t="t"/>
              <a:pathLst>
                <a:path extrusionOk="0" h="830" w="848">
                  <a:moveTo>
                    <a:pt x="214" y="0"/>
                  </a:moveTo>
                  <a:cubicBezTo>
                    <a:pt x="98" y="0"/>
                    <a:pt x="0" y="98"/>
                    <a:pt x="0" y="214"/>
                  </a:cubicBezTo>
                  <a:cubicBezTo>
                    <a:pt x="0" y="625"/>
                    <a:pt x="384" y="794"/>
                    <a:pt x="580" y="821"/>
                  </a:cubicBezTo>
                  <a:cubicBezTo>
                    <a:pt x="598" y="830"/>
                    <a:pt x="607" y="830"/>
                    <a:pt x="616" y="830"/>
                  </a:cubicBezTo>
                  <a:cubicBezTo>
                    <a:pt x="723" y="830"/>
                    <a:pt x="812" y="750"/>
                    <a:pt x="830" y="652"/>
                  </a:cubicBezTo>
                  <a:cubicBezTo>
                    <a:pt x="848" y="527"/>
                    <a:pt x="767" y="420"/>
                    <a:pt x="651" y="402"/>
                  </a:cubicBezTo>
                  <a:cubicBezTo>
                    <a:pt x="642" y="402"/>
                    <a:pt x="428" y="357"/>
                    <a:pt x="428" y="214"/>
                  </a:cubicBezTo>
                  <a:cubicBezTo>
                    <a:pt x="428" y="98"/>
                    <a:pt x="339" y="0"/>
                    <a:pt x="214" y="0"/>
                  </a:cubicBezTo>
                  <a:close/>
                </a:path>
              </a:pathLst>
            </a:custGeom>
            <a:solidFill>
              <a:srgbClr val="282435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335"/>
            <p:cNvSpPr/>
            <p:nvPr/>
          </p:nvSpPr>
          <p:spPr>
            <a:xfrm>
              <a:off x="6125383" y="4431775"/>
              <a:ext cx="27874" cy="27282"/>
            </a:xfrm>
            <a:custGeom>
              <a:rect b="b" l="l" r="r" t="t"/>
              <a:pathLst>
                <a:path extrusionOk="0" h="830" w="848">
                  <a:moveTo>
                    <a:pt x="634" y="0"/>
                  </a:moveTo>
                  <a:cubicBezTo>
                    <a:pt x="509" y="0"/>
                    <a:pt x="420" y="98"/>
                    <a:pt x="420" y="214"/>
                  </a:cubicBezTo>
                  <a:cubicBezTo>
                    <a:pt x="420" y="357"/>
                    <a:pt x="205" y="402"/>
                    <a:pt x="197" y="402"/>
                  </a:cubicBezTo>
                  <a:cubicBezTo>
                    <a:pt x="81" y="420"/>
                    <a:pt x="0" y="527"/>
                    <a:pt x="18" y="643"/>
                  </a:cubicBezTo>
                  <a:cubicBezTo>
                    <a:pt x="36" y="750"/>
                    <a:pt x="125" y="830"/>
                    <a:pt x="232" y="830"/>
                  </a:cubicBezTo>
                  <a:cubicBezTo>
                    <a:pt x="241" y="830"/>
                    <a:pt x="250" y="830"/>
                    <a:pt x="268" y="821"/>
                  </a:cubicBezTo>
                  <a:cubicBezTo>
                    <a:pt x="464" y="794"/>
                    <a:pt x="848" y="625"/>
                    <a:pt x="848" y="214"/>
                  </a:cubicBezTo>
                  <a:cubicBezTo>
                    <a:pt x="848" y="98"/>
                    <a:pt x="750" y="0"/>
                    <a:pt x="634" y="0"/>
                  </a:cubicBezTo>
                  <a:close/>
                </a:path>
              </a:pathLst>
            </a:custGeom>
            <a:solidFill>
              <a:srgbClr val="282435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335"/>
            <p:cNvSpPr/>
            <p:nvPr/>
          </p:nvSpPr>
          <p:spPr>
            <a:xfrm rot="10800000">
              <a:off x="6136526" y="4488673"/>
              <a:ext cx="76850" cy="26690"/>
            </a:xfrm>
            <a:custGeom>
              <a:rect b="b" l="l" r="r" t="t"/>
              <a:pathLst>
                <a:path extrusionOk="0" h="812" w="2338">
                  <a:moveTo>
                    <a:pt x="1169" y="0"/>
                  </a:moveTo>
                  <a:cubicBezTo>
                    <a:pt x="759" y="0"/>
                    <a:pt x="375" y="161"/>
                    <a:pt x="81" y="446"/>
                  </a:cubicBezTo>
                  <a:cubicBezTo>
                    <a:pt x="0" y="535"/>
                    <a:pt x="0" y="669"/>
                    <a:pt x="81" y="749"/>
                  </a:cubicBezTo>
                  <a:cubicBezTo>
                    <a:pt x="125" y="794"/>
                    <a:pt x="179" y="812"/>
                    <a:pt x="232" y="812"/>
                  </a:cubicBezTo>
                  <a:cubicBezTo>
                    <a:pt x="286" y="812"/>
                    <a:pt x="339" y="794"/>
                    <a:pt x="384" y="749"/>
                  </a:cubicBezTo>
                  <a:cubicBezTo>
                    <a:pt x="598" y="544"/>
                    <a:pt x="875" y="428"/>
                    <a:pt x="1169" y="428"/>
                  </a:cubicBezTo>
                  <a:cubicBezTo>
                    <a:pt x="1463" y="428"/>
                    <a:pt x="1740" y="544"/>
                    <a:pt x="1954" y="749"/>
                  </a:cubicBezTo>
                  <a:cubicBezTo>
                    <a:pt x="1994" y="790"/>
                    <a:pt x="2048" y="810"/>
                    <a:pt x="2102" y="810"/>
                  </a:cubicBezTo>
                  <a:cubicBezTo>
                    <a:pt x="2157" y="810"/>
                    <a:pt x="2213" y="790"/>
                    <a:pt x="2257" y="749"/>
                  </a:cubicBezTo>
                  <a:cubicBezTo>
                    <a:pt x="2338" y="669"/>
                    <a:pt x="2338" y="535"/>
                    <a:pt x="2257" y="446"/>
                  </a:cubicBezTo>
                  <a:cubicBezTo>
                    <a:pt x="1963" y="161"/>
                    <a:pt x="1579" y="0"/>
                    <a:pt x="1169" y="0"/>
                  </a:cubicBezTo>
                  <a:close/>
                </a:path>
              </a:pathLst>
            </a:custGeom>
            <a:solidFill>
              <a:srgbClr val="282435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90" name="Google Shape;3890;p335"/>
          <p:cNvSpPr/>
          <p:nvPr/>
        </p:nvSpPr>
        <p:spPr>
          <a:xfrm>
            <a:off x="6768352" y="1640475"/>
            <a:ext cx="1438200" cy="1030500"/>
          </a:xfrm>
          <a:prstGeom prst="round2DiagRect">
            <a:avLst>
              <a:gd fmla="val 25039" name="adj1"/>
              <a:gd fmla="val 0" name="adj2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91" name="Google Shape;3891;p335"/>
          <p:cNvGrpSpPr/>
          <p:nvPr/>
        </p:nvGrpSpPr>
        <p:grpSpPr>
          <a:xfrm>
            <a:off x="7114461" y="1848502"/>
            <a:ext cx="745974" cy="614455"/>
            <a:chOff x="2281368" y="535004"/>
            <a:chExt cx="478587" cy="478883"/>
          </a:xfrm>
        </p:grpSpPr>
        <p:sp>
          <p:nvSpPr>
            <p:cNvPr id="3892" name="Google Shape;3892;p335"/>
            <p:cNvSpPr/>
            <p:nvPr/>
          </p:nvSpPr>
          <p:spPr>
            <a:xfrm>
              <a:off x="2281368" y="622668"/>
              <a:ext cx="478587" cy="391219"/>
            </a:xfrm>
            <a:custGeom>
              <a:rect b="b" l="l" r="r" t="t"/>
              <a:pathLst>
                <a:path extrusionOk="0" h="11902" w="14560">
                  <a:moveTo>
                    <a:pt x="4612" y="1"/>
                  </a:moveTo>
                  <a:lnTo>
                    <a:pt x="1178" y="705"/>
                  </a:lnTo>
                  <a:cubicBezTo>
                    <a:pt x="491" y="848"/>
                    <a:pt x="0" y="1455"/>
                    <a:pt x="0" y="2160"/>
                  </a:cubicBezTo>
                  <a:cubicBezTo>
                    <a:pt x="0" y="2222"/>
                    <a:pt x="0" y="2284"/>
                    <a:pt x="9" y="2347"/>
                  </a:cubicBezTo>
                  <a:lnTo>
                    <a:pt x="1053" y="10866"/>
                  </a:lnTo>
                  <a:cubicBezTo>
                    <a:pt x="1124" y="11455"/>
                    <a:pt x="1633" y="11901"/>
                    <a:pt x="2231" y="11901"/>
                  </a:cubicBezTo>
                  <a:lnTo>
                    <a:pt x="12329" y="11901"/>
                  </a:lnTo>
                  <a:cubicBezTo>
                    <a:pt x="12927" y="11901"/>
                    <a:pt x="13426" y="11455"/>
                    <a:pt x="13507" y="10866"/>
                  </a:cubicBezTo>
                  <a:lnTo>
                    <a:pt x="14550" y="2347"/>
                  </a:lnTo>
                  <a:cubicBezTo>
                    <a:pt x="14559" y="2284"/>
                    <a:pt x="14559" y="2222"/>
                    <a:pt x="14559" y="2160"/>
                  </a:cubicBezTo>
                  <a:cubicBezTo>
                    <a:pt x="14559" y="1455"/>
                    <a:pt x="14069" y="848"/>
                    <a:pt x="13373" y="705"/>
                  </a:cubicBezTo>
                  <a:lnTo>
                    <a:pt x="9938" y="1"/>
                  </a:lnTo>
                  <a:close/>
                </a:path>
              </a:pathLst>
            </a:custGeom>
            <a:solidFill>
              <a:srgbClr val="BDB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335"/>
            <p:cNvSpPr/>
            <p:nvPr/>
          </p:nvSpPr>
          <p:spPr>
            <a:xfrm>
              <a:off x="2437369" y="638512"/>
              <a:ext cx="322586" cy="375375"/>
            </a:xfrm>
            <a:custGeom>
              <a:rect b="b" l="l" r="r" t="t"/>
              <a:pathLst>
                <a:path extrusionOk="0" h="11420" w="9814">
                  <a:moveTo>
                    <a:pt x="7512" y="0"/>
                  </a:moveTo>
                  <a:cubicBezTo>
                    <a:pt x="8136" y="2882"/>
                    <a:pt x="7164" y="6227"/>
                    <a:pt x="4684" y="8707"/>
                  </a:cubicBezTo>
                  <a:cubicBezTo>
                    <a:pt x="3310" y="10081"/>
                    <a:pt x="1677" y="10991"/>
                    <a:pt x="0" y="11419"/>
                  </a:cubicBezTo>
                  <a:lnTo>
                    <a:pt x="7583" y="11419"/>
                  </a:lnTo>
                  <a:cubicBezTo>
                    <a:pt x="8181" y="11419"/>
                    <a:pt x="8680" y="10973"/>
                    <a:pt x="8761" y="10384"/>
                  </a:cubicBezTo>
                  <a:lnTo>
                    <a:pt x="9804" y="1865"/>
                  </a:lnTo>
                  <a:cubicBezTo>
                    <a:pt x="9813" y="1802"/>
                    <a:pt x="9813" y="1740"/>
                    <a:pt x="9813" y="1678"/>
                  </a:cubicBezTo>
                  <a:cubicBezTo>
                    <a:pt x="9813" y="973"/>
                    <a:pt x="9323" y="366"/>
                    <a:pt x="8627" y="223"/>
                  </a:cubicBezTo>
                  <a:lnTo>
                    <a:pt x="7512" y="0"/>
                  </a:lnTo>
                  <a:close/>
                </a:path>
              </a:pathLst>
            </a:custGeom>
            <a:solidFill>
              <a:srgbClr val="9485BA">
                <a:alpha val="24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335"/>
            <p:cNvSpPr/>
            <p:nvPr/>
          </p:nvSpPr>
          <p:spPr>
            <a:xfrm>
              <a:off x="2432964" y="535300"/>
              <a:ext cx="175098" cy="175066"/>
            </a:xfrm>
            <a:custGeom>
              <a:rect b="b" l="l" r="r" t="t"/>
              <a:pathLst>
                <a:path extrusionOk="0" h="5326" w="5327">
                  <a:moveTo>
                    <a:pt x="2668" y="0"/>
                  </a:moveTo>
                  <a:cubicBezTo>
                    <a:pt x="1196" y="0"/>
                    <a:pt x="0" y="1196"/>
                    <a:pt x="0" y="2659"/>
                  </a:cubicBezTo>
                  <a:cubicBezTo>
                    <a:pt x="0" y="4131"/>
                    <a:pt x="1196" y="5326"/>
                    <a:pt x="2668" y="5326"/>
                  </a:cubicBezTo>
                  <a:cubicBezTo>
                    <a:pt x="4140" y="5326"/>
                    <a:pt x="5326" y="4131"/>
                    <a:pt x="5326" y="2659"/>
                  </a:cubicBezTo>
                  <a:cubicBezTo>
                    <a:pt x="5326" y="1954"/>
                    <a:pt x="5050" y="1276"/>
                    <a:pt x="4550" y="776"/>
                  </a:cubicBezTo>
                  <a:cubicBezTo>
                    <a:pt x="4051" y="277"/>
                    <a:pt x="3373" y="0"/>
                    <a:pt x="2668" y="0"/>
                  </a:cubicBezTo>
                  <a:close/>
                </a:path>
              </a:pathLst>
            </a:custGeom>
            <a:solidFill>
              <a:srgbClr val="DD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335"/>
            <p:cNvSpPr/>
            <p:nvPr/>
          </p:nvSpPr>
          <p:spPr>
            <a:xfrm>
              <a:off x="2449104" y="551406"/>
              <a:ext cx="158959" cy="158959"/>
            </a:xfrm>
            <a:custGeom>
              <a:rect b="b" l="l" r="r" t="t"/>
              <a:pathLst>
                <a:path extrusionOk="0" h="4836" w="4836">
                  <a:moveTo>
                    <a:pt x="3711" y="1"/>
                  </a:moveTo>
                  <a:lnTo>
                    <a:pt x="3711" y="1"/>
                  </a:lnTo>
                  <a:cubicBezTo>
                    <a:pt x="4023" y="438"/>
                    <a:pt x="4202" y="964"/>
                    <a:pt x="4202" y="1535"/>
                  </a:cubicBezTo>
                  <a:cubicBezTo>
                    <a:pt x="4202" y="3007"/>
                    <a:pt x="3015" y="4203"/>
                    <a:pt x="1543" y="4203"/>
                  </a:cubicBezTo>
                  <a:cubicBezTo>
                    <a:pt x="964" y="4203"/>
                    <a:pt x="437" y="4024"/>
                    <a:pt x="0" y="3712"/>
                  </a:cubicBezTo>
                  <a:lnTo>
                    <a:pt x="0" y="3712"/>
                  </a:lnTo>
                  <a:cubicBezTo>
                    <a:pt x="482" y="4390"/>
                    <a:pt x="1276" y="4836"/>
                    <a:pt x="2177" y="4836"/>
                  </a:cubicBezTo>
                  <a:cubicBezTo>
                    <a:pt x="3649" y="4836"/>
                    <a:pt x="4835" y="3641"/>
                    <a:pt x="4835" y="2169"/>
                  </a:cubicBezTo>
                  <a:cubicBezTo>
                    <a:pt x="4835" y="1277"/>
                    <a:pt x="4398" y="483"/>
                    <a:pt x="3711" y="1"/>
                  </a:cubicBezTo>
                  <a:close/>
                </a:path>
              </a:pathLst>
            </a:custGeom>
            <a:solidFill>
              <a:srgbClr val="9485BA">
                <a:alpha val="12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335"/>
            <p:cNvSpPr/>
            <p:nvPr/>
          </p:nvSpPr>
          <p:spPr>
            <a:xfrm>
              <a:off x="2464059" y="566362"/>
              <a:ext cx="112908" cy="112941"/>
            </a:xfrm>
            <a:custGeom>
              <a:rect b="b" l="l" r="r" t="t"/>
              <a:pathLst>
                <a:path extrusionOk="0" h="3436" w="3435">
                  <a:moveTo>
                    <a:pt x="1722" y="1"/>
                  </a:moveTo>
                  <a:cubicBezTo>
                    <a:pt x="767" y="1"/>
                    <a:pt x="0" y="768"/>
                    <a:pt x="0" y="1714"/>
                  </a:cubicBezTo>
                  <a:cubicBezTo>
                    <a:pt x="0" y="2668"/>
                    <a:pt x="767" y="3435"/>
                    <a:pt x="1722" y="3435"/>
                  </a:cubicBezTo>
                  <a:cubicBezTo>
                    <a:pt x="2667" y="3435"/>
                    <a:pt x="3435" y="2668"/>
                    <a:pt x="3435" y="1714"/>
                  </a:cubicBezTo>
                  <a:cubicBezTo>
                    <a:pt x="3435" y="768"/>
                    <a:pt x="2667" y="1"/>
                    <a:pt x="1722" y="1"/>
                  </a:cubicBezTo>
                  <a:close/>
                </a:path>
              </a:pathLst>
            </a:custGeom>
            <a:solidFill>
              <a:srgbClr val="EDEA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335"/>
            <p:cNvSpPr/>
            <p:nvPr/>
          </p:nvSpPr>
          <p:spPr>
            <a:xfrm>
              <a:off x="2327879" y="715723"/>
              <a:ext cx="173159" cy="267069"/>
            </a:xfrm>
            <a:custGeom>
              <a:rect b="b" l="l" r="r" t="t"/>
              <a:pathLst>
                <a:path extrusionOk="0" h="8125" w="5268">
                  <a:moveTo>
                    <a:pt x="623" y="1"/>
                  </a:moveTo>
                  <a:cubicBezTo>
                    <a:pt x="284" y="1"/>
                    <a:pt x="1" y="301"/>
                    <a:pt x="48" y="658"/>
                  </a:cubicBezTo>
                  <a:lnTo>
                    <a:pt x="860" y="7598"/>
                  </a:lnTo>
                  <a:cubicBezTo>
                    <a:pt x="896" y="7902"/>
                    <a:pt x="1146" y="8125"/>
                    <a:pt x="1449" y="8125"/>
                  </a:cubicBezTo>
                  <a:lnTo>
                    <a:pt x="4678" y="8125"/>
                  </a:lnTo>
                  <a:cubicBezTo>
                    <a:pt x="5008" y="8125"/>
                    <a:pt x="5267" y="7857"/>
                    <a:pt x="5267" y="7536"/>
                  </a:cubicBezTo>
                  <a:lnTo>
                    <a:pt x="5267" y="1461"/>
                  </a:lnTo>
                  <a:cubicBezTo>
                    <a:pt x="5267" y="1184"/>
                    <a:pt x="5080" y="943"/>
                    <a:pt x="4803" y="881"/>
                  </a:cubicBezTo>
                  <a:lnTo>
                    <a:pt x="753" y="15"/>
                  </a:lnTo>
                  <a:cubicBezTo>
                    <a:pt x="709" y="5"/>
                    <a:pt x="666" y="1"/>
                    <a:pt x="623" y="1"/>
                  </a:cubicBezTo>
                  <a:close/>
                </a:path>
              </a:pathLst>
            </a:custGeom>
            <a:solidFill>
              <a:srgbClr val="EDEA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335"/>
            <p:cNvSpPr/>
            <p:nvPr/>
          </p:nvSpPr>
          <p:spPr>
            <a:xfrm>
              <a:off x="2539989" y="715723"/>
              <a:ext cx="173159" cy="267069"/>
            </a:xfrm>
            <a:custGeom>
              <a:rect b="b" l="l" r="r" t="t"/>
              <a:pathLst>
                <a:path extrusionOk="0" h="8125" w="5268">
                  <a:moveTo>
                    <a:pt x="4647" y="1"/>
                  </a:moveTo>
                  <a:cubicBezTo>
                    <a:pt x="4604" y="1"/>
                    <a:pt x="4559" y="5"/>
                    <a:pt x="4515" y="15"/>
                  </a:cubicBezTo>
                  <a:lnTo>
                    <a:pt x="473" y="881"/>
                  </a:lnTo>
                  <a:cubicBezTo>
                    <a:pt x="197" y="943"/>
                    <a:pt x="1" y="1184"/>
                    <a:pt x="1" y="1461"/>
                  </a:cubicBezTo>
                  <a:lnTo>
                    <a:pt x="1" y="7536"/>
                  </a:lnTo>
                  <a:cubicBezTo>
                    <a:pt x="1" y="7857"/>
                    <a:pt x="268" y="8125"/>
                    <a:pt x="598" y="8125"/>
                  </a:cubicBezTo>
                  <a:lnTo>
                    <a:pt x="3828" y="8125"/>
                  </a:lnTo>
                  <a:cubicBezTo>
                    <a:pt x="4131" y="8125"/>
                    <a:pt x="4381" y="7902"/>
                    <a:pt x="4417" y="7598"/>
                  </a:cubicBezTo>
                  <a:lnTo>
                    <a:pt x="5228" y="658"/>
                  </a:lnTo>
                  <a:cubicBezTo>
                    <a:pt x="5268" y="301"/>
                    <a:pt x="4991" y="1"/>
                    <a:pt x="4647" y="1"/>
                  </a:cubicBezTo>
                  <a:close/>
                </a:path>
              </a:pathLst>
            </a:custGeom>
            <a:solidFill>
              <a:srgbClr val="EDEA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335"/>
            <p:cNvSpPr/>
            <p:nvPr/>
          </p:nvSpPr>
          <p:spPr>
            <a:xfrm>
              <a:off x="2540285" y="715658"/>
              <a:ext cx="172929" cy="267134"/>
            </a:xfrm>
            <a:custGeom>
              <a:rect b="b" l="l" r="r" t="t"/>
              <a:pathLst>
                <a:path extrusionOk="0" h="8127" w="5261">
                  <a:moveTo>
                    <a:pt x="4637" y="1"/>
                  </a:moveTo>
                  <a:cubicBezTo>
                    <a:pt x="4606" y="1"/>
                    <a:pt x="4574" y="3"/>
                    <a:pt x="4541" y="9"/>
                  </a:cubicBezTo>
                  <a:cubicBezTo>
                    <a:pt x="4381" y="2248"/>
                    <a:pt x="3373" y="4540"/>
                    <a:pt x="1553" y="6360"/>
                  </a:cubicBezTo>
                  <a:cubicBezTo>
                    <a:pt x="1062" y="6851"/>
                    <a:pt x="545" y="7279"/>
                    <a:pt x="1" y="7645"/>
                  </a:cubicBezTo>
                  <a:cubicBezTo>
                    <a:pt x="54" y="7921"/>
                    <a:pt x="295" y="8127"/>
                    <a:pt x="580" y="8127"/>
                  </a:cubicBezTo>
                  <a:lnTo>
                    <a:pt x="3819" y="8127"/>
                  </a:lnTo>
                  <a:cubicBezTo>
                    <a:pt x="4122" y="8127"/>
                    <a:pt x="4372" y="7904"/>
                    <a:pt x="4408" y="7600"/>
                  </a:cubicBezTo>
                  <a:lnTo>
                    <a:pt x="5219" y="660"/>
                  </a:lnTo>
                  <a:cubicBezTo>
                    <a:pt x="5260" y="300"/>
                    <a:pt x="4979" y="1"/>
                    <a:pt x="4637" y="1"/>
                  </a:cubicBezTo>
                  <a:close/>
                </a:path>
              </a:pathLst>
            </a:custGeom>
            <a:solidFill>
              <a:srgbClr val="9485BA">
                <a:alpha val="12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335"/>
            <p:cNvSpPr/>
            <p:nvPr/>
          </p:nvSpPr>
          <p:spPr>
            <a:xfrm>
              <a:off x="2636167" y="535004"/>
              <a:ext cx="103245" cy="149427"/>
            </a:xfrm>
            <a:custGeom>
              <a:rect b="b" l="l" r="r" t="t"/>
              <a:pathLst>
                <a:path extrusionOk="0" h="4546" w="3141">
                  <a:moveTo>
                    <a:pt x="1214" y="0"/>
                  </a:moveTo>
                  <a:cubicBezTo>
                    <a:pt x="1089" y="0"/>
                    <a:pt x="982" y="107"/>
                    <a:pt x="982" y="241"/>
                  </a:cubicBezTo>
                  <a:lnTo>
                    <a:pt x="982" y="2338"/>
                  </a:lnTo>
                  <a:lnTo>
                    <a:pt x="384" y="2338"/>
                  </a:lnTo>
                  <a:cubicBezTo>
                    <a:pt x="143" y="2338"/>
                    <a:pt x="1" y="2614"/>
                    <a:pt x="152" y="2810"/>
                  </a:cubicBezTo>
                  <a:lnTo>
                    <a:pt x="1383" y="4452"/>
                  </a:lnTo>
                  <a:cubicBezTo>
                    <a:pt x="1433" y="4514"/>
                    <a:pt x="1504" y="4545"/>
                    <a:pt x="1574" y="4545"/>
                  </a:cubicBezTo>
                  <a:cubicBezTo>
                    <a:pt x="1644" y="4545"/>
                    <a:pt x="1714" y="4514"/>
                    <a:pt x="1758" y="4452"/>
                  </a:cubicBezTo>
                  <a:lnTo>
                    <a:pt x="2989" y="2810"/>
                  </a:lnTo>
                  <a:cubicBezTo>
                    <a:pt x="3141" y="2614"/>
                    <a:pt x="2998" y="2338"/>
                    <a:pt x="2757" y="2338"/>
                  </a:cubicBezTo>
                  <a:lnTo>
                    <a:pt x="2169" y="2338"/>
                  </a:lnTo>
                  <a:lnTo>
                    <a:pt x="2169" y="241"/>
                  </a:lnTo>
                  <a:cubicBezTo>
                    <a:pt x="2169" y="107"/>
                    <a:pt x="2061" y="0"/>
                    <a:pt x="1928" y="0"/>
                  </a:cubicBezTo>
                  <a:close/>
                </a:path>
              </a:pathLst>
            </a:custGeom>
            <a:solidFill>
              <a:srgbClr val="C7E5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335"/>
            <p:cNvSpPr/>
            <p:nvPr/>
          </p:nvSpPr>
          <p:spPr>
            <a:xfrm>
              <a:off x="2469023" y="710365"/>
              <a:ext cx="102982" cy="149427"/>
            </a:xfrm>
            <a:custGeom>
              <a:rect b="b" l="l" r="r" t="t"/>
              <a:pathLst>
                <a:path extrusionOk="0" h="4546" w="3133">
                  <a:moveTo>
                    <a:pt x="1214" y="0"/>
                  </a:moveTo>
                  <a:cubicBezTo>
                    <a:pt x="1080" y="0"/>
                    <a:pt x="973" y="107"/>
                    <a:pt x="973" y="241"/>
                  </a:cubicBezTo>
                  <a:lnTo>
                    <a:pt x="973" y="2337"/>
                  </a:lnTo>
                  <a:lnTo>
                    <a:pt x="384" y="2337"/>
                  </a:lnTo>
                  <a:cubicBezTo>
                    <a:pt x="143" y="2337"/>
                    <a:pt x="1" y="2614"/>
                    <a:pt x="152" y="2810"/>
                  </a:cubicBezTo>
                  <a:lnTo>
                    <a:pt x="1383" y="4452"/>
                  </a:lnTo>
                  <a:cubicBezTo>
                    <a:pt x="1428" y="4514"/>
                    <a:pt x="1497" y="4545"/>
                    <a:pt x="1567" y="4545"/>
                  </a:cubicBezTo>
                  <a:cubicBezTo>
                    <a:pt x="1638" y="4545"/>
                    <a:pt x="1709" y="4514"/>
                    <a:pt x="1758" y="4452"/>
                  </a:cubicBezTo>
                  <a:lnTo>
                    <a:pt x="2989" y="2810"/>
                  </a:lnTo>
                  <a:cubicBezTo>
                    <a:pt x="3132" y="2614"/>
                    <a:pt x="2998" y="2337"/>
                    <a:pt x="2757" y="2337"/>
                  </a:cubicBezTo>
                  <a:lnTo>
                    <a:pt x="2160" y="2337"/>
                  </a:lnTo>
                  <a:lnTo>
                    <a:pt x="2160" y="241"/>
                  </a:lnTo>
                  <a:cubicBezTo>
                    <a:pt x="2160" y="107"/>
                    <a:pt x="2053" y="0"/>
                    <a:pt x="1928" y="0"/>
                  </a:cubicBezTo>
                  <a:close/>
                </a:path>
              </a:pathLst>
            </a:custGeom>
            <a:solidFill>
              <a:srgbClr val="C7E5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335"/>
            <p:cNvSpPr/>
            <p:nvPr/>
          </p:nvSpPr>
          <p:spPr>
            <a:xfrm>
              <a:off x="2301879" y="535004"/>
              <a:ext cx="102982" cy="149427"/>
            </a:xfrm>
            <a:custGeom>
              <a:rect b="b" l="l" r="r" t="t"/>
              <a:pathLst>
                <a:path extrusionOk="0" h="4546" w="3133">
                  <a:moveTo>
                    <a:pt x="1214" y="0"/>
                  </a:moveTo>
                  <a:cubicBezTo>
                    <a:pt x="1080" y="0"/>
                    <a:pt x="973" y="107"/>
                    <a:pt x="973" y="241"/>
                  </a:cubicBezTo>
                  <a:lnTo>
                    <a:pt x="973" y="2338"/>
                  </a:lnTo>
                  <a:lnTo>
                    <a:pt x="384" y="2338"/>
                  </a:lnTo>
                  <a:cubicBezTo>
                    <a:pt x="135" y="2338"/>
                    <a:pt x="1" y="2614"/>
                    <a:pt x="143" y="2810"/>
                  </a:cubicBezTo>
                  <a:lnTo>
                    <a:pt x="1375" y="4452"/>
                  </a:lnTo>
                  <a:cubicBezTo>
                    <a:pt x="1424" y="4514"/>
                    <a:pt x="1495" y="4545"/>
                    <a:pt x="1566" y="4545"/>
                  </a:cubicBezTo>
                  <a:cubicBezTo>
                    <a:pt x="1638" y="4545"/>
                    <a:pt x="1709" y="4514"/>
                    <a:pt x="1758" y="4452"/>
                  </a:cubicBezTo>
                  <a:lnTo>
                    <a:pt x="2989" y="2810"/>
                  </a:lnTo>
                  <a:cubicBezTo>
                    <a:pt x="3132" y="2614"/>
                    <a:pt x="2989" y="2338"/>
                    <a:pt x="2748" y="2338"/>
                  </a:cubicBezTo>
                  <a:lnTo>
                    <a:pt x="2160" y="2338"/>
                  </a:lnTo>
                  <a:lnTo>
                    <a:pt x="2160" y="241"/>
                  </a:lnTo>
                  <a:cubicBezTo>
                    <a:pt x="2160" y="107"/>
                    <a:pt x="2053" y="0"/>
                    <a:pt x="1919" y="0"/>
                  </a:cubicBezTo>
                  <a:close/>
                </a:path>
              </a:pathLst>
            </a:custGeom>
            <a:solidFill>
              <a:srgbClr val="C7E5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335"/>
            <p:cNvSpPr/>
            <p:nvPr/>
          </p:nvSpPr>
          <p:spPr>
            <a:xfrm>
              <a:off x="2513595" y="590423"/>
              <a:ext cx="14101" cy="39313"/>
            </a:xfrm>
            <a:custGeom>
              <a:rect b="b" l="l" r="r" t="t"/>
              <a:pathLst>
                <a:path extrusionOk="0" h="1196" w="429">
                  <a:moveTo>
                    <a:pt x="215" y="0"/>
                  </a:moveTo>
                  <a:cubicBezTo>
                    <a:pt x="99" y="0"/>
                    <a:pt x="1" y="98"/>
                    <a:pt x="1" y="214"/>
                  </a:cubicBezTo>
                  <a:lnTo>
                    <a:pt x="1" y="982"/>
                  </a:lnTo>
                  <a:cubicBezTo>
                    <a:pt x="1" y="1107"/>
                    <a:pt x="99" y="1196"/>
                    <a:pt x="215" y="1196"/>
                  </a:cubicBezTo>
                  <a:cubicBezTo>
                    <a:pt x="331" y="1196"/>
                    <a:pt x="429" y="1107"/>
                    <a:pt x="429" y="982"/>
                  </a:cubicBezTo>
                  <a:lnTo>
                    <a:pt x="429" y="214"/>
                  </a:lnTo>
                  <a:cubicBezTo>
                    <a:pt x="429" y="98"/>
                    <a:pt x="331" y="0"/>
                    <a:pt x="215" y="0"/>
                  </a:cubicBezTo>
                  <a:close/>
                </a:path>
              </a:pathLst>
            </a:custGeom>
            <a:solidFill>
              <a:srgbClr val="7968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904" name="Google Shape;3904;p3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67820" y="3840000"/>
            <a:ext cx="17617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5" name="Google Shape;3905;p3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" y="-9"/>
            <a:ext cx="546076" cy="868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06" name="Google Shape;3906;p335"/>
          <p:cNvCxnSpPr/>
          <p:nvPr/>
        </p:nvCxnSpPr>
        <p:spPr>
          <a:xfrm>
            <a:off x="3214613" y="1373075"/>
            <a:ext cx="10200" cy="3336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07" name="Google Shape;3907;p335"/>
          <p:cNvCxnSpPr/>
          <p:nvPr/>
        </p:nvCxnSpPr>
        <p:spPr>
          <a:xfrm>
            <a:off x="6182450" y="1373075"/>
            <a:ext cx="10200" cy="3336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1" name="Shape 3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2" name="Google Shape;3912;p336"/>
          <p:cNvSpPr txBox="1"/>
          <p:nvPr/>
        </p:nvSpPr>
        <p:spPr>
          <a:xfrm>
            <a:off x="2626650" y="3351775"/>
            <a:ext cx="1899000" cy="4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DATA COLLECTION</a:t>
            </a:r>
            <a:endParaRPr sz="2000">
              <a:solidFill>
                <a:schemeClr val="accent4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3913" name="Google Shape;3913;p336"/>
          <p:cNvSpPr txBox="1"/>
          <p:nvPr/>
        </p:nvSpPr>
        <p:spPr>
          <a:xfrm>
            <a:off x="2404675" y="3977650"/>
            <a:ext cx="22842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Collecting the required data and cleansing it for the research work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3914" name="Google Shape;3914;p3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</a:t>
            </a:r>
            <a:r>
              <a:rPr lang="en">
                <a:solidFill>
                  <a:schemeClr val="accent4"/>
                </a:solidFill>
              </a:rPr>
              <a:t>TIMELINE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915" name="Google Shape;3915;p336"/>
          <p:cNvSpPr/>
          <p:nvPr/>
        </p:nvSpPr>
        <p:spPr>
          <a:xfrm>
            <a:off x="931413" y="2888025"/>
            <a:ext cx="1315800" cy="1014900"/>
          </a:xfrm>
          <a:prstGeom prst="round2DiagRect">
            <a:avLst>
              <a:gd fmla="val 25039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6" name="Google Shape;3916;p336"/>
          <p:cNvSpPr txBox="1"/>
          <p:nvPr>
            <p:ph idx="4294967295" type="title"/>
          </p:nvPr>
        </p:nvSpPr>
        <p:spPr>
          <a:xfrm>
            <a:off x="983913" y="2941475"/>
            <a:ext cx="1210800" cy="90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STAGE 01</a:t>
            </a:r>
            <a:endParaRPr sz="2400">
              <a:solidFill>
                <a:schemeClr val="lt1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sp>
        <p:nvSpPr>
          <p:cNvPr id="3917" name="Google Shape;3917;p336"/>
          <p:cNvSpPr txBox="1"/>
          <p:nvPr/>
        </p:nvSpPr>
        <p:spPr>
          <a:xfrm>
            <a:off x="715125" y="1160100"/>
            <a:ext cx="1748400" cy="6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LITERATURE REVIEW</a:t>
            </a:r>
            <a:endParaRPr sz="2000">
              <a:solidFill>
                <a:schemeClr val="accent4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3918" name="Google Shape;3918;p336"/>
          <p:cNvSpPr txBox="1"/>
          <p:nvPr/>
        </p:nvSpPr>
        <p:spPr>
          <a:xfrm>
            <a:off x="476625" y="1807775"/>
            <a:ext cx="2228400" cy="7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Conducting a literature review for the background information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3919" name="Google Shape;3919;p336"/>
          <p:cNvSpPr/>
          <p:nvPr/>
        </p:nvSpPr>
        <p:spPr>
          <a:xfrm>
            <a:off x="2918238" y="2079225"/>
            <a:ext cx="1315800" cy="1014900"/>
          </a:xfrm>
          <a:prstGeom prst="round2DiagRect">
            <a:avLst>
              <a:gd fmla="val 25039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0" name="Google Shape;3920;p336"/>
          <p:cNvSpPr txBox="1"/>
          <p:nvPr>
            <p:ph idx="4294967295" type="title"/>
          </p:nvPr>
        </p:nvSpPr>
        <p:spPr>
          <a:xfrm>
            <a:off x="2970738" y="2132675"/>
            <a:ext cx="1210800" cy="90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STAGE 02</a:t>
            </a:r>
            <a:endParaRPr sz="2400">
              <a:solidFill>
                <a:schemeClr val="lt1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sp>
        <p:nvSpPr>
          <p:cNvPr id="3921" name="Google Shape;3921;p336"/>
          <p:cNvSpPr/>
          <p:nvPr/>
        </p:nvSpPr>
        <p:spPr>
          <a:xfrm>
            <a:off x="4905075" y="2888025"/>
            <a:ext cx="1315800" cy="1014900"/>
          </a:xfrm>
          <a:prstGeom prst="round2DiagRect">
            <a:avLst>
              <a:gd fmla="val 25039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2" name="Google Shape;3922;p336"/>
          <p:cNvSpPr txBox="1"/>
          <p:nvPr>
            <p:ph idx="4294967295" type="title"/>
          </p:nvPr>
        </p:nvSpPr>
        <p:spPr>
          <a:xfrm>
            <a:off x="4957575" y="2941475"/>
            <a:ext cx="1210800" cy="90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STAGE 03</a:t>
            </a:r>
            <a:endParaRPr sz="2400">
              <a:solidFill>
                <a:schemeClr val="lt1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sp>
        <p:nvSpPr>
          <p:cNvPr id="3923" name="Google Shape;3923;p336"/>
          <p:cNvSpPr txBox="1"/>
          <p:nvPr/>
        </p:nvSpPr>
        <p:spPr>
          <a:xfrm>
            <a:off x="4688786" y="1373650"/>
            <a:ext cx="1748400" cy="4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DRAFTING</a:t>
            </a:r>
            <a:endParaRPr sz="2000">
              <a:solidFill>
                <a:schemeClr val="accent4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3924" name="Google Shape;3924;p336"/>
          <p:cNvSpPr txBox="1"/>
          <p:nvPr/>
        </p:nvSpPr>
        <p:spPr>
          <a:xfrm>
            <a:off x="4389638" y="1700975"/>
            <a:ext cx="2346600" cy="7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Drafting the manuscript including abstract introduction conclusion and subtopics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3925" name="Google Shape;3925;p336"/>
          <p:cNvSpPr txBox="1"/>
          <p:nvPr/>
        </p:nvSpPr>
        <p:spPr>
          <a:xfrm>
            <a:off x="6630150" y="3427875"/>
            <a:ext cx="1839300" cy="4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4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SUBMISSION</a:t>
            </a:r>
            <a:endParaRPr sz="2000">
              <a:solidFill>
                <a:schemeClr val="accent4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3926" name="Google Shape;3926;p336"/>
          <p:cNvSpPr txBox="1"/>
          <p:nvPr/>
        </p:nvSpPr>
        <p:spPr>
          <a:xfrm>
            <a:off x="6556351" y="3799700"/>
            <a:ext cx="1986900" cy="7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Submitting the drafted manuscript to a suitable journal.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3927" name="Google Shape;3927;p336"/>
          <p:cNvSpPr/>
          <p:nvPr/>
        </p:nvSpPr>
        <p:spPr>
          <a:xfrm>
            <a:off x="6891850" y="2079225"/>
            <a:ext cx="1315800" cy="1014900"/>
          </a:xfrm>
          <a:prstGeom prst="round2DiagRect">
            <a:avLst>
              <a:gd fmla="val 25039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8" name="Google Shape;3928;p336"/>
          <p:cNvSpPr txBox="1"/>
          <p:nvPr>
            <p:ph idx="4294967295" type="title"/>
          </p:nvPr>
        </p:nvSpPr>
        <p:spPr>
          <a:xfrm>
            <a:off x="6944350" y="2132675"/>
            <a:ext cx="1210800" cy="90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STAGE 04</a:t>
            </a:r>
            <a:endParaRPr sz="2400">
              <a:solidFill>
                <a:schemeClr val="lt1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cxnSp>
        <p:nvCxnSpPr>
          <p:cNvPr id="3929" name="Google Shape;3929;p336"/>
          <p:cNvCxnSpPr>
            <a:stCxn id="3915" idx="0"/>
            <a:endCxn id="3919" idx="2"/>
          </p:cNvCxnSpPr>
          <p:nvPr/>
        </p:nvCxnSpPr>
        <p:spPr>
          <a:xfrm flipH="1" rot="10800000">
            <a:off x="2247213" y="2586675"/>
            <a:ext cx="671100" cy="808800"/>
          </a:xfrm>
          <a:prstGeom prst="curvedConnector3">
            <a:avLst>
              <a:gd fmla="val 49994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930" name="Google Shape;3930;p336"/>
          <p:cNvCxnSpPr>
            <a:stCxn id="3919" idx="0"/>
            <a:endCxn id="3921" idx="2"/>
          </p:cNvCxnSpPr>
          <p:nvPr/>
        </p:nvCxnSpPr>
        <p:spPr>
          <a:xfrm>
            <a:off x="4234038" y="2586675"/>
            <a:ext cx="671100" cy="808800"/>
          </a:xfrm>
          <a:prstGeom prst="curvedConnector3">
            <a:avLst>
              <a:gd fmla="val 49995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931" name="Google Shape;3931;p336"/>
          <p:cNvCxnSpPr>
            <a:stCxn id="3921" idx="0"/>
            <a:endCxn id="3927" idx="2"/>
          </p:cNvCxnSpPr>
          <p:nvPr/>
        </p:nvCxnSpPr>
        <p:spPr>
          <a:xfrm flipH="1" rot="10800000">
            <a:off x="6220875" y="2586675"/>
            <a:ext cx="671100" cy="808800"/>
          </a:xfrm>
          <a:prstGeom prst="curvedConnector3">
            <a:avLst>
              <a:gd fmla="val 49991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932" name="Google Shape;3932;p336"/>
          <p:cNvCxnSpPr>
            <a:stCxn id="3918" idx="2"/>
            <a:endCxn id="3915" idx="3"/>
          </p:cNvCxnSpPr>
          <p:nvPr/>
        </p:nvCxnSpPr>
        <p:spPr>
          <a:xfrm flipH="1">
            <a:off x="1589325" y="2607575"/>
            <a:ext cx="1500" cy="2805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3" name="Google Shape;3933;p336"/>
          <p:cNvCxnSpPr>
            <a:stCxn id="3920" idx="2"/>
            <a:endCxn id="3912" idx="0"/>
          </p:cNvCxnSpPr>
          <p:nvPr/>
        </p:nvCxnSpPr>
        <p:spPr>
          <a:xfrm>
            <a:off x="3576138" y="3040775"/>
            <a:ext cx="0" cy="3111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4" name="Google Shape;3934;p336"/>
          <p:cNvCxnSpPr/>
          <p:nvPr/>
        </p:nvCxnSpPr>
        <p:spPr>
          <a:xfrm>
            <a:off x="5562963" y="2607575"/>
            <a:ext cx="0" cy="4407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5" name="Google Shape;3935;p336"/>
          <p:cNvCxnSpPr>
            <a:stCxn id="3925" idx="0"/>
            <a:endCxn id="3927" idx="1"/>
          </p:cNvCxnSpPr>
          <p:nvPr/>
        </p:nvCxnSpPr>
        <p:spPr>
          <a:xfrm rot="10800000">
            <a:off x="7549800" y="3094275"/>
            <a:ext cx="0" cy="3336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936" name="Google Shape;3936;p336"/>
          <p:cNvGrpSpPr/>
          <p:nvPr/>
        </p:nvGrpSpPr>
        <p:grpSpPr>
          <a:xfrm rot="2700000">
            <a:off x="7359757" y="416986"/>
            <a:ext cx="790821" cy="793229"/>
            <a:chOff x="7252224" y="413989"/>
            <a:chExt cx="790829" cy="793236"/>
          </a:xfrm>
        </p:grpSpPr>
        <p:grpSp>
          <p:nvGrpSpPr>
            <p:cNvPr id="3937" name="Google Shape;3937;p336"/>
            <p:cNvGrpSpPr/>
            <p:nvPr/>
          </p:nvGrpSpPr>
          <p:grpSpPr>
            <a:xfrm rot="-1793056">
              <a:off x="7692312" y="841141"/>
              <a:ext cx="291851" cy="314271"/>
              <a:chOff x="5937634" y="3212099"/>
              <a:chExt cx="281975" cy="303637"/>
            </a:xfrm>
          </p:grpSpPr>
          <p:sp>
            <p:nvSpPr>
              <p:cNvPr id="3938" name="Google Shape;3938;p336"/>
              <p:cNvSpPr/>
              <p:nvPr/>
            </p:nvSpPr>
            <p:spPr>
              <a:xfrm>
                <a:off x="5937634" y="3212099"/>
                <a:ext cx="281975" cy="303637"/>
              </a:xfrm>
              <a:custGeom>
                <a:rect b="b" l="l" r="r" t="t"/>
                <a:pathLst>
                  <a:path extrusionOk="0" h="7261" w="6743">
                    <a:moveTo>
                      <a:pt x="3951" y="0"/>
                    </a:moveTo>
                    <a:cubicBezTo>
                      <a:pt x="3856" y="0"/>
                      <a:pt x="3789" y="10"/>
                      <a:pt x="3762" y="27"/>
                    </a:cubicBezTo>
                    <a:cubicBezTo>
                      <a:pt x="3549" y="150"/>
                      <a:pt x="3421" y="1002"/>
                      <a:pt x="3421" y="1002"/>
                    </a:cubicBezTo>
                    <a:cubicBezTo>
                      <a:pt x="3421" y="1002"/>
                      <a:pt x="3282" y="27"/>
                      <a:pt x="2892" y="27"/>
                    </a:cubicBezTo>
                    <a:cubicBezTo>
                      <a:pt x="2502" y="27"/>
                      <a:pt x="426" y="80"/>
                      <a:pt x="213" y="3202"/>
                    </a:cubicBezTo>
                    <a:cubicBezTo>
                      <a:pt x="0" y="6324"/>
                      <a:pt x="1952" y="7123"/>
                      <a:pt x="2449" y="7212"/>
                    </a:cubicBezTo>
                    <a:cubicBezTo>
                      <a:pt x="2562" y="7232"/>
                      <a:pt x="2672" y="7242"/>
                      <a:pt x="2776" y="7242"/>
                    </a:cubicBezTo>
                    <a:cubicBezTo>
                      <a:pt x="3126" y="7242"/>
                      <a:pt x="3397" y="7125"/>
                      <a:pt x="3425" y="6893"/>
                    </a:cubicBezTo>
                    <a:cubicBezTo>
                      <a:pt x="3460" y="6591"/>
                      <a:pt x="3495" y="5810"/>
                      <a:pt x="3549" y="5810"/>
                    </a:cubicBezTo>
                    <a:cubicBezTo>
                      <a:pt x="3602" y="5810"/>
                      <a:pt x="3564" y="6813"/>
                      <a:pt x="3619" y="6964"/>
                    </a:cubicBezTo>
                    <a:cubicBezTo>
                      <a:pt x="3686" y="7142"/>
                      <a:pt x="3993" y="7260"/>
                      <a:pt x="4402" y="7260"/>
                    </a:cubicBezTo>
                    <a:cubicBezTo>
                      <a:pt x="4652" y="7260"/>
                      <a:pt x="4939" y="7216"/>
                      <a:pt x="5232" y="7114"/>
                    </a:cubicBezTo>
                    <a:cubicBezTo>
                      <a:pt x="6031" y="6835"/>
                      <a:pt x="6743" y="5650"/>
                      <a:pt x="6636" y="2883"/>
                    </a:cubicBezTo>
                    <a:cubicBezTo>
                      <a:pt x="6543" y="472"/>
                      <a:pt x="4594" y="0"/>
                      <a:pt x="39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336"/>
              <p:cNvSpPr/>
              <p:nvPr/>
            </p:nvSpPr>
            <p:spPr>
              <a:xfrm>
                <a:off x="6078057" y="3277251"/>
                <a:ext cx="12796" cy="153010"/>
              </a:xfrm>
              <a:custGeom>
                <a:rect b="b" l="l" r="r" t="t"/>
                <a:pathLst>
                  <a:path extrusionOk="0" h="3659" w="306">
                    <a:moveTo>
                      <a:pt x="30" y="1"/>
                    </a:moveTo>
                    <a:cubicBezTo>
                      <a:pt x="30" y="1"/>
                      <a:pt x="29" y="1"/>
                      <a:pt x="28" y="1"/>
                    </a:cubicBezTo>
                    <a:cubicBezTo>
                      <a:pt x="12" y="3"/>
                      <a:pt x="0" y="17"/>
                      <a:pt x="1" y="33"/>
                    </a:cubicBezTo>
                    <a:cubicBezTo>
                      <a:pt x="109" y="1214"/>
                      <a:pt x="235" y="2446"/>
                      <a:pt x="161" y="3628"/>
                    </a:cubicBezTo>
                    <a:cubicBezTo>
                      <a:pt x="160" y="3648"/>
                      <a:pt x="175" y="3659"/>
                      <a:pt x="191" y="3659"/>
                    </a:cubicBezTo>
                    <a:cubicBezTo>
                      <a:pt x="205" y="3659"/>
                      <a:pt x="218" y="3651"/>
                      <a:pt x="220" y="3635"/>
                    </a:cubicBezTo>
                    <a:cubicBezTo>
                      <a:pt x="266" y="3335"/>
                      <a:pt x="286" y="3032"/>
                      <a:pt x="293" y="2730"/>
                    </a:cubicBezTo>
                    <a:cubicBezTo>
                      <a:pt x="306" y="2125"/>
                      <a:pt x="263" y="1521"/>
                      <a:pt x="192" y="921"/>
                    </a:cubicBezTo>
                    <a:cubicBezTo>
                      <a:pt x="157" y="622"/>
                      <a:pt x="111" y="323"/>
                      <a:pt x="61" y="26"/>
                    </a:cubicBezTo>
                    <a:cubicBezTo>
                      <a:pt x="58" y="11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0" name="Google Shape;3940;p336"/>
              <p:cNvSpPr/>
              <p:nvPr/>
            </p:nvSpPr>
            <p:spPr>
              <a:xfrm>
                <a:off x="5989571" y="3235810"/>
                <a:ext cx="82255" cy="37259"/>
              </a:xfrm>
              <a:custGeom>
                <a:rect b="b" l="l" r="r" t="t"/>
                <a:pathLst>
                  <a:path extrusionOk="0" h="891" w="1967">
                    <a:moveTo>
                      <a:pt x="634" y="0"/>
                    </a:moveTo>
                    <a:cubicBezTo>
                      <a:pt x="296" y="0"/>
                      <a:pt x="1" y="487"/>
                      <a:pt x="250" y="766"/>
                    </a:cubicBezTo>
                    <a:cubicBezTo>
                      <a:pt x="342" y="855"/>
                      <a:pt x="434" y="890"/>
                      <a:pt x="526" y="890"/>
                    </a:cubicBezTo>
                    <a:cubicBezTo>
                      <a:pt x="883" y="890"/>
                      <a:pt x="1230" y="351"/>
                      <a:pt x="1524" y="351"/>
                    </a:cubicBezTo>
                    <a:cubicBezTo>
                      <a:pt x="1664" y="351"/>
                      <a:pt x="1793" y="473"/>
                      <a:pt x="1905" y="833"/>
                    </a:cubicBezTo>
                    <a:cubicBezTo>
                      <a:pt x="1910" y="846"/>
                      <a:pt x="1921" y="854"/>
                      <a:pt x="1933" y="854"/>
                    </a:cubicBezTo>
                    <a:cubicBezTo>
                      <a:pt x="1936" y="854"/>
                      <a:pt x="1938" y="854"/>
                      <a:pt x="1940" y="853"/>
                    </a:cubicBezTo>
                    <a:cubicBezTo>
                      <a:pt x="1957" y="850"/>
                      <a:pt x="1966" y="834"/>
                      <a:pt x="1963" y="818"/>
                    </a:cubicBezTo>
                    <a:cubicBezTo>
                      <a:pt x="1930" y="678"/>
                      <a:pt x="1889" y="537"/>
                      <a:pt x="1802" y="409"/>
                    </a:cubicBezTo>
                    <a:cubicBezTo>
                      <a:pt x="1725" y="292"/>
                      <a:pt x="1627" y="248"/>
                      <a:pt x="1524" y="248"/>
                    </a:cubicBezTo>
                    <a:cubicBezTo>
                      <a:pt x="1339" y="248"/>
                      <a:pt x="1135" y="389"/>
                      <a:pt x="995" y="504"/>
                    </a:cubicBezTo>
                    <a:cubicBezTo>
                      <a:pt x="857" y="603"/>
                      <a:pt x="685" y="769"/>
                      <a:pt x="521" y="769"/>
                    </a:cubicBezTo>
                    <a:cubicBezTo>
                      <a:pt x="458" y="769"/>
                      <a:pt x="396" y="745"/>
                      <a:pt x="338" y="685"/>
                    </a:cubicBezTo>
                    <a:cubicBezTo>
                      <a:pt x="170" y="500"/>
                      <a:pt x="358" y="153"/>
                      <a:pt x="579" y="96"/>
                    </a:cubicBezTo>
                    <a:cubicBezTo>
                      <a:pt x="603" y="88"/>
                      <a:pt x="628" y="84"/>
                      <a:pt x="653" y="84"/>
                    </a:cubicBezTo>
                    <a:cubicBezTo>
                      <a:pt x="751" y="84"/>
                      <a:pt x="847" y="141"/>
                      <a:pt x="918" y="224"/>
                    </a:cubicBezTo>
                    <a:cubicBezTo>
                      <a:pt x="923" y="230"/>
                      <a:pt x="931" y="234"/>
                      <a:pt x="940" y="234"/>
                    </a:cubicBezTo>
                    <a:cubicBezTo>
                      <a:pt x="946" y="234"/>
                      <a:pt x="952" y="232"/>
                      <a:pt x="958" y="227"/>
                    </a:cubicBezTo>
                    <a:cubicBezTo>
                      <a:pt x="971" y="217"/>
                      <a:pt x="973" y="199"/>
                      <a:pt x="964" y="186"/>
                    </a:cubicBezTo>
                    <a:cubicBezTo>
                      <a:pt x="918" y="127"/>
                      <a:pt x="863" y="72"/>
                      <a:pt x="792" y="38"/>
                    </a:cubicBezTo>
                    <a:cubicBezTo>
                      <a:pt x="739" y="12"/>
                      <a:pt x="686" y="0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1" name="Google Shape;3941;p336"/>
              <p:cNvSpPr/>
              <p:nvPr/>
            </p:nvSpPr>
            <p:spPr>
              <a:xfrm>
                <a:off x="5959546" y="3290381"/>
                <a:ext cx="121229" cy="53317"/>
              </a:xfrm>
              <a:custGeom>
                <a:rect b="b" l="l" r="r" t="t"/>
                <a:pathLst>
                  <a:path extrusionOk="0" h="1275" w="2899">
                    <a:moveTo>
                      <a:pt x="601" y="0"/>
                    </a:moveTo>
                    <a:cubicBezTo>
                      <a:pt x="428" y="0"/>
                      <a:pt x="238" y="103"/>
                      <a:pt x="19" y="371"/>
                    </a:cubicBezTo>
                    <a:cubicBezTo>
                      <a:pt x="0" y="392"/>
                      <a:pt x="22" y="419"/>
                      <a:pt x="44" y="419"/>
                    </a:cubicBezTo>
                    <a:cubicBezTo>
                      <a:pt x="51" y="419"/>
                      <a:pt x="59" y="416"/>
                      <a:pt x="65" y="409"/>
                    </a:cubicBezTo>
                    <a:cubicBezTo>
                      <a:pt x="190" y="279"/>
                      <a:pt x="336" y="140"/>
                      <a:pt x="515" y="105"/>
                    </a:cubicBezTo>
                    <a:cubicBezTo>
                      <a:pt x="540" y="100"/>
                      <a:pt x="564" y="97"/>
                      <a:pt x="588" y="97"/>
                    </a:cubicBezTo>
                    <a:cubicBezTo>
                      <a:pt x="735" y="97"/>
                      <a:pt x="871" y="191"/>
                      <a:pt x="982" y="304"/>
                    </a:cubicBezTo>
                    <a:cubicBezTo>
                      <a:pt x="1322" y="632"/>
                      <a:pt x="1554" y="1172"/>
                      <a:pt x="2067" y="1272"/>
                    </a:cubicBezTo>
                    <a:cubicBezTo>
                      <a:pt x="2096" y="1274"/>
                      <a:pt x="2124" y="1275"/>
                      <a:pt x="2153" y="1275"/>
                    </a:cubicBezTo>
                    <a:cubicBezTo>
                      <a:pt x="2340" y="1275"/>
                      <a:pt x="2524" y="1228"/>
                      <a:pt x="2653" y="1078"/>
                    </a:cubicBezTo>
                    <a:cubicBezTo>
                      <a:pt x="2899" y="770"/>
                      <a:pt x="2393" y="246"/>
                      <a:pt x="2103" y="246"/>
                    </a:cubicBezTo>
                    <a:cubicBezTo>
                      <a:pt x="1977" y="246"/>
                      <a:pt x="1892" y="346"/>
                      <a:pt x="1929" y="607"/>
                    </a:cubicBezTo>
                    <a:cubicBezTo>
                      <a:pt x="1931" y="624"/>
                      <a:pt x="1944" y="632"/>
                      <a:pt x="1958" y="632"/>
                    </a:cubicBezTo>
                    <a:cubicBezTo>
                      <a:pt x="1974" y="632"/>
                      <a:pt x="1991" y="620"/>
                      <a:pt x="1987" y="598"/>
                    </a:cubicBezTo>
                    <a:cubicBezTo>
                      <a:pt x="1962" y="404"/>
                      <a:pt x="2017" y="329"/>
                      <a:pt x="2105" y="329"/>
                    </a:cubicBezTo>
                    <a:cubicBezTo>
                      <a:pt x="2323" y="329"/>
                      <a:pt x="2738" y="795"/>
                      <a:pt x="2560" y="1008"/>
                    </a:cubicBezTo>
                    <a:cubicBezTo>
                      <a:pt x="2419" y="1116"/>
                      <a:pt x="2291" y="1161"/>
                      <a:pt x="2171" y="1161"/>
                    </a:cubicBezTo>
                    <a:cubicBezTo>
                      <a:pt x="1562" y="1161"/>
                      <a:pt x="1180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2" name="Google Shape;3942;p336"/>
              <p:cNvSpPr/>
              <p:nvPr/>
            </p:nvSpPr>
            <p:spPr>
              <a:xfrm>
                <a:off x="5972343" y="3360467"/>
                <a:ext cx="99902" cy="101240"/>
              </a:xfrm>
              <a:custGeom>
                <a:rect b="b" l="l" r="r" t="t"/>
                <a:pathLst>
                  <a:path extrusionOk="0" h="2421" w="2389">
                    <a:moveTo>
                      <a:pt x="1342" y="0"/>
                    </a:moveTo>
                    <a:cubicBezTo>
                      <a:pt x="1025" y="0"/>
                      <a:pt x="755" y="101"/>
                      <a:pt x="718" y="395"/>
                    </a:cubicBezTo>
                    <a:cubicBezTo>
                      <a:pt x="739" y="883"/>
                      <a:pt x="1157" y="1199"/>
                      <a:pt x="1472" y="1510"/>
                    </a:cubicBezTo>
                    <a:cubicBezTo>
                      <a:pt x="1572" y="1612"/>
                      <a:pt x="1652" y="1726"/>
                      <a:pt x="1634" y="1847"/>
                    </a:cubicBezTo>
                    <a:cubicBezTo>
                      <a:pt x="1620" y="1910"/>
                      <a:pt x="1593" y="1971"/>
                      <a:pt x="1559" y="2026"/>
                    </a:cubicBezTo>
                    <a:cubicBezTo>
                      <a:pt x="1460" y="2217"/>
                      <a:pt x="1241" y="2300"/>
                      <a:pt x="1004" y="2300"/>
                    </a:cubicBezTo>
                    <a:cubicBezTo>
                      <a:pt x="585" y="2300"/>
                      <a:pt x="108" y="2041"/>
                      <a:pt x="124" y="1662"/>
                    </a:cubicBezTo>
                    <a:cubicBezTo>
                      <a:pt x="128" y="1423"/>
                      <a:pt x="308" y="1311"/>
                      <a:pt x="479" y="1311"/>
                    </a:cubicBezTo>
                    <a:cubicBezTo>
                      <a:pt x="679" y="1311"/>
                      <a:pt x="867" y="1466"/>
                      <a:pt x="740" y="1752"/>
                    </a:cubicBezTo>
                    <a:cubicBezTo>
                      <a:pt x="731" y="1768"/>
                      <a:pt x="738" y="1789"/>
                      <a:pt x="755" y="1796"/>
                    </a:cubicBezTo>
                    <a:cubicBezTo>
                      <a:pt x="758" y="1797"/>
                      <a:pt x="761" y="1797"/>
                      <a:pt x="764" y="1797"/>
                    </a:cubicBezTo>
                    <a:cubicBezTo>
                      <a:pt x="807" y="1797"/>
                      <a:pt x="819" y="1701"/>
                      <a:pt x="835" y="1668"/>
                    </a:cubicBezTo>
                    <a:cubicBezTo>
                      <a:pt x="868" y="1550"/>
                      <a:pt x="841" y="1412"/>
                      <a:pt x="743" y="1329"/>
                    </a:cubicBezTo>
                    <a:cubicBezTo>
                      <a:pt x="660" y="1255"/>
                      <a:pt x="563" y="1222"/>
                      <a:pt x="467" y="1222"/>
                    </a:cubicBezTo>
                    <a:cubicBezTo>
                      <a:pt x="244" y="1222"/>
                      <a:pt x="29" y="1401"/>
                      <a:pt x="23" y="1655"/>
                    </a:cubicBezTo>
                    <a:cubicBezTo>
                      <a:pt x="0" y="2117"/>
                      <a:pt x="528" y="2420"/>
                      <a:pt x="1005" y="2420"/>
                    </a:cubicBezTo>
                    <a:cubicBezTo>
                      <a:pt x="1279" y="2420"/>
                      <a:pt x="1536" y="2321"/>
                      <a:pt x="1663" y="2094"/>
                    </a:cubicBezTo>
                    <a:cubicBezTo>
                      <a:pt x="2045" y="1529"/>
                      <a:pt x="1174" y="1230"/>
                      <a:pt x="965" y="784"/>
                    </a:cubicBezTo>
                    <a:cubicBezTo>
                      <a:pt x="633" y="266"/>
                      <a:pt x="962" y="98"/>
                      <a:pt x="1394" y="98"/>
                    </a:cubicBezTo>
                    <a:cubicBezTo>
                      <a:pt x="1732" y="98"/>
                      <a:pt x="2134" y="201"/>
                      <a:pt x="2331" y="319"/>
                    </a:cubicBezTo>
                    <a:cubicBezTo>
                      <a:pt x="2336" y="322"/>
                      <a:pt x="2341" y="323"/>
                      <a:pt x="2346" y="323"/>
                    </a:cubicBezTo>
                    <a:cubicBezTo>
                      <a:pt x="2372" y="323"/>
                      <a:pt x="2389" y="284"/>
                      <a:pt x="2361" y="267"/>
                    </a:cubicBezTo>
                    <a:cubicBezTo>
                      <a:pt x="2160" y="142"/>
                      <a:pt x="1718" y="0"/>
                      <a:pt x="1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3" name="Google Shape;3943;p336"/>
              <p:cNvSpPr/>
              <p:nvPr/>
            </p:nvSpPr>
            <p:spPr>
              <a:xfrm>
                <a:off x="6097921" y="3235851"/>
                <a:ext cx="82046" cy="37218"/>
              </a:xfrm>
              <a:custGeom>
                <a:rect b="b" l="l" r="r" t="t"/>
                <a:pathLst>
                  <a:path extrusionOk="0" h="890" w="1962">
                    <a:moveTo>
                      <a:pt x="1314" y="0"/>
                    </a:moveTo>
                    <a:cubicBezTo>
                      <a:pt x="1202" y="0"/>
                      <a:pt x="1088" y="54"/>
                      <a:pt x="998" y="185"/>
                    </a:cubicBezTo>
                    <a:cubicBezTo>
                      <a:pt x="981" y="206"/>
                      <a:pt x="1002" y="233"/>
                      <a:pt x="1023" y="233"/>
                    </a:cubicBezTo>
                    <a:cubicBezTo>
                      <a:pt x="1031" y="233"/>
                      <a:pt x="1038" y="230"/>
                      <a:pt x="1045" y="223"/>
                    </a:cubicBezTo>
                    <a:cubicBezTo>
                      <a:pt x="1113" y="140"/>
                      <a:pt x="1210" y="83"/>
                      <a:pt x="1307" y="83"/>
                    </a:cubicBezTo>
                    <a:cubicBezTo>
                      <a:pt x="1332" y="83"/>
                      <a:pt x="1356" y="87"/>
                      <a:pt x="1381" y="95"/>
                    </a:cubicBezTo>
                    <a:cubicBezTo>
                      <a:pt x="1601" y="154"/>
                      <a:pt x="1784" y="499"/>
                      <a:pt x="1620" y="684"/>
                    </a:cubicBezTo>
                    <a:cubicBezTo>
                      <a:pt x="1562" y="744"/>
                      <a:pt x="1501" y="768"/>
                      <a:pt x="1439" y="768"/>
                    </a:cubicBezTo>
                    <a:cubicBezTo>
                      <a:pt x="1275" y="768"/>
                      <a:pt x="1104" y="602"/>
                      <a:pt x="967" y="503"/>
                    </a:cubicBezTo>
                    <a:cubicBezTo>
                      <a:pt x="768" y="335"/>
                      <a:pt x="595" y="248"/>
                      <a:pt x="451" y="248"/>
                    </a:cubicBezTo>
                    <a:cubicBezTo>
                      <a:pt x="239" y="248"/>
                      <a:pt x="88" y="434"/>
                      <a:pt x="6" y="817"/>
                    </a:cubicBezTo>
                    <a:cubicBezTo>
                      <a:pt x="1" y="839"/>
                      <a:pt x="19" y="853"/>
                      <a:pt x="36" y="853"/>
                    </a:cubicBezTo>
                    <a:cubicBezTo>
                      <a:pt x="48" y="853"/>
                      <a:pt x="59" y="846"/>
                      <a:pt x="63" y="832"/>
                    </a:cubicBezTo>
                    <a:cubicBezTo>
                      <a:pt x="175" y="472"/>
                      <a:pt x="302" y="350"/>
                      <a:pt x="441" y="350"/>
                    </a:cubicBezTo>
                    <a:cubicBezTo>
                      <a:pt x="734" y="350"/>
                      <a:pt x="1078" y="889"/>
                      <a:pt x="1433" y="889"/>
                    </a:cubicBezTo>
                    <a:cubicBezTo>
                      <a:pt x="1524" y="889"/>
                      <a:pt x="1616" y="854"/>
                      <a:pt x="1708" y="764"/>
                    </a:cubicBezTo>
                    <a:cubicBezTo>
                      <a:pt x="1962" y="447"/>
                      <a:pt x="1640" y="0"/>
                      <a:pt x="13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4" name="Google Shape;3944;p336"/>
              <p:cNvSpPr/>
              <p:nvPr/>
            </p:nvSpPr>
            <p:spPr>
              <a:xfrm>
                <a:off x="6088177" y="3290716"/>
                <a:ext cx="121313" cy="53108"/>
              </a:xfrm>
              <a:custGeom>
                <a:rect b="b" l="l" r="r" t="t"/>
                <a:pathLst>
                  <a:path extrusionOk="0" h="1270" w="2901">
                    <a:moveTo>
                      <a:pt x="2318" y="0"/>
                    </a:moveTo>
                    <a:cubicBezTo>
                      <a:pt x="1657" y="0"/>
                      <a:pt x="1408" y="1147"/>
                      <a:pt x="750" y="1147"/>
                    </a:cubicBezTo>
                    <a:cubicBezTo>
                      <a:pt x="694" y="1147"/>
                      <a:pt x="634" y="1139"/>
                      <a:pt x="571" y="1120"/>
                    </a:cubicBezTo>
                    <a:cubicBezTo>
                      <a:pt x="1" y="997"/>
                      <a:pt x="548" y="321"/>
                      <a:pt x="811" y="321"/>
                    </a:cubicBezTo>
                    <a:cubicBezTo>
                      <a:pt x="899" y="321"/>
                      <a:pt x="955" y="396"/>
                      <a:pt x="928" y="590"/>
                    </a:cubicBezTo>
                    <a:cubicBezTo>
                      <a:pt x="925" y="612"/>
                      <a:pt x="942" y="624"/>
                      <a:pt x="958" y="624"/>
                    </a:cubicBezTo>
                    <a:cubicBezTo>
                      <a:pt x="972" y="624"/>
                      <a:pt x="985" y="616"/>
                      <a:pt x="987" y="599"/>
                    </a:cubicBezTo>
                    <a:cubicBezTo>
                      <a:pt x="1023" y="337"/>
                      <a:pt x="939" y="237"/>
                      <a:pt x="813" y="237"/>
                    </a:cubicBezTo>
                    <a:cubicBezTo>
                      <a:pt x="526" y="237"/>
                      <a:pt x="25" y="760"/>
                      <a:pt x="266" y="1068"/>
                    </a:cubicBezTo>
                    <a:cubicBezTo>
                      <a:pt x="385" y="1204"/>
                      <a:pt x="562" y="1269"/>
                      <a:pt x="740" y="1269"/>
                    </a:cubicBezTo>
                    <a:cubicBezTo>
                      <a:pt x="882" y="1269"/>
                      <a:pt x="1025" y="1228"/>
                      <a:pt x="1140" y="1149"/>
                    </a:cubicBezTo>
                    <a:cubicBezTo>
                      <a:pt x="1579" y="870"/>
                      <a:pt x="1883" y="92"/>
                      <a:pt x="2330" y="92"/>
                    </a:cubicBezTo>
                    <a:cubicBezTo>
                      <a:pt x="2480" y="92"/>
                      <a:pt x="2645" y="179"/>
                      <a:pt x="2837" y="401"/>
                    </a:cubicBezTo>
                    <a:cubicBezTo>
                      <a:pt x="2843" y="408"/>
                      <a:pt x="2851" y="412"/>
                      <a:pt x="2858" y="412"/>
                    </a:cubicBezTo>
                    <a:cubicBezTo>
                      <a:pt x="2880" y="412"/>
                      <a:pt x="2901" y="384"/>
                      <a:pt x="2882" y="363"/>
                    </a:cubicBezTo>
                    <a:cubicBezTo>
                      <a:pt x="2754" y="211"/>
                      <a:pt x="2611" y="60"/>
                      <a:pt x="2409" y="7"/>
                    </a:cubicBezTo>
                    <a:cubicBezTo>
                      <a:pt x="2378" y="2"/>
                      <a:pt x="2347" y="0"/>
                      <a:pt x="2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5" name="Google Shape;3945;p336"/>
              <p:cNvSpPr/>
              <p:nvPr/>
            </p:nvSpPr>
            <p:spPr>
              <a:xfrm>
                <a:off x="6097544" y="3360760"/>
                <a:ext cx="107429" cy="100947"/>
              </a:xfrm>
              <a:custGeom>
                <a:rect b="b" l="l" r="r" t="t"/>
                <a:pathLst>
                  <a:path extrusionOk="0" h="2414" w="2569">
                    <a:moveTo>
                      <a:pt x="1015" y="0"/>
                    </a:moveTo>
                    <a:cubicBezTo>
                      <a:pt x="665" y="0"/>
                      <a:pt x="260" y="110"/>
                      <a:pt x="29" y="261"/>
                    </a:cubicBezTo>
                    <a:cubicBezTo>
                      <a:pt x="0" y="276"/>
                      <a:pt x="18" y="317"/>
                      <a:pt x="43" y="317"/>
                    </a:cubicBezTo>
                    <a:cubicBezTo>
                      <a:pt x="48" y="317"/>
                      <a:pt x="53" y="315"/>
                      <a:pt x="57" y="312"/>
                    </a:cubicBezTo>
                    <a:cubicBezTo>
                      <a:pt x="284" y="195"/>
                      <a:pt x="646" y="87"/>
                      <a:pt x="971" y="87"/>
                    </a:cubicBezTo>
                    <a:cubicBezTo>
                      <a:pt x="1169" y="87"/>
                      <a:pt x="1354" y="127"/>
                      <a:pt x="1485" y="231"/>
                    </a:cubicBezTo>
                    <a:cubicBezTo>
                      <a:pt x="1697" y="484"/>
                      <a:pt x="1331" y="922"/>
                      <a:pt x="1146" y="1112"/>
                    </a:cubicBezTo>
                    <a:cubicBezTo>
                      <a:pt x="747" y="1483"/>
                      <a:pt x="350" y="1763"/>
                      <a:pt x="879" y="2268"/>
                    </a:cubicBezTo>
                    <a:cubicBezTo>
                      <a:pt x="1010" y="2369"/>
                      <a:pt x="1184" y="2414"/>
                      <a:pt x="1366" y="2414"/>
                    </a:cubicBezTo>
                    <a:cubicBezTo>
                      <a:pt x="1928" y="2414"/>
                      <a:pt x="2569" y="1986"/>
                      <a:pt x="2279" y="1415"/>
                    </a:cubicBezTo>
                    <a:cubicBezTo>
                      <a:pt x="2207" y="1283"/>
                      <a:pt x="2061" y="1219"/>
                      <a:pt x="1917" y="1219"/>
                    </a:cubicBezTo>
                    <a:cubicBezTo>
                      <a:pt x="1728" y="1219"/>
                      <a:pt x="1543" y="1329"/>
                      <a:pt x="1532" y="1542"/>
                    </a:cubicBezTo>
                    <a:cubicBezTo>
                      <a:pt x="1523" y="1623"/>
                      <a:pt x="1556" y="1700"/>
                      <a:pt x="1586" y="1774"/>
                    </a:cubicBezTo>
                    <a:cubicBezTo>
                      <a:pt x="1591" y="1785"/>
                      <a:pt x="1602" y="1791"/>
                      <a:pt x="1613" y="1791"/>
                    </a:cubicBezTo>
                    <a:cubicBezTo>
                      <a:pt x="1617" y="1791"/>
                      <a:pt x="1622" y="1790"/>
                      <a:pt x="1626" y="1788"/>
                    </a:cubicBezTo>
                    <a:cubicBezTo>
                      <a:pt x="1641" y="1780"/>
                      <a:pt x="1647" y="1760"/>
                      <a:pt x="1639" y="1745"/>
                    </a:cubicBezTo>
                    <a:cubicBezTo>
                      <a:pt x="1513" y="1460"/>
                      <a:pt x="1699" y="1304"/>
                      <a:pt x="1898" y="1304"/>
                    </a:cubicBezTo>
                    <a:cubicBezTo>
                      <a:pt x="2067" y="1304"/>
                      <a:pt x="2245" y="1416"/>
                      <a:pt x="2250" y="1654"/>
                    </a:cubicBezTo>
                    <a:cubicBezTo>
                      <a:pt x="2267" y="2033"/>
                      <a:pt x="1792" y="2293"/>
                      <a:pt x="1376" y="2293"/>
                    </a:cubicBezTo>
                    <a:cubicBezTo>
                      <a:pt x="1141" y="2293"/>
                      <a:pt x="925" y="2211"/>
                      <a:pt x="826" y="2019"/>
                    </a:cubicBezTo>
                    <a:cubicBezTo>
                      <a:pt x="792" y="1963"/>
                      <a:pt x="766" y="1903"/>
                      <a:pt x="752" y="1840"/>
                    </a:cubicBezTo>
                    <a:cubicBezTo>
                      <a:pt x="734" y="1720"/>
                      <a:pt x="812" y="1605"/>
                      <a:pt x="911" y="1503"/>
                    </a:cubicBezTo>
                    <a:cubicBezTo>
                      <a:pt x="1118" y="1296"/>
                      <a:pt x="1365" y="1102"/>
                      <a:pt x="1515" y="838"/>
                    </a:cubicBezTo>
                    <a:cubicBezTo>
                      <a:pt x="1885" y="216"/>
                      <a:pt x="1505" y="0"/>
                      <a:pt x="10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336"/>
              <p:cNvSpPr/>
              <p:nvPr/>
            </p:nvSpPr>
            <p:spPr>
              <a:xfrm>
                <a:off x="6108919" y="3486505"/>
                <a:ext cx="68246" cy="21578"/>
              </a:xfrm>
              <a:custGeom>
                <a:rect b="b" l="l" r="r" t="t"/>
                <a:pathLst>
                  <a:path extrusionOk="0" h="516" w="1632">
                    <a:moveTo>
                      <a:pt x="1589" y="1"/>
                    </a:moveTo>
                    <a:cubicBezTo>
                      <a:pt x="1583" y="1"/>
                      <a:pt x="1577" y="3"/>
                      <a:pt x="1572" y="7"/>
                    </a:cubicBezTo>
                    <a:cubicBezTo>
                      <a:pt x="1220" y="260"/>
                      <a:pt x="796" y="405"/>
                      <a:pt x="366" y="405"/>
                    </a:cubicBezTo>
                    <a:cubicBezTo>
                      <a:pt x="260" y="405"/>
                      <a:pt x="153" y="396"/>
                      <a:pt x="47" y="378"/>
                    </a:cubicBezTo>
                    <a:cubicBezTo>
                      <a:pt x="45" y="378"/>
                      <a:pt x="43" y="377"/>
                      <a:pt x="41" y="377"/>
                    </a:cubicBezTo>
                    <a:cubicBezTo>
                      <a:pt x="12" y="377"/>
                      <a:pt x="1" y="423"/>
                      <a:pt x="32" y="435"/>
                    </a:cubicBezTo>
                    <a:cubicBezTo>
                      <a:pt x="181" y="489"/>
                      <a:pt x="340" y="515"/>
                      <a:pt x="499" y="515"/>
                    </a:cubicBezTo>
                    <a:cubicBezTo>
                      <a:pt x="910" y="515"/>
                      <a:pt x="1327" y="343"/>
                      <a:pt x="1611" y="51"/>
                    </a:cubicBezTo>
                    <a:cubicBezTo>
                      <a:pt x="1631" y="31"/>
                      <a:pt x="1612" y="1"/>
                      <a:pt x="1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336"/>
              <p:cNvSpPr/>
              <p:nvPr/>
            </p:nvSpPr>
            <p:spPr>
              <a:xfrm>
                <a:off x="6028420" y="3218121"/>
                <a:ext cx="32827" cy="7485"/>
              </a:xfrm>
              <a:custGeom>
                <a:rect b="b" l="l" r="r" t="t"/>
                <a:pathLst>
                  <a:path extrusionOk="0" h="179" w="785">
                    <a:moveTo>
                      <a:pt x="476" y="0"/>
                    </a:moveTo>
                    <a:cubicBezTo>
                      <a:pt x="319" y="0"/>
                      <a:pt x="160" y="42"/>
                      <a:pt x="26" y="123"/>
                    </a:cubicBezTo>
                    <a:cubicBezTo>
                      <a:pt x="1" y="138"/>
                      <a:pt x="13" y="179"/>
                      <a:pt x="41" y="179"/>
                    </a:cubicBezTo>
                    <a:cubicBezTo>
                      <a:pt x="43" y="179"/>
                      <a:pt x="44" y="179"/>
                      <a:pt x="46" y="179"/>
                    </a:cubicBezTo>
                    <a:cubicBezTo>
                      <a:pt x="282" y="142"/>
                      <a:pt x="505" y="115"/>
                      <a:pt x="746" y="105"/>
                    </a:cubicBezTo>
                    <a:cubicBezTo>
                      <a:pt x="777" y="104"/>
                      <a:pt x="785" y="56"/>
                      <a:pt x="754" y="47"/>
                    </a:cubicBezTo>
                    <a:cubicBezTo>
                      <a:pt x="666" y="16"/>
                      <a:pt x="571" y="0"/>
                      <a:pt x="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8" name="Google Shape;3948;p336"/>
              <p:cNvSpPr/>
              <p:nvPr/>
            </p:nvSpPr>
            <p:spPr>
              <a:xfrm>
                <a:off x="6044018" y="3427794"/>
                <a:ext cx="32618" cy="59381"/>
              </a:xfrm>
              <a:custGeom>
                <a:rect b="b" l="l" r="r" t="t"/>
                <a:pathLst>
                  <a:path extrusionOk="0" h="1420" w="780">
                    <a:moveTo>
                      <a:pt x="399" y="0"/>
                    </a:moveTo>
                    <a:cubicBezTo>
                      <a:pt x="379" y="0"/>
                      <a:pt x="359" y="22"/>
                      <a:pt x="371" y="44"/>
                    </a:cubicBezTo>
                    <a:cubicBezTo>
                      <a:pt x="612" y="500"/>
                      <a:pt x="492" y="1109"/>
                      <a:pt x="28" y="1364"/>
                    </a:cubicBezTo>
                    <a:cubicBezTo>
                      <a:pt x="0" y="1379"/>
                      <a:pt x="15" y="1420"/>
                      <a:pt x="41" y="1420"/>
                    </a:cubicBezTo>
                    <a:cubicBezTo>
                      <a:pt x="44" y="1420"/>
                      <a:pt x="48" y="1419"/>
                      <a:pt x="51" y="1418"/>
                    </a:cubicBezTo>
                    <a:cubicBezTo>
                      <a:pt x="618" y="1237"/>
                      <a:pt x="779" y="452"/>
                      <a:pt x="421" y="12"/>
                    </a:cubicBezTo>
                    <a:cubicBezTo>
                      <a:pt x="415" y="4"/>
                      <a:pt x="407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9" name="Google Shape;3949;p336"/>
              <p:cNvSpPr/>
              <p:nvPr/>
            </p:nvSpPr>
            <p:spPr>
              <a:xfrm>
                <a:off x="6099426" y="3424323"/>
                <a:ext cx="26847" cy="57583"/>
              </a:xfrm>
              <a:custGeom>
                <a:rect b="b" l="l" r="r" t="t"/>
                <a:pathLst>
                  <a:path extrusionOk="0" h="1377" w="642">
                    <a:moveTo>
                      <a:pt x="223" y="1"/>
                    </a:moveTo>
                    <a:cubicBezTo>
                      <a:pt x="212" y="1"/>
                      <a:pt x="202" y="6"/>
                      <a:pt x="197" y="18"/>
                    </a:cubicBezTo>
                    <a:cubicBezTo>
                      <a:pt x="0" y="475"/>
                      <a:pt x="86" y="1157"/>
                      <a:pt x="588" y="1374"/>
                    </a:cubicBezTo>
                    <a:cubicBezTo>
                      <a:pt x="592" y="1376"/>
                      <a:pt x="596" y="1377"/>
                      <a:pt x="599" y="1377"/>
                    </a:cubicBezTo>
                    <a:cubicBezTo>
                      <a:pt x="625" y="1377"/>
                      <a:pt x="642" y="1339"/>
                      <a:pt x="616" y="1322"/>
                    </a:cubicBezTo>
                    <a:cubicBezTo>
                      <a:pt x="207" y="1042"/>
                      <a:pt x="167" y="485"/>
                      <a:pt x="253" y="36"/>
                    </a:cubicBezTo>
                    <a:cubicBezTo>
                      <a:pt x="257" y="15"/>
                      <a:pt x="240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50" name="Google Shape;3950;p336"/>
            <p:cNvGrpSpPr/>
            <p:nvPr/>
          </p:nvGrpSpPr>
          <p:grpSpPr>
            <a:xfrm rot="-4718059">
              <a:off x="7339936" y="640516"/>
              <a:ext cx="65865" cy="232875"/>
              <a:chOff x="1825350" y="-685725"/>
              <a:chExt cx="102125" cy="361075"/>
            </a:xfrm>
          </p:grpSpPr>
          <p:sp>
            <p:nvSpPr>
              <p:cNvPr id="3951" name="Google Shape;3951;p336"/>
              <p:cNvSpPr/>
              <p:nvPr/>
            </p:nvSpPr>
            <p:spPr>
              <a:xfrm>
                <a:off x="1825350" y="-685725"/>
                <a:ext cx="102125" cy="361075"/>
              </a:xfrm>
              <a:custGeom>
                <a:rect b="b" l="l" r="r" t="t"/>
                <a:pathLst>
                  <a:path extrusionOk="0" h="14443" w="4085">
                    <a:moveTo>
                      <a:pt x="352" y="0"/>
                    </a:moveTo>
                    <a:cubicBezTo>
                      <a:pt x="350" y="0"/>
                      <a:pt x="348" y="0"/>
                      <a:pt x="346" y="1"/>
                    </a:cubicBezTo>
                    <a:cubicBezTo>
                      <a:pt x="1" y="49"/>
                      <a:pt x="1684" y="4346"/>
                      <a:pt x="1967" y="7674"/>
                    </a:cubicBezTo>
                    <a:cubicBezTo>
                      <a:pt x="2250" y="10993"/>
                      <a:pt x="556" y="14442"/>
                      <a:pt x="826" y="14442"/>
                    </a:cubicBezTo>
                    <a:cubicBezTo>
                      <a:pt x="826" y="14442"/>
                      <a:pt x="827" y="14442"/>
                      <a:pt x="828" y="14442"/>
                    </a:cubicBezTo>
                    <a:cubicBezTo>
                      <a:pt x="1106" y="14426"/>
                      <a:pt x="4013" y="10965"/>
                      <a:pt x="4049" y="7421"/>
                    </a:cubicBezTo>
                    <a:cubicBezTo>
                      <a:pt x="4084" y="3898"/>
                      <a:pt x="715" y="0"/>
                      <a:pt x="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336"/>
              <p:cNvSpPr/>
              <p:nvPr/>
            </p:nvSpPr>
            <p:spPr>
              <a:xfrm>
                <a:off x="1875075" y="-548750"/>
                <a:ext cx="11550" cy="112475"/>
              </a:xfrm>
              <a:custGeom>
                <a:rect b="b" l="l" r="r" t="t"/>
                <a:pathLst>
                  <a:path extrusionOk="0" h="4499" w="462">
                    <a:moveTo>
                      <a:pt x="101" y="1"/>
                    </a:moveTo>
                    <a:lnTo>
                      <a:pt x="1" y="24"/>
                    </a:lnTo>
                    <a:cubicBezTo>
                      <a:pt x="1" y="24"/>
                      <a:pt x="13" y="94"/>
                      <a:pt x="35" y="215"/>
                    </a:cubicBezTo>
                    <a:cubicBezTo>
                      <a:pt x="55" y="337"/>
                      <a:pt x="99" y="510"/>
                      <a:pt x="122" y="717"/>
                    </a:cubicBezTo>
                    <a:cubicBezTo>
                      <a:pt x="136" y="820"/>
                      <a:pt x="151" y="932"/>
                      <a:pt x="168" y="1051"/>
                    </a:cubicBezTo>
                    <a:cubicBezTo>
                      <a:pt x="186" y="1168"/>
                      <a:pt x="187" y="1296"/>
                      <a:pt x="202" y="1426"/>
                    </a:cubicBezTo>
                    <a:cubicBezTo>
                      <a:pt x="233" y="1686"/>
                      <a:pt x="232" y="1966"/>
                      <a:pt x="244" y="2244"/>
                    </a:cubicBezTo>
                    <a:cubicBezTo>
                      <a:pt x="243" y="2524"/>
                      <a:pt x="250" y="2804"/>
                      <a:pt x="233" y="3066"/>
                    </a:cubicBezTo>
                    <a:cubicBezTo>
                      <a:pt x="225" y="3328"/>
                      <a:pt x="210" y="3573"/>
                      <a:pt x="195" y="3784"/>
                    </a:cubicBezTo>
                    <a:cubicBezTo>
                      <a:pt x="165" y="4205"/>
                      <a:pt x="145" y="4485"/>
                      <a:pt x="145" y="4485"/>
                    </a:cubicBezTo>
                    <a:lnTo>
                      <a:pt x="246" y="4499"/>
                    </a:lnTo>
                    <a:cubicBezTo>
                      <a:pt x="246" y="4499"/>
                      <a:pt x="259" y="4429"/>
                      <a:pt x="281" y="4308"/>
                    </a:cubicBezTo>
                    <a:cubicBezTo>
                      <a:pt x="299" y="4185"/>
                      <a:pt x="340" y="4012"/>
                      <a:pt x="362" y="3800"/>
                    </a:cubicBezTo>
                    <a:cubicBezTo>
                      <a:pt x="386" y="3589"/>
                      <a:pt x="422" y="3343"/>
                      <a:pt x="435" y="3077"/>
                    </a:cubicBezTo>
                    <a:cubicBezTo>
                      <a:pt x="457" y="2811"/>
                      <a:pt x="455" y="2526"/>
                      <a:pt x="462" y="2241"/>
                    </a:cubicBezTo>
                    <a:cubicBezTo>
                      <a:pt x="446" y="1956"/>
                      <a:pt x="440" y="1672"/>
                      <a:pt x="404" y="1406"/>
                    </a:cubicBezTo>
                    <a:cubicBezTo>
                      <a:pt x="388" y="1274"/>
                      <a:pt x="379" y="1145"/>
                      <a:pt x="353" y="1024"/>
                    </a:cubicBezTo>
                    <a:cubicBezTo>
                      <a:pt x="329" y="902"/>
                      <a:pt x="307" y="789"/>
                      <a:pt x="286" y="682"/>
                    </a:cubicBezTo>
                    <a:cubicBezTo>
                      <a:pt x="251" y="470"/>
                      <a:pt x="186" y="307"/>
                      <a:pt x="157" y="187"/>
                    </a:cubicBezTo>
                    <a:cubicBezTo>
                      <a:pt x="121" y="68"/>
                      <a:pt x="101" y="1"/>
                      <a:pt x="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53" name="Google Shape;3953;p336"/>
            <p:cNvGrpSpPr/>
            <p:nvPr/>
          </p:nvGrpSpPr>
          <p:grpSpPr>
            <a:xfrm rot="-5449170">
              <a:off x="7412976" y="756074"/>
              <a:ext cx="117650" cy="321609"/>
              <a:chOff x="2187550" y="-667000"/>
              <a:chExt cx="135700" cy="370950"/>
            </a:xfrm>
          </p:grpSpPr>
          <p:sp>
            <p:nvSpPr>
              <p:cNvPr id="3954" name="Google Shape;3954;p336"/>
              <p:cNvSpPr/>
              <p:nvPr/>
            </p:nvSpPr>
            <p:spPr>
              <a:xfrm>
                <a:off x="2187550" y="-667000"/>
                <a:ext cx="135700" cy="299650"/>
              </a:xfrm>
              <a:custGeom>
                <a:rect b="b" l="l" r="r" t="t"/>
                <a:pathLst>
                  <a:path extrusionOk="0" h="11986" w="5428">
                    <a:moveTo>
                      <a:pt x="244" y="1"/>
                    </a:moveTo>
                    <a:cubicBezTo>
                      <a:pt x="241" y="1"/>
                      <a:pt x="237" y="1"/>
                      <a:pt x="235" y="2"/>
                    </a:cubicBezTo>
                    <a:cubicBezTo>
                      <a:pt x="1" y="55"/>
                      <a:pt x="2223" y="2491"/>
                      <a:pt x="2782" y="5293"/>
                    </a:cubicBezTo>
                    <a:cubicBezTo>
                      <a:pt x="3341" y="8081"/>
                      <a:pt x="2987" y="11986"/>
                      <a:pt x="3274" y="11986"/>
                    </a:cubicBezTo>
                    <a:cubicBezTo>
                      <a:pt x="3275" y="11986"/>
                      <a:pt x="3277" y="11986"/>
                      <a:pt x="3278" y="11985"/>
                    </a:cubicBezTo>
                    <a:cubicBezTo>
                      <a:pt x="3560" y="11945"/>
                      <a:pt x="5427" y="7910"/>
                      <a:pt x="4554" y="5006"/>
                    </a:cubicBezTo>
                    <a:cubicBezTo>
                      <a:pt x="3691" y="2135"/>
                      <a:pt x="544" y="1"/>
                      <a:pt x="2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336"/>
              <p:cNvSpPr/>
              <p:nvPr/>
            </p:nvSpPr>
            <p:spPr>
              <a:xfrm>
                <a:off x="2246900" y="-583625"/>
                <a:ext cx="25825" cy="93475"/>
              </a:xfrm>
              <a:custGeom>
                <a:rect b="b" l="l" r="r" t="t"/>
                <a:pathLst>
                  <a:path extrusionOk="0" h="3739" w="1033">
                    <a:moveTo>
                      <a:pt x="81" y="0"/>
                    </a:moveTo>
                    <a:lnTo>
                      <a:pt x="1" y="36"/>
                    </a:lnTo>
                    <a:cubicBezTo>
                      <a:pt x="1" y="36"/>
                      <a:pt x="82" y="262"/>
                      <a:pt x="204" y="603"/>
                    </a:cubicBezTo>
                    <a:cubicBezTo>
                      <a:pt x="236" y="687"/>
                      <a:pt x="271" y="777"/>
                      <a:pt x="307" y="874"/>
                    </a:cubicBezTo>
                    <a:cubicBezTo>
                      <a:pt x="346" y="969"/>
                      <a:pt x="369" y="1077"/>
                      <a:pt x="405" y="1182"/>
                    </a:cubicBezTo>
                    <a:cubicBezTo>
                      <a:pt x="472" y="1396"/>
                      <a:pt x="544" y="1625"/>
                      <a:pt x="615" y="1853"/>
                    </a:cubicBezTo>
                    <a:cubicBezTo>
                      <a:pt x="668" y="2084"/>
                      <a:pt x="719" y="2316"/>
                      <a:pt x="768" y="2533"/>
                    </a:cubicBezTo>
                    <a:cubicBezTo>
                      <a:pt x="788" y="2643"/>
                      <a:pt x="827" y="2744"/>
                      <a:pt x="834" y="2848"/>
                    </a:cubicBezTo>
                    <a:cubicBezTo>
                      <a:pt x="846" y="2951"/>
                      <a:pt x="856" y="3049"/>
                      <a:pt x="867" y="3139"/>
                    </a:cubicBezTo>
                    <a:cubicBezTo>
                      <a:pt x="914" y="3498"/>
                      <a:pt x="945" y="3738"/>
                      <a:pt x="945" y="3738"/>
                    </a:cubicBezTo>
                    <a:lnTo>
                      <a:pt x="1033" y="3730"/>
                    </a:lnTo>
                    <a:cubicBezTo>
                      <a:pt x="1033" y="3730"/>
                      <a:pt x="1024" y="3489"/>
                      <a:pt x="1010" y="3127"/>
                    </a:cubicBezTo>
                    <a:cubicBezTo>
                      <a:pt x="1006" y="3037"/>
                      <a:pt x="1000" y="2938"/>
                      <a:pt x="993" y="2835"/>
                    </a:cubicBezTo>
                    <a:cubicBezTo>
                      <a:pt x="993" y="2731"/>
                      <a:pt x="960" y="2623"/>
                      <a:pt x="940" y="2511"/>
                    </a:cubicBezTo>
                    <a:cubicBezTo>
                      <a:pt x="894" y="2285"/>
                      <a:pt x="845" y="2044"/>
                      <a:pt x="795" y="1804"/>
                    </a:cubicBezTo>
                    <a:cubicBezTo>
                      <a:pt x="718" y="1574"/>
                      <a:pt x="642" y="1342"/>
                      <a:pt x="569" y="1127"/>
                    </a:cubicBezTo>
                    <a:cubicBezTo>
                      <a:pt x="532" y="1018"/>
                      <a:pt x="501" y="912"/>
                      <a:pt x="456" y="818"/>
                    </a:cubicBezTo>
                    <a:cubicBezTo>
                      <a:pt x="414" y="722"/>
                      <a:pt x="374" y="632"/>
                      <a:pt x="337" y="549"/>
                    </a:cubicBezTo>
                    <a:cubicBezTo>
                      <a:pt x="183" y="219"/>
                      <a:pt x="81" y="0"/>
                      <a:pt x="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6" name="Google Shape;3956;p336"/>
              <p:cNvSpPr/>
              <p:nvPr/>
            </p:nvSpPr>
            <p:spPr>
              <a:xfrm>
                <a:off x="2241900" y="-334675"/>
                <a:ext cx="41850" cy="38625"/>
              </a:xfrm>
              <a:custGeom>
                <a:rect b="b" l="l" r="r" t="t"/>
                <a:pathLst>
                  <a:path extrusionOk="0" h="1545" w="1674">
                    <a:moveTo>
                      <a:pt x="924" y="0"/>
                    </a:moveTo>
                    <a:cubicBezTo>
                      <a:pt x="297" y="0"/>
                      <a:pt x="0" y="1190"/>
                      <a:pt x="767" y="1501"/>
                    </a:cubicBezTo>
                    <a:cubicBezTo>
                      <a:pt x="839" y="1531"/>
                      <a:pt x="906" y="1544"/>
                      <a:pt x="968" y="1544"/>
                    </a:cubicBezTo>
                    <a:cubicBezTo>
                      <a:pt x="1598" y="1544"/>
                      <a:pt x="1673" y="150"/>
                      <a:pt x="1035" y="13"/>
                    </a:cubicBezTo>
                    <a:cubicBezTo>
                      <a:pt x="997" y="4"/>
                      <a:pt x="960" y="0"/>
                      <a:pt x="9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57" name="Google Shape;3957;p336"/>
            <p:cNvGrpSpPr/>
            <p:nvPr/>
          </p:nvGrpSpPr>
          <p:grpSpPr>
            <a:xfrm rot="3304381">
              <a:off x="7723258" y="448989"/>
              <a:ext cx="175072" cy="172017"/>
              <a:chOff x="5397687" y="2595834"/>
              <a:chExt cx="157527" cy="154767"/>
            </a:xfrm>
          </p:grpSpPr>
          <p:sp>
            <p:nvSpPr>
              <p:cNvPr id="3958" name="Google Shape;3958;p336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9" name="Google Shape;3959;p336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60" name="Google Shape;3960;p336"/>
            <p:cNvGrpSpPr/>
            <p:nvPr/>
          </p:nvGrpSpPr>
          <p:grpSpPr>
            <a:xfrm rot="-2554436">
              <a:off x="7489096" y="535179"/>
              <a:ext cx="185929" cy="206437"/>
              <a:chOff x="5071176" y="2522737"/>
              <a:chExt cx="356745" cy="396095"/>
            </a:xfrm>
          </p:grpSpPr>
          <p:sp>
            <p:nvSpPr>
              <p:cNvPr id="3961" name="Google Shape;3961;p336"/>
              <p:cNvSpPr/>
              <p:nvPr/>
            </p:nvSpPr>
            <p:spPr>
              <a:xfrm>
                <a:off x="5071176" y="2522737"/>
                <a:ext cx="356745" cy="396095"/>
              </a:xfrm>
              <a:custGeom>
                <a:rect b="b" l="l" r="r" t="t"/>
                <a:pathLst>
                  <a:path extrusionOk="0" h="9472" w="8531">
                    <a:moveTo>
                      <a:pt x="2207" y="1"/>
                    </a:moveTo>
                    <a:cubicBezTo>
                      <a:pt x="2091" y="1"/>
                      <a:pt x="1965" y="19"/>
                      <a:pt x="1829" y="60"/>
                    </a:cubicBezTo>
                    <a:cubicBezTo>
                      <a:pt x="0" y="603"/>
                      <a:pt x="3040" y="9450"/>
                      <a:pt x="3217" y="9471"/>
                    </a:cubicBezTo>
                    <a:cubicBezTo>
                      <a:pt x="3217" y="9471"/>
                      <a:pt x="3218" y="9472"/>
                      <a:pt x="3219" y="9472"/>
                    </a:cubicBezTo>
                    <a:cubicBezTo>
                      <a:pt x="3530" y="9472"/>
                      <a:pt x="8531" y="1499"/>
                      <a:pt x="6410" y="400"/>
                    </a:cubicBezTo>
                    <a:cubicBezTo>
                      <a:pt x="6260" y="323"/>
                      <a:pt x="6116" y="288"/>
                      <a:pt x="5977" y="288"/>
                    </a:cubicBezTo>
                    <a:cubicBezTo>
                      <a:pt x="4764" y="288"/>
                      <a:pt x="3964" y="2934"/>
                      <a:pt x="3789" y="2934"/>
                    </a:cubicBezTo>
                    <a:cubicBezTo>
                      <a:pt x="3788" y="2934"/>
                      <a:pt x="3786" y="2934"/>
                      <a:pt x="3785" y="2933"/>
                    </a:cubicBezTo>
                    <a:cubicBezTo>
                      <a:pt x="3614" y="2888"/>
                      <a:pt x="3650" y="1"/>
                      <a:pt x="22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2" name="Google Shape;3962;p336"/>
              <p:cNvSpPr/>
              <p:nvPr/>
            </p:nvSpPr>
            <p:spPr>
              <a:xfrm>
                <a:off x="5212811" y="2708867"/>
                <a:ext cx="100989" cy="185628"/>
              </a:xfrm>
              <a:custGeom>
                <a:rect b="b" l="l" r="r" t="t"/>
                <a:pathLst>
                  <a:path extrusionOk="0" h="4439" w="2415">
                    <a:moveTo>
                      <a:pt x="2381" y="0"/>
                    </a:moveTo>
                    <a:cubicBezTo>
                      <a:pt x="2370" y="0"/>
                      <a:pt x="2360" y="7"/>
                      <a:pt x="2354" y="17"/>
                    </a:cubicBezTo>
                    <a:cubicBezTo>
                      <a:pt x="2177" y="391"/>
                      <a:pt x="1987" y="758"/>
                      <a:pt x="1792" y="1122"/>
                    </a:cubicBezTo>
                    <a:cubicBezTo>
                      <a:pt x="1205" y="2217"/>
                      <a:pt x="546" y="3274"/>
                      <a:pt x="12" y="4397"/>
                    </a:cubicBezTo>
                    <a:cubicBezTo>
                      <a:pt x="0" y="4420"/>
                      <a:pt x="21" y="4439"/>
                      <a:pt x="40" y="4439"/>
                    </a:cubicBezTo>
                    <a:cubicBezTo>
                      <a:pt x="50" y="4439"/>
                      <a:pt x="59" y="4435"/>
                      <a:pt x="65" y="4424"/>
                    </a:cubicBezTo>
                    <a:cubicBezTo>
                      <a:pt x="264" y="4062"/>
                      <a:pt x="471" y="3704"/>
                      <a:pt x="677" y="3345"/>
                    </a:cubicBezTo>
                    <a:cubicBezTo>
                      <a:pt x="1042" y="2712"/>
                      <a:pt x="1565" y="1817"/>
                      <a:pt x="1889" y="1173"/>
                    </a:cubicBezTo>
                    <a:cubicBezTo>
                      <a:pt x="2078" y="803"/>
                      <a:pt x="2253" y="426"/>
                      <a:pt x="2409" y="41"/>
                    </a:cubicBezTo>
                    <a:cubicBezTo>
                      <a:pt x="2414" y="26"/>
                      <a:pt x="2408" y="9"/>
                      <a:pt x="2394" y="3"/>
                    </a:cubicBezTo>
                    <a:cubicBezTo>
                      <a:pt x="2390" y="1"/>
                      <a:pt x="2386" y="0"/>
                      <a:pt x="23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63" name="Google Shape;3963;p336"/>
            <p:cNvGrpSpPr/>
            <p:nvPr/>
          </p:nvGrpSpPr>
          <p:grpSpPr>
            <a:xfrm>
              <a:off x="7871287" y="628993"/>
              <a:ext cx="136575" cy="134183"/>
              <a:chOff x="5397687" y="2595834"/>
              <a:chExt cx="157527" cy="154767"/>
            </a:xfrm>
          </p:grpSpPr>
          <p:sp>
            <p:nvSpPr>
              <p:cNvPr id="3964" name="Google Shape;3964;p336"/>
              <p:cNvSpPr/>
              <p:nvPr/>
            </p:nvSpPr>
            <p:spPr>
              <a:xfrm>
                <a:off x="5426122" y="2595834"/>
                <a:ext cx="100237" cy="154767"/>
              </a:xfrm>
              <a:custGeom>
                <a:rect b="b" l="l" r="r" t="t"/>
                <a:pathLst>
                  <a:path extrusionOk="0" h="3701" w="2397">
                    <a:moveTo>
                      <a:pt x="1430" y="0"/>
                    </a:moveTo>
                    <a:cubicBezTo>
                      <a:pt x="1422" y="0"/>
                      <a:pt x="1416" y="1"/>
                      <a:pt x="1412" y="3"/>
                    </a:cubicBezTo>
                    <a:cubicBezTo>
                      <a:pt x="1412" y="3"/>
                      <a:pt x="1" y="3234"/>
                      <a:pt x="26" y="3295"/>
                    </a:cubicBezTo>
                    <a:cubicBezTo>
                      <a:pt x="50" y="3354"/>
                      <a:pt x="840" y="3701"/>
                      <a:pt x="972" y="3701"/>
                    </a:cubicBezTo>
                    <a:cubicBezTo>
                      <a:pt x="978" y="3701"/>
                      <a:pt x="982" y="3700"/>
                      <a:pt x="986" y="3699"/>
                    </a:cubicBezTo>
                    <a:cubicBezTo>
                      <a:pt x="1063" y="3668"/>
                      <a:pt x="2396" y="469"/>
                      <a:pt x="2371" y="407"/>
                    </a:cubicBezTo>
                    <a:cubicBezTo>
                      <a:pt x="2347" y="348"/>
                      <a:pt x="1584" y="0"/>
                      <a:pt x="14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336"/>
              <p:cNvSpPr/>
              <p:nvPr/>
            </p:nvSpPr>
            <p:spPr>
              <a:xfrm>
                <a:off x="5397687" y="2624647"/>
                <a:ext cx="157527" cy="98104"/>
              </a:xfrm>
              <a:custGeom>
                <a:rect b="b" l="l" r="r" t="t"/>
                <a:pathLst>
                  <a:path extrusionOk="0" h="2346" w="3767">
                    <a:moveTo>
                      <a:pt x="445" y="0"/>
                    </a:moveTo>
                    <a:cubicBezTo>
                      <a:pt x="444" y="0"/>
                      <a:pt x="443" y="0"/>
                      <a:pt x="442" y="0"/>
                    </a:cubicBezTo>
                    <a:cubicBezTo>
                      <a:pt x="380" y="26"/>
                      <a:pt x="0" y="867"/>
                      <a:pt x="39" y="960"/>
                    </a:cubicBezTo>
                    <a:cubicBezTo>
                      <a:pt x="39" y="960"/>
                      <a:pt x="3212" y="2346"/>
                      <a:pt x="3329" y="2346"/>
                    </a:cubicBezTo>
                    <a:cubicBezTo>
                      <a:pt x="3330" y="2346"/>
                      <a:pt x="3331" y="2346"/>
                      <a:pt x="3331" y="2346"/>
                    </a:cubicBezTo>
                    <a:cubicBezTo>
                      <a:pt x="3393" y="2320"/>
                      <a:pt x="3766" y="1464"/>
                      <a:pt x="3735" y="1386"/>
                    </a:cubicBezTo>
                    <a:cubicBezTo>
                      <a:pt x="3704" y="1310"/>
                      <a:pt x="564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3966" name="Google Shape;3966;p3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67820" y="3840000"/>
            <a:ext cx="17617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7" name="Google Shape;3967;p3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" y="-9"/>
            <a:ext cx="546076" cy="86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100"/>
                                        <p:tgtEl>
                                          <p:spTgt spid="39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1" name="Shape 3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2" name="Google Shape;3972;p337"/>
          <p:cNvSpPr txBox="1"/>
          <p:nvPr>
            <p:ph type="title"/>
          </p:nvPr>
        </p:nvSpPr>
        <p:spPr>
          <a:xfrm>
            <a:off x="1917096" y="1176575"/>
            <a:ext cx="14292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01</a:t>
            </a:r>
            <a:endParaRPr sz="4200"/>
          </a:p>
        </p:txBody>
      </p:sp>
      <p:sp>
        <p:nvSpPr>
          <p:cNvPr id="3973" name="Google Shape;3973;p337"/>
          <p:cNvSpPr txBox="1"/>
          <p:nvPr>
            <p:ph idx="1" type="subTitle"/>
          </p:nvPr>
        </p:nvSpPr>
        <p:spPr>
          <a:xfrm>
            <a:off x="720000" y="2154850"/>
            <a:ext cx="37377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Dataset consisting of values from EDA(ElectroDermal Activity) and ACC(Accelerometer) sensors are acquired.</a:t>
            </a:r>
            <a:endParaRPr sz="1100"/>
          </a:p>
        </p:txBody>
      </p:sp>
      <p:sp>
        <p:nvSpPr>
          <p:cNvPr id="3974" name="Google Shape;3974;p337"/>
          <p:cNvSpPr txBox="1"/>
          <p:nvPr>
            <p:ph idx="6" type="title"/>
          </p:nvPr>
        </p:nvSpPr>
        <p:spPr>
          <a:xfrm>
            <a:off x="1916975" y="3196325"/>
            <a:ext cx="12753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03</a:t>
            </a:r>
            <a:endParaRPr sz="4200"/>
          </a:p>
        </p:txBody>
      </p:sp>
      <p:sp>
        <p:nvSpPr>
          <p:cNvPr id="3975" name="Google Shape;3975;p337"/>
          <p:cNvSpPr txBox="1"/>
          <p:nvPr>
            <p:ph idx="7" type="subTitle"/>
          </p:nvPr>
        </p:nvSpPr>
        <p:spPr>
          <a:xfrm>
            <a:off x="722388" y="4179375"/>
            <a:ext cx="35940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Machine learning classification algorithms such as KNN, SVM, Naive Bayes, and Logistic Regression will be applied on the dataset. </a:t>
            </a:r>
            <a:endParaRPr sz="1100"/>
          </a:p>
        </p:txBody>
      </p:sp>
      <p:sp>
        <p:nvSpPr>
          <p:cNvPr id="3976" name="Google Shape;3976;p337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 </a:t>
            </a:r>
            <a:r>
              <a:rPr lang="en">
                <a:solidFill>
                  <a:schemeClr val="accent4"/>
                </a:solidFill>
              </a:rPr>
              <a:t>USED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977" name="Google Shape;3977;p337"/>
          <p:cNvSpPr txBox="1"/>
          <p:nvPr>
            <p:ph idx="16" type="subTitle"/>
          </p:nvPr>
        </p:nvSpPr>
        <p:spPr>
          <a:xfrm>
            <a:off x="1817225" y="1689350"/>
            <a:ext cx="1644600" cy="5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EXTRACTION</a:t>
            </a:r>
            <a:endParaRPr sz="1800"/>
          </a:p>
        </p:txBody>
      </p:sp>
      <p:sp>
        <p:nvSpPr>
          <p:cNvPr id="3978" name="Google Shape;3978;p337"/>
          <p:cNvSpPr txBox="1"/>
          <p:nvPr>
            <p:ph idx="19" type="subTitle"/>
          </p:nvPr>
        </p:nvSpPr>
        <p:spPr>
          <a:xfrm>
            <a:off x="1768025" y="3709225"/>
            <a:ext cx="1765800" cy="5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ALGORITHMS</a:t>
            </a:r>
            <a:endParaRPr sz="1800"/>
          </a:p>
        </p:txBody>
      </p:sp>
      <p:sp>
        <p:nvSpPr>
          <p:cNvPr id="3979" name="Google Shape;3979;p337"/>
          <p:cNvSpPr txBox="1"/>
          <p:nvPr>
            <p:ph idx="2" type="title"/>
          </p:nvPr>
        </p:nvSpPr>
        <p:spPr>
          <a:xfrm>
            <a:off x="6038725" y="1176575"/>
            <a:ext cx="1326600" cy="59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02</a:t>
            </a:r>
            <a:endParaRPr sz="4200"/>
          </a:p>
        </p:txBody>
      </p:sp>
      <p:sp>
        <p:nvSpPr>
          <p:cNvPr id="3980" name="Google Shape;3980;p337"/>
          <p:cNvSpPr txBox="1"/>
          <p:nvPr>
            <p:ph idx="3" type="subTitle"/>
          </p:nvPr>
        </p:nvSpPr>
        <p:spPr>
          <a:xfrm>
            <a:off x="5012100" y="2154850"/>
            <a:ext cx="34119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The dataset undergoes preprocessing and necessary features are selected.</a:t>
            </a:r>
            <a:endParaRPr sz="1100"/>
          </a:p>
        </p:txBody>
      </p:sp>
      <p:sp>
        <p:nvSpPr>
          <p:cNvPr id="3981" name="Google Shape;3981;p337"/>
          <p:cNvSpPr txBox="1"/>
          <p:nvPr>
            <p:ph idx="8" type="title"/>
          </p:nvPr>
        </p:nvSpPr>
        <p:spPr>
          <a:xfrm>
            <a:off x="5988129" y="3196325"/>
            <a:ext cx="14292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04</a:t>
            </a:r>
            <a:endParaRPr sz="4200"/>
          </a:p>
        </p:txBody>
      </p:sp>
      <p:sp>
        <p:nvSpPr>
          <p:cNvPr id="3982" name="Google Shape;3982;p337"/>
          <p:cNvSpPr txBox="1"/>
          <p:nvPr>
            <p:ph idx="9" type="subTitle"/>
          </p:nvPr>
        </p:nvSpPr>
        <p:spPr>
          <a:xfrm>
            <a:off x="4942613" y="4179375"/>
            <a:ext cx="34839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The results of these techniques will be compared and reviewed based on metric scores such as Accuracy, Precision,etc .</a:t>
            </a:r>
            <a:endParaRPr sz="1100"/>
          </a:p>
        </p:txBody>
      </p:sp>
      <p:sp>
        <p:nvSpPr>
          <p:cNvPr id="3983" name="Google Shape;3983;p337"/>
          <p:cNvSpPr txBox="1"/>
          <p:nvPr>
            <p:ph idx="17" type="subTitle"/>
          </p:nvPr>
        </p:nvSpPr>
        <p:spPr>
          <a:xfrm>
            <a:off x="5549850" y="1689350"/>
            <a:ext cx="2336400" cy="5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PREPROCESSING</a:t>
            </a:r>
            <a:endParaRPr sz="1800"/>
          </a:p>
        </p:txBody>
      </p:sp>
      <p:sp>
        <p:nvSpPr>
          <p:cNvPr id="3984" name="Google Shape;3984;p337"/>
          <p:cNvSpPr txBox="1"/>
          <p:nvPr>
            <p:ph idx="20" type="subTitle"/>
          </p:nvPr>
        </p:nvSpPr>
        <p:spPr>
          <a:xfrm>
            <a:off x="5894925" y="3709225"/>
            <a:ext cx="1765800" cy="5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EVALUATION</a:t>
            </a:r>
            <a:endParaRPr sz="1800"/>
          </a:p>
        </p:txBody>
      </p:sp>
      <p:cxnSp>
        <p:nvCxnSpPr>
          <p:cNvPr id="3985" name="Google Shape;3985;p337"/>
          <p:cNvCxnSpPr/>
          <p:nvPr/>
        </p:nvCxnSpPr>
        <p:spPr>
          <a:xfrm>
            <a:off x="4589575" y="1552750"/>
            <a:ext cx="10200" cy="3336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86" name="Google Shape;3986;p337"/>
          <p:cNvCxnSpPr/>
          <p:nvPr/>
        </p:nvCxnSpPr>
        <p:spPr>
          <a:xfrm flipH="1" rot="10800000">
            <a:off x="884950" y="3053225"/>
            <a:ext cx="7207200" cy="411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987" name="Google Shape;3987;p3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67820" y="3840000"/>
            <a:ext cx="17617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8" name="Google Shape;3988;p3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" y="-9"/>
            <a:ext cx="546076" cy="86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2" name="Shape 3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" name="Google Shape;3993;p338"/>
          <p:cNvSpPr txBox="1"/>
          <p:nvPr>
            <p:ph type="title"/>
          </p:nvPr>
        </p:nvSpPr>
        <p:spPr>
          <a:xfrm>
            <a:off x="695650" y="2675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3994" name="Google Shape;3994;p338"/>
          <p:cNvSpPr txBox="1"/>
          <p:nvPr/>
        </p:nvSpPr>
        <p:spPr>
          <a:xfrm>
            <a:off x="4258825" y="1089375"/>
            <a:ext cx="46200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●"/>
            </a:pPr>
            <a:r>
              <a:rPr lang="en" sz="1300">
                <a:latin typeface="Raleway"/>
                <a:ea typeface="Raleway"/>
                <a:cs typeface="Raleway"/>
                <a:sym typeface="Raleway"/>
              </a:rPr>
              <a:t>In the study of the multimodal datasets, among all the classifiers tested it is evident that the MLP classifier transcended in performance, as evidenced by its accuracy of 97.4%, precision of 94.8%, recall of 96.8%, and F-score of 95.6%. </a:t>
            </a:r>
            <a:endParaRPr sz="1300"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●"/>
            </a:pPr>
            <a:r>
              <a:rPr lang="en" sz="1300">
                <a:latin typeface="Raleway"/>
                <a:ea typeface="Raleway"/>
                <a:cs typeface="Raleway"/>
                <a:sym typeface="Raleway"/>
              </a:rPr>
              <a:t>The Logistic Regression approach has good accuracy, precision, recall, and F-score, measuring 97.2%, 94.8%, 95.9%, and 95.3%, respectively. </a:t>
            </a:r>
            <a:endParaRPr sz="1300"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●"/>
            </a:pPr>
            <a:r>
              <a:rPr lang="en" sz="1300">
                <a:latin typeface="Raleway"/>
                <a:ea typeface="Raleway"/>
                <a:cs typeface="Raleway"/>
                <a:sym typeface="Raleway"/>
              </a:rPr>
              <a:t>The Support Vector Machine Algorithm F-score was 95.2% because it had the best accuracy (97.2%), Recall of 95.6%, but a lesser precision (94.7%). </a:t>
            </a:r>
            <a:endParaRPr sz="1300"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●"/>
            </a:pPr>
            <a:r>
              <a:rPr lang="en" sz="1300">
                <a:latin typeface="Raleway"/>
                <a:ea typeface="Raleway"/>
                <a:cs typeface="Raleway"/>
                <a:sym typeface="Raleway"/>
              </a:rPr>
              <a:t>The K-Nearest Neighbours and Naive Bayes methods performed the worst overall, with accuracy ratings of 96.3% and 96.6%, respectively. </a:t>
            </a:r>
            <a:endParaRPr sz="1300"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●"/>
            </a:pPr>
            <a:r>
              <a:rPr lang="en" sz="1300">
                <a:latin typeface="Raleway"/>
                <a:ea typeface="Raleway"/>
                <a:cs typeface="Raleway"/>
                <a:sym typeface="Raleway"/>
              </a:rPr>
              <a:t>These findings imply that the MLP classifier performs better than other classifiers evaluated in this work and is capable of handling multimodal datasets.</a:t>
            </a:r>
            <a:endParaRPr sz="20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995" name="Google Shape;3995;p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" y="-9"/>
            <a:ext cx="546076" cy="86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6" name="Google Shape;3996;p3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67820" y="3840000"/>
            <a:ext cx="17617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7" name="Google Shape;3997;p3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8202" y="1346325"/>
            <a:ext cx="3870557" cy="3188400"/>
          </a:xfrm>
          <a:prstGeom prst="rect">
            <a:avLst/>
          </a:prstGeom>
          <a:noFill/>
          <a:ln>
            <a:noFill/>
          </a:ln>
        </p:spPr>
      </p:pic>
      <p:sp>
        <p:nvSpPr>
          <p:cNvPr id="3998" name="Google Shape;3998;p338"/>
          <p:cNvSpPr/>
          <p:nvPr/>
        </p:nvSpPr>
        <p:spPr>
          <a:xfrm>
            <a:off x="381900" y="1328475"/>
            <a:ext cx="3876900" cy="32061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99" name="Google Shape;3999;p3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8200" y="1346325"/>
            <a:ext cx="1899376" cy="156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0" name="Google Shape;4000;p3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87575" y="1346325"/>
            <a:ext cx="1971176" cy="156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1" name="Google Shape;4001;p33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88200" y="2909525"/>
            <a:ext cx="1899376" cy="162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2" name="Google Shape;4002;p33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287575" y="2909525"/>
            <a:ext cx="1971175" cy="16250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03" name="Google Shape;4003;p338"/>
          <p:cNvCxnSpPr/>
          <p:nvPr/>
        </p:nvCxnSpPr>
        <p:spPr>
          <a:xfrm>
            <a:off x="2283600" y="1314075"/>
            <a:ext cx="3900" cy="3252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04" name="Google Shape;4004;p338"/>
          <p:cNvCxnSpPr/>
          <p:nvPr/>
        </p:nvCxnSpPr>
        <p:spPr>
          <a:xfrm>
            <a:off x="393425" y="2909525"/>
            <a:ext cx="3879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0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0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0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0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0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8" name="Shape 4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9" name="Google Shape;4009;p339"/>
          <p:cNvSpPr txBox="1"/>
          <p:nvPr>
            <p:ph idx="2" type="subTitle"/>
          </p:nvPr>
        </p:nvSpPr>
        <p:spPr>
          <a:xfrm>
            <a:off x="330575" y="1089075"/>
            <a:ext cx="5544000" cy="330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The combination strategy works well, as seen by the high accuracy of 97.4% in seizure detection.</a:t>
            </a:r>
            <a:endParaRPr sz="1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Correct identification permits quick action and appropriate management, lowering the risks and outcomes related to seizures.</a:t>
            </a:r>
            <a:endParaRPr sz="12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It is essential to be able to distinguish between various seizure types since it enables customised management and treatment strategies.</a:t>
            </a:r>
            <a:endParaRPr sz="12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Wearable technology provides a non-intrusive and simple solution, enabling users to monitor their health and carers to get timely notifications.</a:t>
            </a:r>
            <a:endParaRPr sz="1200"/>
          </a:p>
          <a:p>
            <a:pPr indent="-3048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Sensor accuracy and reliability: Further research and development are needed to improve the accuracy and reliability of biosensors to minimize false positives or negatives.</a:t>
            </a:r>
            <a:endParaRPr sz="1200"/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Integration with healthcare systems: Seamless integration of wearable devices with existing healthcare systems is crucial for effective seizure detection and management.</a:t>
            </a:r>
            <a:endParaRPr/>
          </a:p>
        </p:txBody>
      </p:sp>
      <p:sp>
        <p:nvSpPr>
          <p:cNvPr id="4010" name="Google Shape;4010;p339"/>
          <p:cNvSpPr txBox="1"/>
          <p:nvPr>
            <p:ph type="title"/>
          </p:nvPr>
        </p:nvSpPr>
        <p:spPr>
          <a:xfrm>
            <a:off x="720000" y="1473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AND</a:t>
            </a:r>
            <a:r>
              <a:rPr lang="en">
                <a:solidFill>
                  <a:schemeClr val="accent4"/>
                </a:solidFill>
              </a:rPr>
              <a:t> FUTURE SCOPE</a:t>
            </a:r>
            <a:endParaRPr>
              <a:solidFill>
                <a:schemeClr val="accent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11" name="Google Shape;4011;p3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" y="-9"/>
            <a:ext cx="546076" cy="86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2" name="Google Shape;4012;p3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67820" y="3840000"/>
            <a:ext cx="176170" cy="762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13" name="Google Shape;4013;p339"/>
          <p:cNvGrpSpPr/>
          <p:nvPr/>
        </p:nvGrpSpPr>
        <p:grpSpPr>
          <a:xfrm>
            <a:off x="7370752" y="1187660"/>
            <a:ext cx="1457537" cy="3301407"/>
            <a:chOff x="4944934" y="1570240"/>
            <a:chExt cx="1354714" cy="3057141"/>
          </a:xfrm>
        </p:grpSpPr>
        <p:sp>
          <p:nvSpPr>
            <p:cNvPr id="4014" name="Google Shape;4014;p339"/>
            <p:cNvSpPr/>
            <p:nvPr/>
          </p:nvSpPr>
          <p:spPr>
            <a:xfrm>
              <a:off x="5645458" y="1570240"/>
              <a:ext cx="654190" cy="588264"/>
            </a:xfrm>
            <a:custGeom>
              <a:rect b="b" l="l" r="r" t="t"/>
              <a:pathLst>
                <a:path extrusionOk="0" h="18346" w="20402">
                  <a:moveTo>
                    <a:pt x="4511" y="0"/>
                  </a:moveTo>
                  <a:cubicBezTo>
                    <a:pt x="4010" y="0"/>
                    <a:pt x="3515" y="56"/>
                    <a:pt x="3041" y="203"/>
                  </a:cubicBezTo>
                  <a:cubicBezTo>
                    <a:pt x="2874" y="270"/>
                    <a:pt x="2724" y="320"/>
                    <a:pt x="2556" y="403"/>
                  </a:cubicBezTo>
                  <a:cubicBezTo>
                    <a:pt x="0" y="1640"/>
                    <a:pt x="1470" y="4614"/>
                    <a:pt x="1587" y="6719"/>
                  </a:cubicBezTo>
                  <a:cubicBezTo>
                    <a:pt x="1721" y="9376"/>
                    <a:pt x="1253" y="12199"/>
                    <a:pt x="2523" y="14656"/>
                  </a:cubicBezTo>
                  <a:cubicBezTo>
                    <a:pt x="3722" y="17022"/>
                    <a:pt x="6455" y="18345"/>
                    <a:pt x="9105" y="18345"/>
                  </a:cubicBezTo>
                  <a:cubicBezTo>
                    <a:pt x="9261" y="18345"/>
                    <a:pt x="9418" y="18341"/>
                    <a:pt x="9574" y="18332"/>
                  </a:cubicBezTo>
                  <a:cubicBezTo>
                    <a:pt x="13233" y="18114"/>
                    <a:pt x="20401" y="14221"/>
                    <a:pt x="15305" y="10395"/>
                  </a:cubicBezTo>
                  <a:cubicBezTo>
                    <a:pt x="14286" y="9626"/>
                    <a:pt x="13083" y="8975"/>
                    <a:pt x="12465" y="7855"/>
                  </a:cubicBezTo>
                  <a:cubicBezTo>
                    <a:pt x="11646" y="6368"/>
                    <a:pt x="12097" y="4430"/>
                    <a:pt x="11328" y="2910"/>
                  </a:cubicBezTo>
                  <a:cubicBezTo>
                    <a:pt x="10476" y="1239"/>
                    <a:pt x="8455" y="587"/>
                    <a:pt x="6617" y="236"/>
                  </a:cubicBezTo>
                  <a:cubicBezTo>
                    <a:pt x="5926" y="110"/>
                    <a:pt x="5212" y="0"/>
                    <a:pt x="4511" y="0"/>
                  </a:cubicBezTo>
                  <a:close/>
                </a:path>
              </a:pathLst>
            </a:custGeom>
            <a:solidFill>
              <a:srgbClr val="CE4E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339"/>
            <p:cNvSpPr/>
            <p:nvPr/>
          </p:nvSpPr>
          <p:spPr>
            <a:xfrm>
              <a:off x="5735977" y="1605127"/>
              <a:ext cx="341332" cy="472542"/>
            </a:xfrm>
            <a:custGeom>
              <a:rect b="b" l="l" r="r" t="t"/>
              <a:pathLst>
                <a:path extrusionOk="0" h="14737" w="10645">
                  <a:moveTo>
                    <a:pt x="1003" y="0"/>
                  </a:moveTo>
                  <a:cubicBezTo>
                    <a:pt x="669" y="17"/>
                    <a:pt x="352" y="117"/>
                    <a:pt x="68" y="268"/>
                  </a:cubicBezTo>
                  <a:cubicBezTo>
                    <a:pt x="1" y="869"/>
                    <a:pt x="535" y="1621"/>
                    <a:pt x="636" y="2172"/>
                  </a:cubicBezTo>
                  <a:cubicBezTo>
                    <a:pt x="1070" y="4445"/>
                    <a:pt x="1" y="6767"/>
                    <a:pt x="185" y="9073"/>
                  </a:cubicBezTo>
                  <a:cubicBezTo>
                    <a:pt x="352" y="10944"/>
                    <a:pt x="1338" y="12665"/>
                    <a:pt x="2875" y="13751"/>
                  </a:cubicBezTo>
                  <a:cubicBezTo>
                    <a:pt x="3947" y="14506"/>
                    <a:pt x="5169" y="14736"/>
                    <a:pt x="6441" y="14736"/>
                  </a:cubicBezTo>
                  <a:cubicBezTo>
                    <a:pt x="6973" y="14736"/>
                    <a:pt x="7513" y="14696"/>
                    <a:pt x="8054" y="14637"/>
                  </a:cubicBezTo>
                  <a:cubicBezTo>
                    <a:pt x="10410" y="14386"/>
                    <a:pt x="10644" y="11111"/>
                    <a:pt x="9742" y="9507"/>
                  </a:cubicBezTo>
                  <a:cubicBezTo>
                    <a:pt x="9625" y="9290"/>
                    <a:pt x="9491" y="9090"/>
                    <a:pt x="9341" y="8889"/>
                  </a:cubicBezTo>
                  <a:cubicBezTo>
                    <a:pt x="8923" y="8304"/>
                    <a:pt x="8422" y="7786"/>
                    <a:pt x="7954" y="7235"/>
                  </a:cubicBezTo>
                  <a:cubicBezTo>
                    <a:pt x="7319" y="6500"/>
                    <a:pt x="6751" y="5681"/>
                    <a:pt x="6567" y="4746"/>
                  </a:cubicBezTo>
                  <a:cubicBezTo>
                    <a:pt x="6417" y="3944"/>
                    <a:pt x="6551" y="3108"/>
                    <a:pt x="6300" y="2340"/>
                  </a:cubicBezTo>
                  <a:cubicBezTo>
                    <a:pt x="5982" y="1354"/>
                    <a:pt x="5064" y="669"/>
                    <a:pt x="4078" y="334"/>
                  </a:cubicBezTo>
                  <a:cubicBezTo>
                    <a:pt x="3092" y="17"/>
                    <a:pt x="2039" y="0"/>
                    <a:pt x="1003" y="0"/>
                  </a:cubicBezTo>
                  <a:close/>
                </a:path>
              </a:pathLst>
            </a:custGeom>
            <a:solidFill>
              <a:srgbClr val="AD42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339"/>
            <p:cNvSpPr/>
            <p:nvPr/>
          </p:nvSpPr>
          <p:spPr>
            <a:xfrm>
              <a:off x="5718309" y="4197134"/>
              <a:ext cx="346142" cy="416300"/>
            </a:xfrm>
            <a:custGeom>
              <a:rect b="b" l="l" r="r" t="t"/>
              <a:pathLst>
                <a:path extrusionOk="0" h="12983" w="10795">
                  <a:moveTo>
                    <a:pt x="7737" y="0"/>
                  </a:moveTo>
                  <a:lnTo>
                    <a:pt x="4044" y="1955"/>
                  </a:lnTo>
                  <a:cubicBezTo>
                    <a:pt x="4044" y="1955"/>
                    <a:pt x="4946" y="4545"/>
                    <a:pt x="4278" y="6884"/>
                  </a:cubicBezTo>
                  <a:cubicBezTo>
                    <a:pt x="3609" y="9223"/>
                    <a:pt x="3108" y="10309"/>
                    <a:pt x="1805" y="11479"/>
                  </a:cubicBezTo>
                  <a:cubicBezTo>
                    <a:pt x="1237" y="12014"/>
                    <a:pt x="635" y="12515"/>
                    <a:pt x="0" y="12983"/>
                  </a:cubicBezTo>
                  <a:lnTo>
                    <a:pt x="7001" y="12966"/>
                  </a:lnTo>
                  <a:cubicBezTo>
                    <a:pt x="7001" y="12966"/>
                    <a:pt x="9675" y="7302"/>
                    <a:pt x="10794" y="4294"/>
                  </a:cubicBezTo>
                  <a:cubicBezTo>
                    <a:pt x="10677" y="3877"/>
                    <a:pt x="9558" y="2356"/>
                    <a:pt x="8706" y="1253"/>
                  </a:cubicBezTo>
                  <a:cubicBezTo>
                    <a:pt x="8171" y="552"/>
                    <a:pt x="7737" y="0"/>
                    <a:pt x="7737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339"/>
            <p:cNvSpPr/>
            <p:nvPr/>
          </p:nvSpPr>
          <p:spPr>
            <a:xfrm>
              <a:off x="5718309" y="4237311"/>
              <a:ext cx="346142" cy="376122"/>
            </a:xfrm>
            <a:custGeom>
              <a:rect b="b" l="l" r="r" t="t"/>
              <a:pathLst>
                <a:path extrusionOk="0" h="11730" w="10795">
                  <a:moveTo>
                    <a:pt x="8706" y="0"/>
                  </a:moveTo>
                  <a:cubicBezTo>
                    <a:pt x="8054" y="1003"/>
                    <a:pt x="8539" y="2690"/>
                    <a:pt x="8505" y="3977"/>
                  </a:cubicBezTo>
                  <a:cubicBezTo>
                    <a:pt x="8455" y="5464"/>
                    <a:pt x="6901" y="9441"/>
                    <a:pt x="6901" y="9441"/>
                  </a:cubicBezTo>
                  <a:cubicBezTo>
                    <a:pt x="6901" y="9441"/>
                    <a:pt x="5030" y="9574"/>
                    <a:pt x="3793" y="9708"/>
                  </a:cubicBezTo>
                  <a:cubicBezTo>
                    <a:pt x="2574" y="9842"/>
                    <a:pt x="1855" y="10176"/>
                    <a:pt x="1805" y="10226"/>
                  </a:cubicBezTo>
                  <a:cubicBezTo>
                    <a:pt x="1237" y="10761"/>
                    <a:pt x="635" y="11262"/>
                    <a:pt x="0" y="11730"/>
                  </a:cubicBezTo>
                  <a:lnTo>
                    <a:pt x="7001" y="11713"/>
                  </a:lnTo>
                  <a:cubicBezTo>
                    <a:pt x="7001" y="11713"/>
                    <a:pt x="9675" y="6049"/>
                    <a:pt x="10794" y="3041"/>
                  </a:cubicBezTo>
                  <a:cubicBezTo>
                    <a:pt x="10677" y="2624"/>
                    <a:pt x="9558" y="1103"/>
                    <a:pt x="8706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339"/>
            <p:cNvSpPr/>
            <p:nvPr/>
          </p:nvSpPr>
          <p:spPr>
            <a:xfrm>
              <a:off x="5572029" y="2835750"/>
              <a:ext cx="487580" cy="1497500"/>
            </a:xfrm>
            <a:custGeom>
              <a:rect b="b" l="l" r="r" t="t"/>
              <a:pathLst>
                <a:path extrusionOk="0" h="46702" w="15206">
                  <a:moveTo>
                    <a:pt x="619" y="1"/>
                  </a:moveTo>
                  <a:cubicBezTo>
                    <a:pt x="619" y="1"/>
                    <a:pt x="552" y="1872"/>
                    <a:pt x="486" y="4646"/>
                  </a:cubicBezTo>
                  <a:cubicBezTo>
                    <a:pt x="285" y="11981"/>
                    <a:pt x="1" y="25632"/>
                    <a:pt x="619" y="28322"/>
                  </a:cubicBezTo>
                  <a:cubicBezTo>
                    <a:pt x="1471" y="32014"/>
                    <a:pt x="8656" y="46701"/>
                    <a:pt x="8656" y="46701"/>
                  </a:cubicBezTo>
                  <a:lnTo>
                    <a:pt x="15206" y="44161"/>
                  </a:lnTo>
                  <a:lnTo>
                    <a:pt x="9491" y="22190"/>
                  </a:lnTo>
                  <a:cubicBezTo>
                    <a:pt x="9491" y="22190"/>
                    <a:pt x="10327" y="11229"/>
                    <a:pt x="10427" y="4646"/>
                  </a:cubicBezTo>
                  <a:cubicBezTo>
                    <a:pt x="10461" y="2457"/>
                    <a:pt x="10427" y="753"/>
                    <a:pt x="10227" y="118"/>
                  </a:cubicBezTo>
                  <a:lnTo>
                    <a:pt x="619" y="1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339"/>
            <p:cNvSpPr/>
            <p:nvPr/>
          </p:nvSpPr>
          <p:spPr>
            <a:xfrm>
              <a:off x="5696890" y="4444098"/>
              <a:ext cx="463981" cy="183284"/>
            </a:xfrm>
            <a:custGeom>
              <a:rect b="b" l="l" r="r" t="t"/>
              <a:pathLst>
                <a:path extrusionOk="0" h="5716" w="14470">
                  <a:moveTo>
                    <a:pt x="8003" y="1"/>
                  </a:moveTo>
                  <a:cubicBezTo>
                    <a:pt x="8004" y="1"/>
                    <a:pt x="8288" y="1505"/>
                    <a:pt x="5664" y="2925"/>
                  </a:cubicBezTo>
                  <a:cubicBezTo>
                    <a:pt x="4779" y="3376"/>
                    <a:pt x="3843" y="3743"/>
                    <a:pt x="2874" y="4011"/>
                  </a:cubicBezTo>
                  <a:cubicBezTo>
                    <a:pt x="602" y="4646"/>
                    <a:pt x="0" y="5715"/>
                    <a:pt x="0" y="5715"/>
                  </a:cubicBezTo>
                  <a:lnTo>
                    <a:pt x="14470" y="5665"/>
                  </a:lnTo>
                  <a:lnTo>
                    <a:pt x="14169" y="2975"/>
                  </a:lnTo>
                  <a:lnTo>
                    <a:pt x="13868" y="118"/>
                  </a:lnTo>
                  <a:lnTo>
                    <a:pt x="8003" y="1"/>
                  </a:ln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339"/>
            <p:cNvSpPr/>
            <p:nvPr/>
          </p:nvSpPr>
          <p:spPr>
            <a:xfrm>
              <a:off x="5831339" y="2781656"/>
              <a:ext cx="375609" cy="1725706"/>
            </a:xfrm>
            <a:custGeom>
              <a:rect b="b" l="l" r="r" t="t"/>
              <a:pathLst>
                <a:path extrusionOk="0" h="53819" w="11714">
                  <a:moveTo>
                    <a:pt x="10928" y="0"/>
                  </a:moveTo>
                  <a:lnTo>
                    <a:pt x="1321" y="301"/>
                  </a:lnTo>
                  <a:cubicBezTo>
                    <a:pt x="1321" y="301"/>
                    <a:pt x="1154" y="2557"/>
                    <a:pt x="953" y="5781"/>
                  </a:cubicBezTo>
                  <a:cubicBezTo>
                    <a:pt x="920" y="6333"/>
                    <a:pt x="886" y="6884"/>
                    <a:pt x="836" y="7469"/>
                  </a:cubicBezTo>
                  <a:cubicBezTo>
                    <a:pt x="452" y="13835"/>
                    <a:pt x="1" y="22674"/>
                    <a:pt x="235" y="26216"/>
                  </a:cubicBezTo>
                  <a:cubicBezTo>
                    <a:pt x="619" y="32047"/>
                    <a:pt x="2975" y="51830"/>
                    <a:pt x="2975" y="51830"/>
                  </a:cubicBezTo>
                  <a:lnTo>
                    <a:pt x="11714" y="53818"/>
                  </a:lnTo>
                  <a:cubicBezTo>
                    <a:pt x="11714" y="53818"/>
                    <a:pt x="10644" y="32498"/>
                    <a:pt x="10193" y="27603"/>
                  </a:cubicBezTo>
                  <a:cubicBezTo>
                    <a:pt x="10260" y="24445"/>
                    <a:pt x="10561" y="14520"/>
                    <a:pt x="10761" y="7469"/>
                  </a:cubicBezTo>
                  <a:cubicBezTo>
                    <a:pt x="10778" y="6884"/>
                    <a:pt x="10795" y="6333"/>
                    <a:pt x="10811" y="5781"/>
                  </a:cubicBezTo>
                  <a:cubicBezTo>
                    <a:pt x="10912" y="2390"/>
                    <a:pt x="10995" y="0"/>
                    <a:pt x="10995" y="0"/>
                  </a:cubicBez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339"/>
            <p:cNvSpPr/>
            <p:nvPr/>
          </p:nvSpPr>
          <p:spPr>
            <a:xfrm>
              <a:off x="5858145" y="2781656"/>
              <a:ext cx="325780" cy="239493"/>
            </a:xfrm>
            <a:custGeom>
              <a:rect b="b" l="l" r="r" t="t"/>
              <a:pathLst>
                <a:path extrusionOk="0" h="7469" w="10160">
                  <a:moveTo>
                    <a:pt x="10092" y="0"/>
                  </a:moveTo>
                  <a:lnTo>
                    <a:pt x="485" y="301"/>
                  </a:lnTo>
                  <a:cubicBezTo>
                    <a:pt x="485" y="301"/>
                    <a:pt x="318" y="2557"/>
                    <a:pt x="117" y="5781"/>
                  </a:cubicBezTo>
                  <a:cubicBezTo>
                    <a:pt x="84" y="6333"/>
                    <a:pt x="50" y="6884"/>
                    <a:pt x="0" y="7469"/>
                  </a:cubicBezTo>
                  <a:lnTo>
                    <a:pt x="9925" y="7469"/>
                  </a:lnTo>
                  <a:cubicBezTo>
                    <a:pt x="9942" y="6884"/>
                    <a:pt x="9959" y="6333"/>
                    <a:pt x="9975" y="5781"/>
                  </a:cubicBezTo>
                  <a:cubicBezTo>
                    <a:pt x="10076" y="2390"/>
                    <a:pt x="10159" y="0"/>
                    <a:pt x="10159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339"/>
            <p:cNvSpPr/>
            <p:nvPr/>
          </p:nvSpPr>
          <p:spPr>
            <a:xfrm>
              <a:off x="5696890" y="4537856"/>
              <a:ext cx="463981" cy="89525"/>
            </a:xfrm>
            <a:custGeom>
              <a:rect b="b" l="l" r="r" t="t"/>
              <a:pathLst>
                <a:path extrusionOk="0" h="2792" w="14470">
                  <a:moveTo>
                    <a:pt x="5664" y="1"/>
                  </a:moveTo>
                  <a:cubicBezTo>
                    <a:pt x="4779" y="452"/>
                    <a:pt x="3843" y="819"/>
                    <a:pt x="2874" y="1087"/>
                  </a:cubicBezTo>
                  <a:cubicBezTo>
                    <a:pt x="602" y="1722"/>
                    <a:pt x="0" y="2791"/>
                    <a:pt x="0" y="2791"/>
                  </a:cubicBezTo>
                  <a:lnTo>
                    <a:pt x="14470" y="2741"/>
                  </a:lnTo>
                  <a:lnTo>
                    <a:pt x="14169" y="51"/>
                  </a:lnTo>
                  <a:cubicBezTo>
                    <a:pt x="12899" y="519"/>
                    <a:pt x="11011" y="1521"/>
                    <a:pt x="7619" y="2022"/>
                  </a:cubicBezTo>
                  <a:cubicBezTo>
                    <a:pt x="7151" y="1287"/>
                    <a:pt x="6383" y="569"/>
                    <a:pt x="5664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339"/>
            <p:cNvSpPr/>
            <p:nvPr/>
          </p:nvSpPr>
          <p:spPr>
            <a:xfrm>
              <a:off x="5049145" y="2010974"/>
              <a:ext cx="105334" cy="71986"/>
            </a:xfrm>
            <a:custGeom>
              <a:rect b="b" l="l" r="r" t="t"/>
              <a:pathLst>
                <a:path extrusionOk="0" h="2245" w="3285">
                  <a:moveTo>
                    <a:pt x="464" y="1"/>
                  </a:moveTo>
                  <a:cubicBezTo>
                    <a:pt x="407" y="1"/>
                    <a:pt x="363" y="14"/>
                    <a:pt x="335" y="42"/>
                  </a:cubicBezTo>
                  <a:cubicBezTo>
                    <a:pt x="0" y="376"/>
                    <a:pt x="168" y="543"/>
                    <a:pt x="552" y="994"/>
                  </a:cubicBezTo>
                  <a:cubicBezTo>
                    <a:pt x="953" y="1445"/>
                    <a:pt x="2373" y="2130"/>
                    <a:pt x="2373" y="2130"/>
                  </a:cubicBezTo>
                  <a:cubicBezTo>
                    <a:pt x="2373" y="2130"/>
                    <a:pt x="2585" y="2244"/>
                    <a:pt x="2802" y="2244"/>
                  </a:cubicBezTo>
                  <a:cubicBezTo>
                    <a:pt x="3041" y="2244"/>
                    <a:pt x="3285" y="2106"/>
                    <a:pt x="3259" y="1529"/>
                  </a:cubicBezTo>
                  <a:cubicBezTo>
                    <a:pt x="3259" y="1529"/>
                    <a:pt x="1086" y="1"/>
                    <a:pt x="464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339"/>
            <p:cNvSpPr/>
            <p:nvPr/>
          </p:nvSpPr>
          <p:spPr>
            <a:xfrm>
              <a:off x="4986458" y="1966179"/>
              <a:ext cx="51047" cy="114280"/>
            </a:xfrm>
            <a:custGeom>
              <a:rect b="b" l="l" r="r" t="t"/>
              <a:pathLst>
                <a:path extrusionOk="0" h="3564" w="1592">
                  <a:moveTo>
                    <a:pt x="384" y="1"/>
                  </a:moveTo>
                  <a:cubicBezTo>
                    <a:pt x="325" y="1"/>
                    <a:pt x="277" y="16"/>
                    <a:pt x="251" y="52"/>
                  </a:cubicBezTo>
                  <a:cubicBezTo>
                    <a:pt x="84" y="603"/>
                    <a:pt x="1" y="1171"/>
                    <a:pt x="17" y="1740"/>
                  </a:cubicBezTo>
                  <a:cubicBezTo>
                    <a:pt x="67" y="2274"/>
                    <a:pt x="285" y="3293"/>
                    <a:pt x="786" y="3461"/>
                  </a:cubicBezTo>
                  <a:cubicBezTo>
                    <a:pt x="991" y="3520"/>
                    <a:pt x="1162" y="3564"/>
                    <a:pt x="1292" y="3564"/>
                  </a:cubicBezTo>
                  <a:cubicBezTo>
                    <a:pt x="1490" y="3564"/>
                    <a:pt x="1591" y="3462"/>
                    <a:pt x="1571" y="3160"/>
                  </a:cubicBezTo>
                  <a:cubicBezTo>
                    <a:pt x="1538" y="2659"/>
                    <a:pt x="936" y="1856"/>
                    <a:pt x="869" y="1656"/>
                  </a:cubicBezTo>
                  <a:cubicBezTo>
                    <a:pt x="970" y="954"/>
                    <a:pt x="903" y="353"/>
                    <a:pt x="786" y="186"/>
                  </a:cubicBezTo>
                  <a:cubicBezTo>
                    <a:pt x="705" y="81"/>
                    <a:pt x="518" y="1"/>
                    <a:pt x="384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339"/>
            <p:cNvSpPr/>
            <p:nvPr/>
          </p:nvSpPr>
          <p:spPr>
            <a:xfrm>
              <a:off x="4944934" y="1983270"/>
              <a:ext cx="307824" cy="220864"/>
            </a:xfrm>
            <a:custGeom>
              <a:rect b="b" l="l" r="r" t="t"/>
              <a:pathLst>
                <a:path extrusionOk="0" h="6888" w="9600">
                  <a:moveTo>
                    <a:pt x="518" y="1"/>
                  </a:moveTo>
                  <a:cubicBezTo>
                    <a:pt x="219" y="1"/>
                    <a:pt x="0" y="174"/>
                    <a:pt x="42" y="371"/>
                  </a:cubicBezTo>
                  <a:cubicBezTo>
                    <a:pt x="109" y="605"/>
                    <a:pt x="1463" y="4030"/>
                    <a:pt x="2164" y="4247"/>
                  </a:cubicBezTo>
                  <a:cubicBezTo>
                    <a:pt x="2515" y="4348"/>
                    <a:pt x="3196" y="4373"/>
                    <a:pt x="3789" y="4373"/>
                  </a:cubicBezTo>
                  <a:cubicBezTo>
                    <a:pt x="4382" y="4373"/>
                    <a:pt x="4888" y="4348"/>
                    <a:pt x="4888" y="4348"/>
                  </a:cubicBezTo>
                  <a:lnTo>
                    <a:pt x="7277" y="6887"/>
                  </a:lnTo>
                  <a:lnTo>
                    <a:pt x="9600" y="4966"/>
                  </a:lnTo>
                  <a:cubicBezTo>
                    <a:pt x="9600" y="4966"/>
                    <a:pt x="7210" y="2577"/>
                    <a:pt x="6509" y="2393"/>
                  </a:cubicBezTo>
                  <a:cubicBezTo>
                    <a:pt x="6280" y="2337"/>
                    <a:pt x="5703" y="2319"/>
                    <a:pt x="5035" y="2319"/>
                  </a:cubicBezTo>
                  <a:cubicBezTo>
                    <a:pt x="3698" y="2319"/>
                    <a:pt x="1997" y="2393"/>
                    <a:pt x="1997" y="2393"/>
                  </a:cubicBezTo>
                  <a:cubicBezTo>
                    <a:pt x="1997" y="2393"/>
                    <a:pt x="1062" y="120"/>
                    <a:pt x="694" y="20"/>
                  </a:cubicBezTo>
                  <a:cubicBezTo>
                    <a:pt x="633" y="7"/>
                    <a:pt x="574" y="1"/>
                    <a:pt x="518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339"/>
            <p:cNvSpPr/>
            <p:nvPr/>
          </p:nvSpPr>
          <p:spPr>
            <a:xfrm>
              <a:off x="5119848" y="1986316"/>
              <a:ext cx="655248" cy="507653"/>
            </a:xfrm>
            <a:custGeom>
              <a:rect b="b" l="l" r="r" t="t"/>
              <a:pathLst>
                <a:path extrusionOk="0" h="15832" w="20435">
                  <a:moveTo>
                    <a:pt x="16991" y="0"/>
                  </a:moveTo>
                  <a:cubicBezTo>
                    <a:pt x="16811" y="0"/>
                    <a:pt x="16632" y="24"/>
                    <a:pt x="16459" y="76"/>
                  </a:cubicBezTo>
                  <a:cubicBezTo>
                    <a:pt x="14705" y="577"/>
                    <a:pt x="8305" y="8497"/>
                    <a:pt x="8305" y="8497"/>
                  </a:cubicBezTo>
                  <a:lnTo>
                    <a:pt x="3326" y="3133"/>
                  </a:lnTo>
                  <a:lnTo>
                    <a:pt x="1" y="6525"/>
                  </a:lnTo>
                  <a:cubicBezTo>
                    <a:pt x="1" y="6525"/>
                    <a:pt x="5431" y="15113"/>
                    <a:pt x="8138" y="15798"/>
                  </a:cubicBezTo>
                  <a:cubicBezTo>
                    <a:pt x="8226" y="15820"/>
                    <a:pt x="8320" y="15831"/>
                    <a:pt x="8419" y="15831"/>
                  </a:cubicBezTo>
                  <a:cubicBezTo>
                    <a:pt x="11396" y="15831"/>
                    <a:pt x="19305" y="6161"/>
                    <a:pt x="19968" y="3751"/>
                  </a:cubicBezTo>
                  <a:cubicBezTo>
                    <a:pt x="20434" y="2005"/>
                    <a:pt x="18635" y="0"/>
                    <a:pt x="16991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339"/>
            <p:cNvSpPr/>
            <p:nvPr/>
          </p:nvSpPr>
          <p:spPr>
            <a:xfrm>
              <a:off x="5518993" y="1949601"/>
              <a:ext cx="722777" cy="959064"/>
            </a:xfrm>
            <a:custGeom>
              <a:rect b="b" l="l" r="r" t="t"/>
              <a:pathLst>
                <a:path extrusionOk="0" h="29910" w="22541">
                  <a:moveTo>
                    <a:pt x="14922" y="1"/>
                  </a:moveTo>
                  <a:cubicBezTo>
                    <a:pt x="12785" y="1"/>
                    <a:pt x="8538" y="103"/>
                    <a:pt x="7859" y="103"/>
                  </a:cubicBezTo>
                  <a:cubicBezTo>
                    <a:pt x="7811" y="103"/>
                    <a:pt x="7780" y="102"/>
                    <a:pt x="7770" y="101"/>
                  </a:cubicBezTo>
                  <a:cubicBezTo>
                    <a:pt x="7770" y="101"/>
                    <a:pt x="7369" y="151"/>
                    <a:pt x="6818" y="268"/>
                  </a:cubicBezTo>
                  <a:cubicBezTo>
                    <a:pt x="5983" y="435"/>
                    <a:pt x="4796" y="769"/>
                    <a:pt x="4295" y="1354"/>
                  </a:cubicBezTo>
                  <a:cubicBezTo>
                    <a:pt x="3476" y="2323"/>
                    <a:pt x="4078" y="16342"/>
                    <a:pt x="4078" y="16342"/>
                  </a:cubicBezTo>
                  <a:cubicBezTo>
                    <a:pt x="4061" y="16425"/>
                    <a:pt x="987" y="25364"/>
                    <a:pt x="1" y="29909"/>
                  </a:cubicBezTo>
                  <a:lnTo>
                    <a:pt x="22039" y="29909"/>
                  </a:lnTo>
                  <a:cubicBezTo>
                    <a:pt x="22039" y="29909"/>
                    <a:pt x="21354" y="25348"/>
                    <a:pt x="20653" y="21856"/>
                  </a:cubicBezTo>
                  <a:cubicBezTo>
                    <a:pt x="20151" y="19349"/>
                    <a:pt x="20151" y="16776"/>
                    <a:pt x="20686" y="14270"/>
                  </a:cubicBezTo>
                  <a:cubicBezTo>
                    <a:pt x="21622" y="9809"/>
                    <a:pt x="22541" y="4529"/>
                    <a:pt x="21471" y="2708"/>
                  </a:cubicBezTo>
                  <a:cubicBezTo>
                    <a:pt x="20218" y="586"/>
                    <a:pt x="17879" y="519"/>
                    <a:pt x="15790" y="168"/>
                  </a:cubicBezTo>
                  <a:cubicBezTo>
                    <a:pt x="15490" y="118"/>
                    <a:pt x="15206" y="68"/>
                    <a:pt x="14922" y="1"/>
                  </a:cubicBez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339"/>
            <p:cNvSpPr/>
            <p:nvPr/>
          </p:nvSpPr>
          <p:spPr>
            <a:xfrm>
              <a:off x="5737580" y="1949601"/>
              <a:ext cx="287751" cy="204158"/>
            </a:xfrm>
            <a:custGeom>
              <a:rect b="b" l="l" r="r" t="t"/>
              <a:pathLst>
                <a:path extrusionOk="0" h="6367" w="8974">
                  <a:moveTo>
                    <a:pt x="8105" y="1"/>
                  </a:moveTo>
                  <a:cubicBezTo>
                    <a:pt x="5968" y="1"/>
                    <a:pt x="1721" y="103"/>
                    <a:pt x="1042" y="103"/>
                  </a:cubicBezTo>
                  <a:cubicBezTo>
                    <a:pt x="994" y="103"/>
                    <a:pt x="963" y="102"/>
                    <a:pt x="953" y="101"/>
                  </a:cubicBezTo>
                  <a:cubicBezTo>
                    <a:pt x="953" y="101"/>
                    <a:pt x="552" y="151"/>
                    <a:pt x="1" y="268"/>
                  </a:cubicBezTo>
                  <a:cubicBezTo>
                    <a:pt x="502" y="2156"/>
                    <a:pt x="1622" y="5882"/>
                    <a:pt x="2741" y="6367"/>
                  </a:cubicBezTo>
                  <a:cubicBezTo>
                    <a:pt x="4546" y="6166"/>
                    <a:pt x="7770" y="2641"/>
                    <a:pt x="8973" y="168"/>
                  </a:cubicBezTo>
                  <a:cubicBezTo>
                    <a:pt x="8673" y="118"/>
                    <a:pt x="8389" y="68"/>
                    <a:pt x="8105" y="1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339"/>
            <p:cNvSpPr/>
            <p:nvPr/>
          </p:nvSpPr>
          <p:spPr>
            <a:xfrm>
              <a:off x="5453100" y="1990741"/>
              <a:ext cx="51015" cy="114023"/>
            </a:xfrm>
            <a:custGeom>
              <a:rect b="b" l="l" r="r" t="t"/>
              <a:pathLst>
                <a:path extrusionOk="0" h="3556" w="1591">
                  <a:moveTo>
                    <a:pt x="387" y="0"/>
                  </a:moveTo>
                  <a:cubicBezTo>
                    <a:pt x="324" y="0"/>
                    <a:pt x="273" y="17"/>
                    <a:pt x="251" y="55"/>
                  </a:cubicBezTo>
                  <a:cubicBezTo>
                    <a:pt x="68" y="589"/>
                    <a:pt x="1" y="1157"/>
                    <a:pt x="17" y="1742"/>
                  </a:cubicBezTo>
                  <a:cubicBezTo>
                    <a:pt x="68" y="2260"/>
                    <a:pt x="285" y="3296"/>
                    <a:pt x="786" y="3446"/>
                  </a:cubicBezTo>
                  <a:cubicBezTo>
                    <a:pt x="999" y="3508"/>
                    <a:pt x="1175" y="3556"/>
                    <a:pt x="1306" y="3556"/>
                  </a:cubicBezTo>
                  <a:cubicBezTo>
                    <a:pt x="1495" y="3556"/>
                    <a:pt x="1591" y="3458"/>
                    <a:pt x="1571" y="3162"/>
                  </a:cubicBezTo>
                  <a:cubicBezTo>
                    <a:pt x="1538" y="2644"/>
                    <a:pt x="920" y="1859"/>
                    <a:pt x="870" y="1642"/>
                  </a:cubicBezTo>
                  <a:cubicBezTo>
                    <a:pt x="970" y="940"/>
                    <a:pt x="903" y="339"/>
                    <a:pt x="786" y="188"/>
                  </a:cubicBezTo>
                  <a:cubicBezTo>
                    <a:pt x="707" y="75"/>
                    <a:pt x="520" y="0"/>
                    <a:pt x="387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339"/>
            <p:cNvSpPr/>
            <p:nvPr/>
          </p:nvSpPr>
          <p:spPr>
            <a:xfrm>
              <a:off x="5411576" y="2007928"/>
              <a:ext cx="307824" cy="220319"/>
            </a:xfrm>
            <a:custGeom>
              <a:rect b="b" l="l" r="r" t="t"/>
              <a:pathLst>
                <a:path extrusionOk="0" h="6871" w="9600">
                  <a:moveTo>
                    <a:pt x="518" y="1"/>
                  </a:moveTo>
                  <a:cubicBezTo>
                    <a:pt x="219" y="1"/>
                    <a:pt x="0" y="174"/>
                    <a:pt x="43" y="371"/>
                  </a:cubicBezTo>
                  <a:cubicBezTo>
                    <a:pt x="109" y="605"/>
                    <a:pt x="1463" y="4030"/>
                    <a:pt x="2165" y="4230"/>
                  </a:cubicBezTo>
                  <a:cubicBezTo>
                    <a:pt x="2515" y="4331"/>
                    <a:pt x="3196" y="4356"/>
                    <a:pt x="3789" y="4356"/>
                  </a:cubicBezTo>
                  <a:cubicBezTo>
                    <a:pt x="4383" y="4356"/>
                    <a:pt x="4888" y="4331"/>
                    <a:pt x="4888" y="4331"/>
                  </a:cubicBezTo>
                  <a:lnTo>
                    <a:pt x="7277" y="6870"/>
                  </a:lnTo>
                  <a:lnTo>
                    <a:pt x="9600" y="4949"/>
                  </a:lnTo>
                  <a:cubicBezTo>
                    <a:pt x="8647" y="3996"/>
                    <a:pt x="7628" y="3144"/>
                    <a:pt x="6525" y="2376"/>
                  </a:cubicBezTo>
                  <a:cubicBezTo>
                    <a:pt x="6074" y="2058"/>
                    <a:pt x="5607" y="1774"/>
                    <a:pt x="5139" y="1490"/>
                  </a:cubicBezTo>
                  <a:cubicBezTo>
                    <a:pt x="4940" y="1377"/>
                    <a:pt x="4153" y="831"/>
                    <a:pt x="3755" y="831"/>
                  </a:cubicBezTo>
                  <a:cubicBezTo>
                    <a:pt x="3684" y="831"/>
                    <a:pt x="3625" y="848"/>
                    <a:pt x="3585" y="889"/>
                  </a:cubicBezTo>
                  <a:cubicBezTo>
                    <a:pt x="3234" y="1240"/>
                    <a:pt x="3418" y="1407"/>
                    <a:pt x="3802" y="1858"/>
                  </a:cubicBezTo>
                  <a:cubicBezTo>
                    <a:pt x="3986" y="2025"/>
                    <a:pt x="4186" y="2192"/>
                    <a:pt x="4387" y="2309"/>
                  </a:cubicBezTo>
                  <a:cubicBezTo>
                    <a:pt x="3200" y="2326"/>
                    <a:pt x="1997" y="2392"/>
                    <a:pt x="1997" y="2392"/>
                  </a:cubicBezTo>
                  <a:cubicBezTo>
                    <a:pt x="1997" y="2392"/>
                    <a:pt x="1062" y="103"/>
                    <a:pt x="694" y="20"/>
                  </a:cubicBezTo>
                  <a:cubicBezTo>
                    <a:pt x="633" y="7"/>
                    <a:pt x="574" y="1"/>
                    <a:pt x="518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339"/>
            <p:cNvSpPr/>
            <p:nvPr/>
          </p:nvSpPr>
          <p:spPr>
            <a:xfrm>
              <a:off x="5585977" y="2010557"/>
              <a:ext cx="655761" cy="507525"/>
            </a:xfrm>
            <a:custGeom>
              <a:rect b="b" l="l" r="r" t="t"/>
              <a:pathLst>
                <a:path extrusionOk="0" h="15828" w="20451">
                  <a:moveTo>
                    <a:pt x="16988" y="1"/>
                  </a:moveTo>
                  <a:cubicBezTo>
                    <a:pt x="16814" y="1"/>
                    <a:pt x="16642" y="23"/>
                    <a:pt x="16475" y="71"/>
                  </a:cubicBezTo>
                  <a:cubicBezTo>
                    <a:pt x="14721" y="589"/>
                    <a:pt x="8321" y="8509"/>
                    <a:pt x="8321" y="8509"/>
                  </a:cubicBezTo>
                  <a:lnTo>
                    <a:pt x="3342" y="3129"/>
                  </a:lnTo>
                  <a:lnTo>
                    <a:pt x="0" y="6521"/>
                  </a:lnTo>
                  <a:cubicBezTo>
                    <a:pt x="0" y="6521"/>
                    <a:pt x="5431" y="15126"/>
                    <a:pt x="8154" y="15794"/>
                  </a:cubicBezTo>
                  <a:cubicBezTo>
                    <a:pt x="8241" y="15816"/>
                    <a:pt x="8335" y="15827"/>
                    <a:pt x="8433" y="15827"/>
                  </a:cubicBezTo>
                  <a:cubicBezTo>
                    <a:pt x="11397" y="15827"/>
                    <a:pt x="19320" y="6157"/>
                    <a:pt x="19967" y="3747"/>
                  </a:cubicBezTo>
                  <a:cubicBezTo>
                    <a:pt x="20450" y="2011"/>
                    <a:pt x="18627" y="1"/>
                    <a:pt x="16988" y="1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339"/>
            <p:cNvSpPr/>
            <p:nvPr/>
          </p:nvSpPr>
          <p:spPr>
            <a:xfrm>
              <a:off x="5700642" y="1613689"/>
              <a:ext cx="303784" cy="506851"/>
            </a:xfrm>
            <a:custGeom>
              <a:rect b="b" l="l" r="r" t="t"/>
              <a:pathLst>
                <a:path extrusionOk="0" h="15807" w="9474">
                  <a:moveTo>
                    <a:pt x="1170" y="1"/>
                  </a:moveTo>
                  <a:cubicBezTo>
                    <a:pt x="869" y="335"/>
                    <a:pt x="668" y="903"/>
                    <a:pt x="652" y="2039"/>
                  </a:cubicBezTo>
                  <a:cubicBezTo>
                    <a:pt x="735" y="4061"/>
                    <a:pt x="0" y="3610"/>
                    <a:pt x="17" y="4094"/>
                  </a:cubicBezTo>
                  <a:cubicBezTo>
                    <a:pt x="17" y="4295"/>
                    <a:pt x="585" y="4345"/>
                    <a:pt x="602" y="4963"/>
                  </a:cubicBezTo>
                  <a:cubicBezTo>
                    <a:pt x="602" y="5598"/>
                    <a:pt x="719" y="6567"/>
                    <a:pt x="936" y="6751"/>
                  </a:cubicBezTo>
                  <a:cubicBezTo>
                    <a:pt x="1151" y="6944"/>
                    <a:pt x="1524" y="7041"/>
                    <a:pt x="2003" y="7041"/>
                  </a:cubicBezTo>
                  <a:cubicBezTo>
                    <a:pt x="2270" y="7041"/>
                    <a:pt x="2568" y="7011"/>
                    <a:pt x="2891" y="6951"/>
                  </a:cubicBezTo>
                  <a:cubicBezTo>
                    <a:pt x="2991" y="6935"/>
                    <a:pt x="3074" y="6918"/>
                    <a:pt x="3158" y="6918"/>
                  </a:cubicBezTo>
                  <a:cubicBezTo>
                    <a:pt x="3172" y="6916"/>
                    <a:pt x="3187" y="6916"/>
                    <a:pt x="3200" y="6916"/>
                  </a:cubicBezTo>
                  <a:cubicBezTo>
                    <a:pt x="3813" y="6916"/>
                    <a:pt x="3877" y="8327"/>
                    <a:pt x="3893" y="8555"/>
                  </a:cubicBezTo>
                  <a:cubicBezTo>
                    <a:pt x="3927" y="9107"/>
                    <a:pt x="3759" y="9641"/>
                    <a:pt x="3392" y="10059"/>
                  </a:cubicBezTo>
                  <a:cubicBezTo>
                    <a:pt x="3058" y="10427"/>
                    <a:pt x="2105" y="10577"/>
                    <a:pt x="2105" y="10577"/>
                  </a:cubicBezTo>
                  <a:cubicBezTo>
                    <a:pt x="2105" y="10577"/>
                    <a:pt x="3175" y="15573"/>
                    <a:pt x="4177" y="15807"/>
                  </a:cubicBezTo>
                  <a:cubicBezTo>
                    <a:pt x="5547" y="15256"/>
                    <a:pt x="8572" y="12215"/>
                    <a:pt x="9474" y="10544"/>
                  </a:cubicBezTo>
                  <a:lnTo>
                    <a:pt x="9474" y="10527"/>
                  </a:lnTo>
                  <a:cubicBezTo>
                    <a:pt x="8455" y="10193"/>
                    <a:pt x="7452" y="9658"/>
                    <a:pt x="7118" y="8672"/>
                  </a:cubicBezTo>
                  <a:cubicBezTo>
                    <a:pt x="6784" y="7703"/>
                    <a:pt x="7068" y="4094"/>
                    <a:pt x="7068" y="4094"/>
                  </a:cubicBezTo>
                  <a:lnTo>
                    <a:pt x="7068" y="4094"/>
                  </a:lnTo>
                  <a:cubicBezTo>
                    <a:pt x="7068" y="4094"/>
                    <a:pt x="7144" y="4132"/>
                    <a:pt x="7283" y="4132"/>
                  </a:cubicBezTo>
                  <a:cubicBezTo>
                    <a:pt x="7405" y="4132"/>
                    <a:pt x="7576" y="4103"/>
                    <a:pt x="7786" y="3994"/>
                  </a:cubicBezTo>
                  <a:cubicBezTo>
                    <a:pt x="8237" y="3760"/>
                    <a:pt x="8622" y="1621"/>
                    <a:pt x="7870" y="1438"/>
                  </a:cubicBezTo>
                  <a:cubicBezTo>
                    <a:pt x="7784" y="1417"/>
                    <a:pt x="7703" y="1407"/>
                    <a:pt x="7625" y="1407"/>
                  </a:cubicBezTo>
                  <a:cubicBezTo>
                    <a:pt x="7076" y="1407"/>
                    <a:pt x="6704" y="1909"/>
                    <a:pt x="6500" y="2758"/>
                  </a:cubicBezTo>
                  <a:cubicBezTo>
                    <a:pt x="5798" y="2156"/>
                    <a:pt x="5597" y="1939"/>
                    <a:pt x="4678" y="1621"/>
                  </a:cubicBezTo>
                  <a:cubicBezTo>
                    <a:pt x="3927" y="1371"/>
                    <a:pt x="2673" y="1304"/>
                    <a:pt x="1871" y="803"/>
                  </a:cubicBezTo>
                  <a:cubicBezTo>
                    <a:pt x="1571" y="602"/>
                    <a:pt x="1320" y="335"/>
                    <a:pt x="1170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339"/>
            <p:cNvSpPr/>
            <p:nvPr/>
          </p:nvSpPr>
          <p:spPr>
            <a:xfrm>
              <a:off x="5768138" y="1724601"/>
              <a:ext cx="236287" cy="395939"/>
            </a:xfrm>
            <a:custGeom>
              <a:rect b="b" l="l" r="r" t="t"/>
              <a:pathLst>
                <a:path extrusionOk="0" h="12348" w="7369">
                  <a:moveTo>
                    <a:pt x="4512" y="0"/>
                  </a:moveTo>
                  <a:cubicBezTo>
                    <a:pt x="4445" y="301"/>
                    <a:pt x="4378" y="502"/>
                    <a:pt x="4361" y="669"/>
                  </a:cubicBezTo>
                  <a:cubicBezTo>
                    <a:pt x="3676" y="2791"/>
                    <a:pt x="1755" y="3325"/>
                    <a:pt x="1053" y="3459"/>
                  </a:cubicBezTo>
                  <a:cubicBezTo>
                    <a:pt x="1067" y="3457"/>
                    <a:pt x="1082" y="3457"/>
                    <a:pt x="1095" y="3457"/>
                  </a:cubicBezTo>
                  <a:cubicBezTo>
                    <a:pt x="1708" y="3457"/>
                    <a:pt x="1772" y="4868"/>
                    <a:pt x="1788" y="5096"/>
                  </a:cubicBezTo>
                  <a:cubicBezTo>
                    <a:pt x="1822" y="5648"/>
                    <a:pt x="1654" y="6182"/>
                    <a:pt x="1287" y="6600"/>
                  </a:cubicBezTo>
                  <a:cubicBezTo>
                    <a:pt x="953" y="6968"/>
                    <a:pt x="0" y="7118"/>
                    <a:pt x="0" y="7118"/>
                  </a:cubicBezTo>
                  <a:cubicBezTo>
                    <a:pt x="0" y="7118"/>
                    <a:pt x="1070" y="12114"/>
                    <a:pt x="2072" y="12348"/>
                  </a:cubicBezTo>
                  <a:cubicBezTo>
                    <a:pt x="3442" y="11797"/>
                    <a:pt x="6467" y="8756"/>
                    <a:pt x="7369" y="7085"/>
                  </a:cubicBezTo>
                  <a:lnTo>
                    <a:pt x="7369" y="7068"/>
                  </a:lnTo>
                  <a:cubicBezTo>
                    <a:pt x="6350" y="6734"/>
                    <a:pt x="5347" y="6199"/>
                    <a:pt x="5013" y="5213"/>
                  </a:cubicBezTo>
                  <a:cubicBezTo>
                    <a:pt x="4679" y="4244"/>
                    <a:pt x="4963" y="619"/>
                    <a:pt x="4963" y="619"/>
                  </a:cubicBezTo>
                  <a:cubicBezTo>
                    <a:pt x="4963" y="619"/>
                    <a:pt x="4612" y="535"/>
                    <a:pt x="4512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339"/>
            <p:cNvSpPr/>
            <p:nvPr/>
          </p:nvSpPr>
          <p:spPr>
            <a:xfrm>
              <a:off x="5920287" y="1673971"/>
              <a:ext cx="32706" cy="53869"/>
            </a:xfrm>
            <a:custGeom>
              <a:rect b="b" l="l" r="r" t="t"/>
              <a:pathLst>
                <a:path extrusionOk="0" h="1680" w="1020">
                  <a:moveTo>
                    <a:pt x="1020" y="76"/>
                  </a:moveTo>
                  <a:cubicBezTo>
                    <a:pt x="1014" y="76"/>
                    <a:pt x="1009" y="76"/>
                    <a:pt x="1003" y="76"/>
                  </a:cubicBezTo>
                  <a:lnTo>
                    <a:pt x="1003" y="76"/>
                  </a:lnTo>
                  <a:cubicBezTo>
                    <a:pt x="1014" y="86"/>
                    <a:pt x="1020" y="92"/>
                    <a:pt x="1020" y="92"/>
                  </a:cubicBezTo>
                  <a:lnTo>
                    <a:pt x="1020" y="76"/>
                  </a:lnTo>
                  <a:close/>
                  <a:moveTo>
                    <a:pt x="796" y="0"/>
                  </a:moveTo>
                  <a:cubicBezTo>
                    <a:pt x="717" y="0"/>
                    <a:pt x="619" y="27"/>
                    <a:pt x="502" y="109"/>
                  </a:cubicBezTo>
                  <a:cubicBezTo>
                    <a:pt x="51" y="443"/>
                    <a:pt x="1" y="1680"/>
                    <a:pt x="452" y="1680"/>
                  </a:cubicBezTo>
                  <a:cubicBezTo>
                    <a:pt x="920" y="1680"/>
                    <a:pt x="936" y="911"/>
                    <a:pt x="619" y="827"/>
                  </a:cubicBezTo>
                  <a:cubicBezTo>
                    <a:pt x="552" y="811"/>
                    <a:pt x="485" y="794"/>
                    <a:pt x="418" y="794"/>
                  </a:cubicBezTo>
                  <a:cubicBezTo>
                    <a:pt x="418" y="794"/>
                    <a:pt x="484" y="91"/>
                    <a:pt x="1003" y="76"/>
                  </a:cubicBezTo>
                  <a:lnTo>
                    <a:pt x="1003" y="76"/>
                  </a:lnTo>
                  <a:cubicBezTo>
                    <a:pt x="973" y="49"/>
                    <a:pt x="903" y="0"/>
                    <a:pt x="796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339"/>
            <p:cNvSpPr/>
            <p:nvPr/>
          </p:nvSpPr>
          <p:spPr>
            <a:xfrm>
              <a:off x="5742967" y="1659766"/>
              <a:ext cx="40723" cy="20393"/>
            </a:xfrm>
            <a:custGeom>
              <a:rect b="b" l="l" r="r" t="t"/>
              <a:pathLst>
                <a:path extrusionOk="0" h="636" w="1270">
                  <a:moveTo>
                    <a:pt x="641" y="1"/>
                  </a:moveTo>
                  <a:cubicBezTo>
                    <a:pt x="372" y="1"/>
                    <a:pt x="100" y="176"/>
                    <a:pt x="0" y="418"/>
                  </a:cubicBezTo>
                  <a:cubicBezTo>
                    <a:pt x="119" y="395"/>
                    <a:pt x="239" y="384"/>
                    <a:pt x="359" y="384"/>
                  </a:cubicBezTo>
                  <a:cubicBezTo>
                    <a:pt x="676" y="384"/>
                    <a:pt x="991" y="466"/>
                    <a:pt x="1270" y="636"/>
                  </a:cubicBezTo>
                  <a:cubicBezTo>
                    <a:pt x="1178" y="176"/>
                    <a:pt x="911" y="1"/>
                    <a:pt x="641" y="1"/>
                  </a:cubicBezTo>
                  <a:close/>
                </a:path>
              </a:pathLst>
            </a:custGeom>
            <a:solidFill>
              <a:srgbClr val="ED30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339"/>
            <p:cNvSpPr/>
            <p:nvPr/>
          </p:nvSpPr>
          <p:spPr>
            <a:xfrm>
              <a:off x="5749380" y="1692985"/>
              <a:ext cx="23600" cy="23600"/>
            </a:xfrm>
            <a:custGeom>
              <a:rect b="b" l="l" r="r" t="t"/>
              <a:pathLst>
                <a:path extrusionOk="0" h="736" w="736">
                  <a:moveTo>
                    <a:pt x="368" y="1"/>
                  </a:moveTo>
                  <a:cubicBezTo>
                    <a:pt x="168" y="1"/>
                    <a:pt x="1" y="168"/>
                    <a:pt x="1" y="368"/>
                  </a:cubicBezTo>
                  <a:cubicBezTo>
                    <a:pt x="1" y="402"/>
                    <a:pt x="17" y="435"/>
                    <a:pt x="17" y="468"/>
                  </a:cubicBezTo>
                  <a:cubicBezTo>
                    <a:pt x="34" y="535"/>
                    <a:pt x="67" y="585"/>
                    <a:pt x="117" y="635"/>
                  </a:cubicBezTo>
                  <a:lnTo>
                    <a:pt x="201" y="686"/>
                  </a:lnTo>
                  <a:cubicBezTo>
                    <a:pt x="251" y="719"/>
                    <a:pt x="318" y="736"/>
                    <a:pt x="385" y="736"/>
                  </a:cubicBezTo>
                  <a:cubicBezTo>
                    <a:pt x="435" y="736"/>
                    <a:pt x="468" y="736"/>
                    <a:pt x="518" y="702"/>
                  </a:cubicBezTo>
                  <a:cubicBezTo>
                    <a:pt x="652" y="635"/>
                    <a:pt x="736" y="502"/>
                    <a:pt x="736" y="351"/>
                  </a:cubicBezTo>
                  <a:cubicBezTo>
                    <a:pt x="736" y="335"/>
                    <a:pt x="736" y="301"/>
                    <a:pt x="736" y="268"/>
                  </a:cubicBezTo>
                  <a:cubicBezTo>
                    <a:pt x="702" y="201"/>
                    <a:pt x="669" y="151"/>
                    <a:pt x="635" y="101"/>
                  </a:cubicBezTo>
                  <a:lnTo>
                    <a:pt x="552" y="34"/>
                  </a:lnTo>
                  <a:cubicBezTo>
                    <a:pt x="485" y="17"/>
                    <a:pt x="435" y="1"/>
                    <a:pt x="368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339"/>
            <p:cNvSpPr/>
            <p:nvPr/>
          </p:nvSpPr>
          <p:spPr>
            <a:xfrm>
              <a:off x="5728474" y="1770134"/>
              <a:ext cx="48803" cy="23792"/>
            </a:xfrm>
            <a:custGeom>
              <a:rect b="b" l="l" r="r" t="t"/>
              <a:pathLst>
                <a:path extrusionOk="0" h="742" w="1522">
                  <a:moveTo>
                    <a:pt x="1521" y="1"/>
                  </a:moveTo>
                  <a:cubicBezTo>
                    <a:pt x="1287" y="101"/>
                    <a:pt x="1037" y="168"/>
                    <a:pt x="786" y="201"/>
                  </a:cubicBezTo>
                  <a:cubicBezTo>
                    <a:pt x="352" y="251"/>
                    <a:pt x="1" y="268"/>
                    <a:pt x="1" y="268"/>
                  </a:cubicBezTo>
                  <a:cubicBezTo>
                    <a:pt x="1" y="268"/>
                    <a:pt x="312" y="741"/>
                    <a:pt x="752" y="741"/>
                  </a:cubicBezTo>
                  <a:cubicBezTo>
                    <a:pt x="780" y="741"/>
                    <a:pt x="808" y="740"/>
                    <a:pt x="836" y="736"/>
                  </a:cubicBezTo>
                  <a:cubicBezTo>
                    <a:pt x="1204" y="669"/>
                    <a:pt x="1488" y="385"/>
                    <a:pt x="15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8" name="Google Shape;4038;p339"/>
          <p:cNvGrpSpPr/>
          <p:nvPr/>
        </p:nvGrpSpPr>
        <p:grpSpPr>
          <a:xfrm>
            <a:off x="6053901" y="1231948"/>
            <a:ext cx="1716071" cy="3311483"/>
            <a:chOff x="3720981" y="1611252"/>
            <a:chExt cx="1595009" cy="3066472"/>
          </a:xfrm>
        </p:grpSpPr>
        <p:sp>
          <p:nvSpPr>
            <p:cNvPr id="4039" name="Google Shape;4039;p339"/>
            <p:cNvSpPr/>
            <p:nvPr/>
          </p:nvSpPr>
          <p:spPr>
            <a:xfrm>
              <a:off x="4292635" y="1611252"/>
              <a:ext cx="435090" cy="443395"/>
            </a:xfrm>
            <a:custGeom>
              <a:rect b="b" l="l" r="r" t="t"/>
              <a:pathLst>
                <a:path extrusionOk="0" h="13828" w="13569">
                  <a:moveTo>
                    <a:pt x="7953" y="1"/>
                  </a:moveTo>
                  <a:cubicBezTo>
                    <a:pt x="6331" y="1"/>
                    <a:pt x="4651" y="499"/>
                    <a:pt x="3376" y="1346"/>
                  </a:cubicBezTo>
                  <a:cubicBezTo>
                    <a:pt x="1421" y="2633"/>
                    <a:pt x="84" y="4889"/>
                    <a:pt x="51" y="7228"/>
                  </a:cubicBezTo>
                  <a:cubicBezTo>
                    <a:pt x="1" y="9584"/>
                    <a:pt x="1321" y="11940"/>
                    <a:pt x="3393" y="13009"/>
                  </a:cubicBezTo>
                  <a:cubicBezTo>
                    <a:pt x="4579" y="13627"/>
                    <a:pt x="5916" y="13811"/>
                    <a:pt x="7252" y="13828"/>
                  </a:cubicBezTo>
                  <a:cubicBezTo>
                    <a:pt x="9024" y="13828"/>
                    <a:pt x="10928" y="13443"/>
                    <a:pt x="12081" y="12090"/>
                  </a:cubicBezTo>
                  <a:cubicBezTo>
                    <a:pt x="13167" y="10820"/>
                    <a:pt x="13318" y="9032"/>
                    <a:pt x="13418" y="7378"/>
                  </a:cubicBezTo>
                  <a:cubicBezTo>
                    <a:pt x="13501" y="6142"/>
                    <a:pt x="13568" y="4872"/>
                    <a:pt x="13268" y="3669"/>
                  </a:cubicBezTo>
                  <a:cubicBezTo>
                    <a:pt x="12583" y="1068"/>
                    <a:pt x="10329" y="1"/>
                    <a:pt x="7953" y="1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339"/>
            <p:cNvSpPr/>
            <p:nvPr/>
          </p:nvSpPr>
          <p:spPr>
            <a:xfrm>
              <a:off x="4408422" y="1788892"/>
              <a:ext cx="293234" cy="234716"/>
            </a:xfrm>
            <a:custGeom>
              <a:rect b="b" l="l" r="r" t="t"/>
              <a:pathLst>
                <a:path extrusionOk="0" h="7320" w="9145">
                  <a:moveTo>
                    <a:pt x="4787" y="0"/>
                  </a:moveTo>
                  <a:cubicBezTo>
                    <a:pt x="3902" y="0"/>
                    <a:pt x="2938" y="227"/>
                    <a:pt x="1954" y="752"/>
                  </a:cubicBezTo>
                  <a:cubicBezTo>
                    <a:pt x="1954" y="752"/>
                    <a:pt x="250" y="2089"/>
                    <a:pt x="133" y="3960"/>
                  </a:cubicBezTo>
                  <a:cubicBezTo>
                    <a:pt x="0" y="5828"/>
                    <a:pt x="1732" y="7319"/>
                    <a:pt x="4065" y="7319"/>
                  </a:cubicBezTo>
                  <a:cubicBezTo>
                    <a:pt x="4091" y="7319"/>
                    <a:pt x="4117" y="7319"/>
                    <a:pt x="4143" y="7319"/>
                  </a:cubicBezTo>
                  <a:cubicBezTo>
                    <a:pt x="6515" y="7269"/>
                    <a:pt x="8855" y="6583"/>
                    <a:pt x="9022" y="3843"/>
                  </a:cubicBezTo>
                  <a:cubicBezTo>
                    <a:pt x="9145" y="1808"/>
                    <a:pt x="7283" y="0"/>
                    <a:pt x="4787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339"/>
            <p:cNvSpPr/>
            <p:nvPr/>
          </p:nvSpPr>
          <p:spPr>
            <a:xfrm>
              <a:off x="4408422" y="1788892"/>
              <a:ext cx="293234" cy="234716"/>
            </a:xfrm>
            <a:custGeom>
              <a:rect b="b" l="l" r="r" t="t"/>
              <a:pathLst>
                <a:path extrusionOk="0" h="7320" w="9145">
                  <a:moveTo>
                    <a:pt x="4787" y="0"/>
                  </a:moveTo>
                  <a:cubicBezTo>
                    <a:pt x="3902" y="0"/>
                    <a:pt x="2938" y="227"/>
                    <a:pt x="1954" y="752"/>
                  </a:cubicBezTo>
                  <a:cubicBezTo>
                    <a:pt x="1954" y="752"/>
                    <a:pt x="250" y="2089"/>
                    <a:pt x="133" y="3960"/>
                  </a:cubicBezTo>
                  <a:cubicBezTo>
                    <a:pt x="0" y="5828"/>
                    <a:pt x="1732" y="7319"/>
                    <a:pt x="4065" y="7319"/>
                  </a:cubicBezTo>
                  <a:cubicBezTo>
                    <a:pt x="4091" y="7319"/>
                    <a:pt x="4117" y="7319"/>
                    <a:pt x="4143" y="7319"/>
                  </a:cubicBezTo>
                  <a:cubicBezTo>
                    <a:pt x="6515" y="7269"/>
                    <a:pt x="8855" y="6583"/>
                    <a:pt x="9022" y="3843"/>
                  </a:cubicBezTo>
                  <a:cubicBezTo>
                    <a:pt x="9145" y="1808"/>
                    <a:pt x="7283" y="0"/>
                    <a:pt x="4787" y="0"/>
                  </a:cubicBezTo>
                  <a:close/>
                </a:path>
              </a:pathLst>
            </a:custGeom>
            <a:solidFill>
              <a:srgbClr val="000000">
                <a:alpha val="20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339"/>
            <p:cNvSpPr/>
            <p:nvPr/>
          </p:nvSpPr>
          <p:spPr>
            <a:xfrm>
              <a:off x="3720981" y="4234617"/>
              <a:ext cx="339184" cy="443106"/>
            </a:xfrm>
            <a:custGeom>
              <a:rect b="b" l="l" r="r" t="t"/>
              <a:pathLst>
                <a:path extrusionOk="0" h="13819" w="10578">
                  <a:moveTo>
                    <a:pt x="3476" y="1"/>
                  </a:moveTo>
                  <a:lnTo>
                    <a:pt x="1688" y="1922"/>
                  </a:lnTo>
                  <a:lnTo>
                    <a:pt x="1" y="3727"/>
                  </a:lnTo>
                  <a:lnTo>
                    <a:pt x="9993" y="13819"/>
                  </a:lnTo>
                  <a:cubicBezTo>
                    <a:pt x="9993" y="13819"/>
                    <a:pt x="10577" y="12098"/>
                    <a:pt x="9291" y="10126"/>
                  </a:cubicBezTo>
                  <a:cubicBezTo>
                    <a:pt x="8739" y="9291"/>
                    <a:pt x="8255" y="8405"/>
                    <a:pt x="7871" y="7469"/>
                  </a:cubicBezTo>
                  <a:cubicBezTo>
                    <a:pt x="6751" y="4696"/>
                    <a:pt x="7787" y="3777"/>
                    <a:pt x="7787" y="3777"/>
                  </a:cubicBezTo>
                  <a:lnTo>
                    <a:pt x="3476" y="1"/>
                  </a:ln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339"/>
            <p:cNvSpPr/>
            <p:nvPr/>
          </p:nvSpPr>
          <p:spPr>
            <a:xfrm>
              <a:off x="3720981" y="4296246"/>
              <a:ext cx="339184" cy="381477"/>
            </a:xfrm>
            <a:custGeom>
              <a:rect b="b" l="l" r="r" t="t"/>
              <a:pathLst>
                <a:path extrusionOk="0" h="11897" w="10578">
                  <a:moveTo>
                    <a:pt x="1688" y="0"/>
                  </a:moveTo>
                  <a:lnTo>
                    <a:pt x="1" y="1805"/>
                  </a:lnTo>
                  <a:lnTo>
                    <a:pt x="9993" y="11897"/>
                  </a:lnTo>
                  <a:cubicBezTo>
                    <a:pt x="9993" y="11897"/>
                    <a:pt x="10577" y="10176"/>
                    <a:pt x="9291" y="8204"/>
                  </a:cubicBezTo>
                  <a:cubicBezTo>
                    <a:pt x="8739" y="7369"/>
                    <a:pt x="8255" y="6483"/>
                    <a:pt x="7871" y="5547"/>
                  </a:cubicBezTo>
                  <a:cubicBezTo>
                    <a:pt x="7662" y="5535"/>
                    <a:pt x="7446" y="5528"/>
                    <a:pt x="7227" y="5528"/>
                  </a:cubicBezTo>
                  <a:cubicBezTo>
                    <a:pt x="6573" y="5528"/>
                    <a:pt x="5899" y="5593"/>
                    <a:pt x="5348" y="5781"/>
                  </a:cubicBezTo>
                  <a:cubicBezTo>
                    <a:pt x="3159" y="3175"/>
                    <a:pt x="2357" y="1187"/>
                    <a:pt x="1688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339"/>
            <p:cNvSpPr/>
            <p:nvPr/>
          </p:nvSpPr>
          <p:spPr>
            <a:xfrm>
              <a:off x="3775106" y="3023811"/>
              <a:ext cx="813842" cy="1359235"/>
            </a:xfrm>
            <a:custGeom>
              <a:rect b="b" l="l" r="r" t="t"/>
              <a:pathLst>
                <a:path extrusionOk="0" h="42390" w="25381">
                  <a:moveTo>
                    <a:pt x="15172" y="0"/>
                  </a:moveTo>
                  <a:lnTo>
                    <a:pt x="14671" y="4863"/>
                  </a:lnTo>
                  <a:lnTo>
                    <a:pt x="12983" y="21003"/>
                  </a:lnTo>
                  <a:lnTo>
                    <a:pt x="0" y="39683"/>
                  </a:lnTo>
                  <a:lnTo>
                    <a:pt x="6868" y="42390"/>
                  </a:lnTo>
                  <a:cubicBezTo>
                    <a:pt x="6868" y="42390"/>
                    <a:pt x="21337" y="25815"/>
                    <a:pt x="22423" y="23392"/>
                  </a:cubicBezTo>
                  <a:cubicBezTo>
                    <a:pt x="23342" y="21371"/>
                    <a:pt x="24395" y="11095"/>
                    <a:pt x="24963" y="4863"/>
                  </a:cubicBezTo>
                  <a:cubicBezTo>
                    <a:pt x="25230" y="2005"/>
                    <a:pt x="25381" y="0"/>
                    <a:pt x="25381" y="0"/>
                  </a:cubicBez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339"/>
            <p:cNvSpPr/>
            <p:nvPr/>
          </p:nvSpPr>
          <p:spPr>
            <a:xfrm>
              <a:off x="4245500" y="3024356"/>
              <a:ext cx="343993" cy="155387"/>
            </a:xfrm>
            <a:custGeom>
              <a:rect b="b" l="l" r="r" t="t"/>
              <a:pathLst>
                <a:path extrusionOk="0" h="4846" w="10728">
                  <a:moveTo>
                    <a:pt x="502" y="0"/>
                  </a:moveTo>
                  <a:lnTo>
                    <a:pt x="1" y="4846"/>
                  </a:lnTo>
                  <a:lnTo>
                    <a:pt x="10293" y="4846"/>
                  </a:lnTo>
                  <a:cubicBezTo>
                    <a:pt x="10560" y="2005"/>
                    <a:pt x="10727" y="0"/>
                    <a:pt x="10727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339"/>
            <p:cNvSpPr/>
            <p:nvPr/>
          </p:nvSpPr>
          <p:spPr>
            <a:xfrm>
              <a:off x="4659651" y="4455353"/>
              <a:ext cx="461864" cy="176293"/>
            </a:xfrm>
            <a:custGeom>
              <a:rect b="b" l="l" r="r" t="t"/>
              <a:pathLst>
                <a:path extrusionOk="0" h="5498" w="14404">
                  <a:moveTo>
                    <a:pt x="5715" y="1"/>
                  </a:moveTo>
                  <a:lnTo>
                    <a:pt x="0" y="402"/>
                  </a:lnTo>
                  <a:lnTo>
                    <a:pt x="101" y="3025"/>
                  </a:lnTo>
                  <a:lnTo>
                    <a:pt x="201" y="5498"/>
                  </a:lnTo>
                  <a:lnTo>
                    <a:pt x="14403" y="5498"/>
                  </a:lnTo>
                  <a:cubicBezTo>
                    <a:pt x="14403" y="5498"/>
                    <a:pt x="13584" y="3877"/>
                    <a:pt x="11279" y="3392"/>
                  </a:cubicBezTo>
                  <a:cubicBezTo>
                    <a:pt x="10293" y="3209"/>
                    <a:pt x="9324" y="2925"/>
                    <a:pt x="8405" y="2540"/>
                  </a:cubicBezTo>
                  <a:cubicBezTo>
                    <a:pt x="5631" y="1387"/>
                    <a:pt x="5715" y="1"/>
                    <a:pt x="5715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339"/>
            <p:cNvSpPr/>
            <p:nvPr/>
          </p:nvSpPr>
          <p:spPr>
            <a:xfrm>
              <a:off x="4662858" y="4536798"/>
              <a:ext cx="458658" cy="94848"/>
            </a:xfrm>
            <a:custGeom>
              <a:rect b="b" l="l" r="r" t="t"/>
              <a:pathLst>
                <a:path extrusionOk="0" h="2958" w="14304">
                  <a:moveTo>
                    <a:pt x="8305" y="0"/>
                  </a:moveTo>
                  <a:cubicBezTo>
                    <a:pt x="7670" y="568"/>
                    <a:pt x="7035" y="1253"/>
                    <a:pt x="6684" y="1955"/>
                  </a:cubicBezTo>
                  <a:cubicBezTo>
                    <a:pt x="3309" y="1671"/>
                    <a:pt x="1304" y="852"/>
                    <a:pt x="1" y="485"/>
                  </a:cubicBezTo>
                  <a:lnTo>
                    <a:pt x="1" y="485"/>
                  </a:lnTo>
                  <a:lnTo>
                    <a:pt x="101" y="2958"/>
                  </a:lnTo>
                  <a:lnTo>
                    <a:pt x="14303" y="2958"/>
                  </a:lnTo>
                  <a:cubicBezTo>
                    <a:pt x="14303" y="2958"/>
                    <a:pt x="13484" y="1337"/>
                    <a:pt x="11179" y="852"/>
                  </a:cubicBezTo>
                  <a:cubicBezTo>
                    <a:pt x="10193" y="669"/>
                    <a:pt x="9224" y="385"/>
                    <a:pt x="8305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339"/>
            <p:cNvSpPr/>
            <p:nvPr/>
          </p:nvSpPr>
          <p:spPr>
            <a:xfrm>
              <a:off x="4481787" y="2939705"/>
              <a:ext cx="417903" cy="1577822"/>
            </a:xfrm>
            <a:custGeom>
              <a:rect b="b" l="l" r="r" t="t"/>
              <a:pathLst>
                <a:path extrusionOk="0" h="49207" w="13033">
                  <a:moveTo>
                    <a:pt x="0" y="0"/>
                  </a:moveTo>
                  <a:cubicBezTo>
                    <a:pt x="0" y="0"/>
                    <a:pt x="284" y="2189"/>
                    <a:pt x="685" y="5297"/>
                  </a:cubicBezTo>
                  <a:cubicBezTo>
                    <a:pt x="785" y="5982"/>
                    <a:pt x="869" y="6717"/>
                    <a:pt x="969" y="7486"/>
                  </a:cubicBezTo>
                  <a:cubicBezTo>
                    <a:pt x="1788" y="13868"/>
                    <a:pt x="2891" y="22440"/>
                    <a:pt x="3225" y="25230"/>
                  </a:cubicBezTo>
                  <a:cubicBezTo>
                    <a:pt x="3225" y="29725"/>
                    <a:pt x="4077" y="49207"/>
                    <a:pt x="4077" y="49207"/>
                  </a:cubicBezTo>
                  <a:lnTo>
                    <a:pt x="12481" y="47386"/>
                  </a:lnTo>
                  <a:cubicBezTo>
                    <a:pt x="12481" y="47386"/>
                    <a:pt x="13033" y="29290"/>
                    <a:pt x="12899" y="23977"/>
                  </a:cubicBezTo>
                  <a:cubicBezTo>
                    <a:pt x="12816" y="20852"/>
                    <a:pt x="11679" y="13233"/>
                    <a:pt x="10744" y="7469"/>
                  </a:cubicBezTo>
                  <a:cubicBezTo>
                    <a:pt x="10627" y="6717"/>
                    <a:pt x="10493" y="5982"/>
                    <a:pt x="10393" y="5297"/>
                  </a:cubicBezTo>
                  <a:cubicBezTo>
                    <a:pt x="9892" y="2356"/>
                    <a:pt x="9541" y="284"/>
                    <a:pt x="9541" y="28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339"/>
            <p:cNvSpPr/>
            <p:nvPr/>
          </p:nvSpPr>
          <p:spPr>
            <a:xfrm>
              <a:off x="4153890" y="2085108"/>
              <a:ext cx="758658" cy="1001967"/>
            </a:xfrm>
            <a:custGeom>
              <a:rect b="b" l="l" r="r" t="t"/>
              <a:pathLst>
                <a:path extrusionOk="0" h="31248" w="23660">
                  <a:moveTo>
                    <a:pt x="8497" y="0"/>
                  </a:moveTo>
                  <a:cubicBezTo>
                    <a:pt x="8286" y="0"/>
                    <a:pt x="8087" y="1"/>
                    <a:pt x="7904" y="2"/>
                  </a:cubicBezTo>
                  <a:cubicBezTo>
                    <a:pt x="7620" y="86"/>
                    <a:pt x="7319" y="136"/>
                    <a:pt x="7001" y="186"/>
                  </a:cubicBezTo>
                  <a:cubicBezTo>
                    <a:pt x="4846" y="570"/>
                    <a:pt x="2390" y="654"/>
                    <a:pt x="1103" y="2893"/>
                  </a:cubicBezTo>
                  <a:cubicBezTo>
                    <a:pt x="0" y="4781"/>
                    <a:pt x="986" y="10278"/>
                    <a:pt x="1989" y="14940"/>
                  </a:cubicBezTo>
                  <a:cubicBezTo>
                    <a:pt x="2557" y="17546"/>
                    <a:pt x="2590" y="20236"/>
                    <a:pt x="2072" y="22843"/>
                  </a:cubicBezTo>
                  <a:cubicBezTo>
                    <a:pt x="1371" y="26485"/>
                    <a:pt x="669" y="31247"/>
                    <a:pt x="669" y="31247"/>
                  </a:cubicBezTo>
                  <a:lnTo>
                    <a:pt x="23660" y="31113"/>
                  </a:lnTo>
                  <a:cubicBezTo>
                    <a:pt x="22607" y="26385"/>
                    <a:pt x="19349" y="17078"/>
                    <a:pt x="19316" y="16995"/>
                  </a:cubicBezTo>
                  <a:cubicBezTo>
                    <a:pt x="19316" y="16995"/>
                    <a:pt x="19867" y="2358"/>
                    <a:pt x="18998" y="1356"/>
                  </a:cubicBezTo>
                  <a:cubicBezTo>
                    <a:pt x="18480" y="754"/>
                    <a:pt x="17244" y="403"/>
                    <a:pt x="16358" y="236"/>
                  </a:cubicBezTo>
                  <a:cubicBezTo>
                    <a:pt x="15790" y="119"/>
                    <a:pt x="15372" y="86"/>
                    <a:pt x="15372" y="86"/>
                  </a:cubicBezTo>
                  <a:cubicBezTo>
                    <a:pt x="15233" y="86"/>
                    <a:pt x="11023" y="0"/>
                    <a:pt x="8497" y="0"/>
                  </a:cubicBez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339"/>
            <p:cNvSpPr/>
            <p:nvPr/>
          </p:nvSpPr>
          <p:spPr>
            <a:xfrm>
              <a:off x="4310335" y="2819685"/>
              <a:ext cx="144132" cy="165584"/>
            </a:xfrm>
            <a:custGeom>
              <a:rect b="b" l="l" r="r" t="t"/>
              <a:pathLst>
                <a:path extrusionOk="0" h="5164" w="4495">
                  <a:moveTo>
                    <a:pt x="4461" y="1"/>
                  </a:moveTo>
                  <a:lnTo>
                    <a:pt x="84" y="134"/>
                  </a:lnTo>
                  <a:cubicBezTo>
                    <a:pt x="84" y="201"/>
                    <a:pt x="0" y="3326"/>
                    <a:pt x="167" y="4061"/>
                  </a:cubicBezTo>
                  <a:cubicBezTo>
                    <a:pt x="274" y="4607"/>
                    <a:pt x="1135" y="5164"/>
                    <a:pt x="2182" y="5164"/>
                  </a:cubicBezTo>
                  <a:cubicBezTo>
                    <a:pt x="2448" y="5164"/>
                    <a:pt x="2727" y="5128"/>
                    <a:pt x="3008" y="5046"/>
                  </a:cubicBezTo>
                  <a:cubicBezTo>
                    <a:pt x="4395" y="4629"/>
                    <a:pt x="4495" y="3593"/>
                    <a:pt x="4495" y="3593"/>
                  </a:cubicBezTo>
                  <a:lnTo>
                    <a:pt x="4461" y="1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339"/>
            <p:cNvSpPr/>
            <p:nvPr/>
          </p:nvSpPr>
          <p:spPr>
            <a:xfrm>
              <a:off x="4643042" y="2818082"/>
              <a:ext cx="143619" cy="165039"/>
            </a:xfrm>
            <a:custGeom>
              <a:rect b="b" l="l" r="r" t="t"/>
              <a:pathLst>
                <a:path extrusionOk="0" h="5147" w="4479">
                  <a:moveTo>
                    <a:pt x="4462" y="0"/>
                  </a:moveTo>
                  <a:lnTo>
                    <a:pt x="84" y="117"/>
                  </a:lnTo>
                  <a:cubicBezTo>
                    <a:pt x="67" y="201"/>
                    <a:pt x="0" y="3309"/>
                    <a:pt x="151" y="4044"/>
                  </a:cubicBezTo>
                  <a:cubicBezTo>
                    <a:pt x="271" y="4590"/>
                    <a:pt x="1123" y="5147"/>
                    <a:pt x="2167" y="5147"/>
                  </a:cubicBezTo>
                  <a:cubicBezTo>
                    <a:pt x="2432" y="5147"/>
                    <a:pt x="2710" y="5111"/>
                    <a:pt x="2991" y="5030"/>
                  </a:cubicBezTo>
                  <a:cubicBezTo>
                    <a:pt x="4395" y="4629"/>
                    <a:pt x="4478" y="3576"/>
                    <a:pt x="4478" y="3576"/>
                  </a:cubicBezTo>
                  <a:lnTo>
                    <a:pt x="4462" y="0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339"/>
            <p:cNvSpPr/>
            <p:nvPr/>
          </p:nvSpPr>
          <p:spPr>
            <a:xfrm>
              <a:off x="4378377" y="2085108"/>
              <a:ext cx="300064" cy="212238"/>
            </a:xfrm>
            <a:custGeom>
              <a:rect b="b" l="l" r="r" t="t"/>
              <a:pathLst>
                <a:path extrusionOk="0" h="6619" w="9358">
                  <a:moveTo>
                    <a:pt x="1496" y="0"/>
                  </a:moveTo>
                  <a:cubicBezTo>
                    <a:pt x="1285" y="0"/>
                    <a:pt x="1086" y="1"/>
                    <a:pt x="903" y="2"/>
                  </a:cubicBezTo>
                  <a:cubicBezTo>
                    <a:pt x="619" y="86"/>
                    <a:pt x="318" y="136"/>
                    <a:pt x="0" y="186"/>
                  </a:cubicBezTo>
                  <a:cubicBezTo>
                    <a:pt x="1270" y="2759"/>
                    <a:pt x="4662" y="6418"/>
                    <a:pt x="6550" y="6619"/>
                  </a:cubicBezTo>
                  <a:cubicBezTo>
                    <a:pt x="7703" y="6117"/>
                    <a:pt x="8856" y="2208"/>
                    <a:pt x="9357" y="236"/>
                  </a:cubicBezTo>
                  <a:cubicBezTo>
                    <a:pt x="8789" y="119"/>
                    <a:pt x="8371" y="86"/>
                    <a:pt x="8371" y="86"/>
                  </a:cubicBezTo>
                  <a:cubicBezTo>
                    <a:pt x="8232" y="86"/>
                    <a:pt x="4022" y="0"/>
                    <a:pt x="1496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339"/>
            <p:cNvSpPr/>
            <p:nvPr/>
          </p:nvSpPr>
          <p:spPr>
            <a:xfrm>
              <a:off x="4397648" y="2212150"/>
              <a:ext cx="918342" cy="722232"/>
            </a:xfrm>
            <a:custGeom>
              <a:rect b="b" l="l" r="r" t="t"/>
              <a:pathLst>
                <a:path extrusionOk="0" h="22524" w="28640">
                  <a:moveTo>
                    <a:pt x="25247" y="0"/>
                  </a:moveTo>
                  <a:lnTo>
                    <a:pt x="16091" y="1922"/>
                  </a:lnTo>
                  <a:lnTo>
                    <a:pt x="1" y="5280"/>
                  </a:lnTo>
                  <a:lnTo>
                    <a:pt x="3226" y="22523"/>
                  </a:lnTo>
                  <a:lnTo>
                    <a:pt x="19851" y="19248"/>
                  </a:lnTo>
                  <a:lnTo>
                    <a:pt x="28639" y="17511"/>
                  </a:lnTo>
                  <a:lnTo>
                    <a:pt x="25247" y="0"/>
                  </a:lnTo>
                  <a:close/>
                </a:path>
              </a:pathLst>
            </a:custGeom>
            <a:solidFill>
              <a:srgbClr val="AD42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339"/>
            <p:cNvSpPr/>
            <p:nvPr/>
          </p:nvSpPr>
          <p:spPr>
            <a:xfrm>
              <a:off x="4913606" y="2212150"/>
              <a:ext cx="402384" cy="617219"/>
            </a:xfrm>
            <a:custGeom>
              <a:rect b="b" l="l" r="r" t="t"/>
              <a:pathLst>
                <a:path extrusionOk="0" h="19249" w="12549">
                  <a:moveTo>
                    <a:pt x="9156" y="0"/>
                  </a:moveTo>
                  <a:lnTo>
                    <a:pt x="0" y="1922"/>
                  </a:lnTo>
                  <a:lnTo>
                    <a:pt x="3760" y="19248"/>
                  </a:lnTo>
                  <a:lnTo>
                    <a:pt x="12548" y="17511"/>
                  </a:lnTo>
                  <a:lnTo>
                    <a:pt x="9156" y="0"/>
                  </a:lnTo>
                  <a:close/>
                </a:path>
              </a:pathLst>
            </a:custGeom>
            <a:solidFill>
              <a:srgbClr val="CE4E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339"/>
            <p:cNvSpPr/>
            <p:nvPr/>
          </p:nvSpPr>
          <p:spPr>
            <a:xfrm>
              <a:off x="4247648" y="2444108"/>
              <a:ext cx="657397" cy="384844"/>
            </a:xfrm>
            <a:custGeom>
              <a:rect b="b" l="l" r="r" t="t"/>
              <a:pathLst>
                <a:path extrusionOk="0" h="12002" w="20502">
                  <a:moveTo>
                    <a:pt x="5731" y="1"/>
                  </a:moveTo>
                  <a:lnTo>
                    <a:pt x="0" y="1722"/>
                  </a:lnTo>
                  <a:cubicBezTo>
                    <a:pt x="0" y="1722"/>
                    <a:pt x="2156" y="9124"/>
                    <a:pt x="2774" y="9909"/>
                  </a:cubicBezTo>
                  <a:cubicBezTo>
                    <a:pt x="3270" y="10525"/>
                    <a:pt x="7624" y="12002"/>
                    <a:pt x="14579" y="12002"/>
                  </a:cubicBezTo>
                  <a:cubicBezTo>
                    <a:pt x="16295" y="12002"/>
                    <a:pt x="18170" y="11912"/>
                    <a:pt x="20184" y="11697"/>
                  </a:cubicBezTo>
                  <a:cubicBezTo>
                    <a:pt x="20368" y="10845"/>
                    <a:pt x="20485" y="9993"/>
                    <a:pt x="20502" y="9124"/>
                  </a:cubicBezTo>
                  <a:lnTo>
                    <a:pt x="7803" y="6099"/>
                  </a:lnTo>
                  <a:lnTo>
                    <a:pt x="5731" y="1"/>
                  </a:ln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339"/>
            <p:cNvSpPr/>
            <p:nvPr/>
          </p:nvSpPr>
          <p:spPr>
            <a:xfrm>
              <a:off x="4848226" y="2621588"/>
              <a:ext cx="294164" cy="230836"/>
            </a:xfrm>
            <a:custGeom>
              <a:rect b="b" l="l" r="r" t="t"/>
              <a:pathLst>
                <a:path extrusionOk="0" h="7199" w="9174">
                  <a:moveTo>
                    <a:pt x="6667" y="0"/>
                  </a:moveTo>
                  <a:cubicBezTo>
                    <a:pt x="6649" y="0"/>
                    <a:pt x="6633" y="4"/>
                    <a:pt x="6617" y="13"/>
                  </a:cubicBezTo>
                  <a:cubicBezTo>
                    <a:pt x="6300" y="180"/>
                    <a:pt x="5999" y="1283"/>
                    <a:pt x="5498" y="1383"/>
                  </a:cubicBezTo>
                  <a:cubicBezTo>
                    <a:pt x="4997" y="1500"/>
                    <a:pt x="3710" y="1550"/>
                    <a:pt x="3259" y="1784"/>
                  </a:cubicBezTo>
                  <a:cubicBezTo>
                    <a:pt x="3025" y="1901"/>
                    <a:pt x="2791" y="2603"/>
                    <a:pt x="2624" y="3255"/>
                  </a:cubicBezTo>
                  <a:lnTo>
                    <a:pt x="1655" y="3071"/>
                  </a:lnTo>
                  <a:lnTo>
                    <a:pt x="1" y="2753"/>
                  </a:lnTo>
                  <a:lnTo>
                    <a:pt x="936" y="6864"/>
                  </a:lnTo>
                  <a:lnTo>
                    <a:pt x="2173" y="6496"/>
                  </a:lnTo>
                  <a:lnTo>
                    <a:pt x="2808" y="6295"/>
                  </a:lnTo>
                  <a:cubicBezTo>
                    <a:pt x="3253" y="6592"/>
                    <a:pt x="4219" y="7198"/>
                    <a:pt x="4613" y="7198"/>
                  </a:cubicBezTo>
                  <a:cubicBezTo>
                    <a:pt x="4619" y="7198"/>
                    <a:pt x="4624" y="7198"/>
                    <a:pt x="4629" y="7198"/>
                  </a:cubicBezTo>
                  <a:cubicBezTo>
                    <a:pt x="4763" y="7181"/>
                    <a:pt x="4896" y="7164"/>
                    <a:pt x="5030" y="7114"/>
                  </a:cubicBezTo>
                  <a:cubicBezTo>
                    <a:pt x="5281" y="7031"/>
                    <a:pt x="5515" y="6914"/>
                    <a:pt x="5748" y="6780"/>
                  </a:cubicBezTo>
                  <a:cubicBezTo>
                    <a:pt x="5748" y="6780"/>
                    <a:pt x="6159" y="6907"/>
                    <a:pt x="6464" y="6907"/>
                  </a:cubicBezTo>
                  <a:cubicBezTo>
                    <a:pt x="6558" y="6907"/>
                    <a:pt x="6642" y="6895"/>
                    <a:pt x="6701" y="6864"/>
                  </a:cubicBezTo>
                  <a:lnTo>
                    <a:pt x="6935" y="6730"/>
                  </a:lnTo>
                  <a:lnTo>
                    <a:pt x="7369" y="6479"/>
                  </a:lnTo>
                  <a:cubicBezTo>
                    <a:pt x="7369" y="6479"/>
                    <a:pt x="7967" y="6593"/>
                    <a:pt x="8378" y="6593"/>
                  </a:cubicBezTo>
                  <a:cubicBezTo>
                    <a:pt x="8490" y="6593"/>
                    <a:pt x="8588" y="6584"/>
                    <a:pt x="8656" y="6563"/>
                  </a:cubicBezTo>
                  <a:cubicBezTo>
                    <a:pt x="8840" y="6479"/>
                    <a:pt x="9023" y="6362"/>
                    <a:pt x="9174" y="6229"/>
                  </a:cubicBezTo>
                  <a:cubicBezTo>
                    <a:pt x="9174" y="6229"/>
                    <a:pt x="5682" y="3856"/>
                    <a:pt x="5281" y="3472"/>
                  </a:cubicBezTo>
                  <a:cubicBezTo>
                    <a:pt x="5698" y="2519"/>
                    <a:pt x="6250" y="2252"/>
                    <a:pt x="6250" y="2252"/>
                  </a:cubicBezTo>
                  <a:cubicBezTo>
                    <a:pt x="6250" y="2252"/>
                    <a:pt x="6918" y="2135"/>
                    <a:pt x="7252" y="1751"/>
                  </a:cubicBezTo>
                  <a:cubicBezTo>
                    <a:pt x="7569" y="1386"/>
                    <a:pt x="6985" y="0"/>
                    <a:pt x="6667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339"/>
            <p:cNvSpPr/>
            <p:nvPr/>
          </p:nvSpPr>
          <p:spPr>
            <a:xfrm>
              <a:off x="4901261" y="2720027"/>
              <a:ext cx="37003" cy="109342"/>
            </a:xfrm>
            <a:custGeom>
              <a:rect b="b" l="l" r="r" t="t"/>
              <a:pathLst>
                <a:path extrusionOk="0" h="3410" w="1154">
                  <a:moveTo>
                    <a:pt x="1" y="1"/>
                  </a:moveTo>
                  <a:lnTo>
                    <a:pt x="519" y="3409"/>
                  </a:lnTo>
                  <a:lnTo>
                    <a:pt x="1154" y="3225"/>
                  </a:lnTo>
                  <a:lnTo>
                    <a:pt x="970" y="1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339"/>
            <p:cNvSpPr/>
            <p:nvPr/>
          </p:nvSpPr>
          <p:spPr>
            <a:xfrm>
              <a:off x="4971997" y="2816992"/>
              <a:ext cx="59513" cy="32738"/>
            </a:xfrm>
            <a:custGeom>
              <a:rect b="b" l="l" r="r" t="t"/>
              <a:pathLst>
                <a:path extrusionOk="0" h="1021" w="1856">
                  <a:moveTo>
                    <a:pt x="0" y="1"/>
                  </a:moveTo>
                  <a:cubicBezTo>
                    <a:pt x="0" y="1"/>
                    <a:pt x="619" y="619"/>
                    <a:pt x="1137" y="1020"/>
                  </a:cubicBezTo>
                  <a:cubicBezTo>
                    <a:pt x="1387" y="937"/>
                    <a:pt x="1621" y="820"/>
                    <a:pt x="1855" y="68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339"/>
            <p:cNvSpPr/>
            <p:nvPr/>
          </p:nvSpPr>
          <p:spPr>
            <a:xfrm>
              <a:off x="5031477" y="2812727"/>
              <a:ext cx="53068" cy="24658"/>
            </a:xfrm>
            <a:custGeom>
              <a:rect b="b" l="l" r="r" t="t"/>
              <a:pathLst>
                <a:path extrusionOk="0" h="769" w="1655">
                  <a:moveTo>
                    <a:pt x="0" y="0"/>
                  </a:moveTo>
                  <a:lnTo>
                    <a:pt x="1220" y="769"/>
                  </a:lnTo>
                  <a:cubicBezTo>
                    <a:pt x="1454" y="619"/>
                    <a:pt x="1654" y="518"/>
                    <a:pt x="1654" y="51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339"/>
            <p:cNvSpPr/>
            <p:nvPr/>
          </p:nvSpPr>
          <p:spPr>
            <a:xfrm>
              <a:off x="4144239" y="2132404"/>
              <a:ext cx="317732" cy="404981"/>
            </a:xfrm>
            <a:custGeom>
              <a:rect b="b" l="l" r="r" t="t"/>
              <a:pathLst>
                <a:path extrusionOk="0" h="12630" w="9909">
                  <a:moveTo>
                    <a:pt x="3627" y="0"/>
                  </a:moveTo>
                  <a:cubicBezTo>
                    <a:pt x="2958" y="0"/>
                    <a:pt x="2278" y="267"/>
                    <a:pt x="1605" y="850"/>
                  </a:cubicBezTo>
                  <a:cubicBezTo>
                    <a:pt x="1" y="2220"/>
                    <a:pt x="1772" y="12629"/>
                    <a:pt x="1772" y="12629"/>
                  </a:cubicBezTo>
                  <a:cubicBezTo>
                    <a:pt x="1772" y="12629"/>
                    <a:pt x="9658" y="10774"/>
                    <a:pt x="9909" y="10774"/>
                  </a:cubicBezTo>
                  <a:cubicBezTo>
                    <a:pt x="9909" y="10774"/>
                    <a:pt x="8338" y="3506"/>
                    <a:pt x="6300" y="1401"/>
                  </a:cubicBezTo>
                  <a:cubicBezTo>
                    <a:pt x="5457" y="509"/>
                    <a:pt x="4552" y="0"/>
                    <a:pt x="3627" y="0"/>
                  </a:cubicBez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339"/>
            <p:cNvSpPr/>
            <p:nvPr/>
          </p:nvSpPr>
          <p:spPr>
            <a:xfrm>
              <a:off x="4961287" y="2189640"/>
              <a:ext cx="100203" cy="94784"/>
            </a:xfrm>
            <a:custGeom>
              <a:rect b="b" l="l" r="r" t="t"/>
              <a:pathLst>
                <a:path extrusionOk="0" h="2956" w="3125">
                  <a:moveTo>
                    <a:pt x="2573" y="0"/>
                  </a:moveTo>
                  <a:lnTo>
                    <a:pt x="1805" y="1136"/>
                  </a:lnTo>
                  <a:cubicBezTo>
                    <a:pt x="1805" y="1136"/>
                    <a:pt x="0" y="2339"/>
                    <a:pt x="50" y="2557"/>
                  </a:cubicBezTo>
                  <a:cubicBezTo>
                    <a:pt x="95" y="2712"/>
                    <a:pt x="455" y="2955"/>
                    <a:pt x="942" y="2955"/>
                  </a:cubicBezTo>
                  <a:cubicBezTo>
                    <a:pt x="1188" y="2955"/>
                    <a:pt x="1468" y="2893"/>
                    <a:pt x="1755" y="2724"/>
                  </a:cubicBezTo>
                  <a:cubicBezTo>
                    <a:pt x="2607" y="2239"/>
                    <a:pt x="3125" y="919"/>
                    <a:pt x="3125" y="919"/>
                  </a:cubicBezTo>
                  <a:lnTo>
                    <a:pt x="2573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339"/>
            <p:cNvSpPr/>
            <p:nvPr/>
          </p:nvSpPr>
          <p:spPr>
            <a:xfrm>
              <a:off x="5063606" y="2200895"/>
              <a:ext cx="11287" cy="63232"/>
            </a:xfrm>
            <a:custGeom>
              <a:rect b="b" l="l" r="r" t="t"/>
              <a:pathLst>
                <a:path extrusionOk="0" h="1972" w="352">
                  <a:moveTo>
                    <a:pt x="201" y="0"/>
                  </a:moveTo>
                  <a:cubicBezTo>
                    <a:pt x="51" y="351"/>
                    <a:pt x="1" y="719"/>
                    <a:pt x="51" y="1086"/>
                  </a:cubicBezTo>
                  <a:cubicBezTo>
                    <a:pt x="67" y="1471"/>
                    <a:pt x="168" y="1771"/>
                    <a:pt x="184" y="1972"/>
                  </a:cubicBezTo>
                  <a:cubicBezTo>
                    <a:pt x="268" y="1838"/>
                    <a:pt x="335" y="1688"/>
                    <a:pt x="351" y="1537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339"/>
            <p:cNvSpPr/>
            <p:nvPr/>
          </p:nvSpPr>
          <p:spPr>
            <a:xfrm>
              <a:off x="5104874" y="2200350"/>
              <a:ext cx="17155" cy="52522"/>
            </a:xfrm>
            <a:custGeom>
              <a:rect b="b" l="l" r="r" t="t"/>
              <a:pathLst>
                <a:path extrusionOk="0" h="1638" w="535">
                  <a:moveTo>
                    <a:pt x="17" y="0"/>
                  </a:moveTo>
                  <a:lnTo>
                    <a:pt x="17" y="0"/>
                  </a:lnTo>
                  <a:cubicBezTo>
                    <a:pt x="34" y="569"/>
                    <a:pt x="0" y="1621"/>
                    <a:pt x="0" y="1621"/>
                  </a:cubicBezTo>
                  <a:cubicBezTo>
                    <a:pt x="67" y="1621"/>
                    <a:pt x="134" y="1638"/>
                    <a:pt x="201" y="1638"/>
                  </a:cubicBezTo>
                  <a:cubicBezTo>
                    <a:pt x="535" y="853"/>
                    <a:pt x="251" y="518"/>
                    <a:pt x="17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339"/>
            <p:cNvSpPr/>
            <p:nvPr/>
          </p:nvSpPr>
          <p:spPr>
            <a:xfrm>
              <a:off x="5130045" y="2196598"/>
              <a:ext cx="21451" cy="68106"/>
            </a:xfrm>
            <a:custGeom>
              <a:rect b="b" l="l" r="r" t="t"/>
              <a:pathLst>
                <a:path extrusionOk="0" h="2124" w="669">
                  <a:moveTo>
                    <a:pt x="117" y="1"/>
                  </a:moveTo>
                  <a:lnTo>
                    <a:pt x="117" y="1"/>
                  </a:lnTo>
                  <a:cubicBezTo>
                    <a:pt x="117" y="1"/>
                    <a:pt x="368" y="619"/>
                    <a:pt x="318" y="869"/>
                  </a:cubicBezTo>
                  <a:cubicBezTo>
                    <a:pt x="284" y="1020"/>
                    <a:pt x="234" y="1187"/>
                    <a:pt x="151" y="1320"/>
                  </a:cubicBezTo>
                  <a:lnTo>
                    <a:pt x="151" y="1337"/>
                  </a:lnTo>
                  <a:cubicBezTo>
                    <a:pt x="134" y="1387"/>
                    <a:pt x="0" y="2022"/>
                    <a:pt x="67" y="2122"/>
                  </a:cubicBezTo>
                  <a:cubicBezTo>
                    <a:pt x="68" y="2123"/>
                    <a:pt x="69" y="2124"/>
                    <a:pt x="70" y="2124"/>
                  </a:cubicBezTo>
                  <a:cubicBezTo>
                    <a:pt x="122" y="2124"/>
                    <a:pt x="668" y="867"/>
                    <a:pt x="635" y="719"/>
                  </a:cubicBezTo>
                  <a:cubicBezTo>
                    <a:pt x="585" y="468"/>
                    <a:pt x="518" y="234"/>
                    <a:pt x="418" y="17"/>
                  </a:cubicBezTo>
                  <a:lnTo>
                    <a:pt x="117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339"/>
            <p:cNvSpPr/>
            <p:nvPr/>
          </p:nvSpPr>
          <p:spPr>
            <a:xfrm>
              <a:off x="4400342" y="1741788"/>
              <a:ext cx="315584" cy="521281"/>
            </a:xfrm>
            <a:custGeom>
              <a:rect b="b" l="l" r="r" t="t"/>
              <a:pathLst>
                <a:path extrusionOk="0" h="16257" w="9842">
                  <a:moveTo>
                    <a:pt x="7064" y="1"/>
                  </a:moveTo>
                  <a:cubicBezTo>
                    <a:pt x="6407" y="1"/>
                    <a:pt x="5728" y="213"/>
                    <a:pt x="5163" y="500"/>
                  </a:cubicBezTo>
                  <a:cubicBezTo>
                    <a:pt x="4261" y="951"/>
                    <a:pt x="3526" y="1687"/>
                    <a:pt x="3075" y="2606"/>
                  </a:cubicBezTo>
                  <a:cubicBezTo>
                    <a:pt x="3008" y="2422"/>
                    <a:pt x="2958" y="2205"/>
                    <a:pt x="2874" y="2037"/>
                  </a:cubicBezTo>
                  <a:cubicBezTo>
                    <a:pt x="2807" y="1887"/>
                    <a:pt x="2690" y="1787"/>
                    <a:pt x="2624" y="1653"/>
                  </a:cubicBezTo>
                  <a:cubicBezTo>
                    <a:pt x="2438" y="1401"/>
                    <a:pt x="2148" y="1255"/>
                    <a:pt x="1844" y="1255"/>
                  </a:cubicBezTo>
                  <a:cubicBezTo>
                    <a:pt x="1764" y="1255"/>
                    <a:pt x="1684" y="1265"/>
                    <a:pt x="1604" y="1286"/>
                  </a:cubicBezTo>
                  <a:cubicBezTo>
                    <a:pt x="836" y="1469"/>
                    <a:pt x="1253" y="3692"/>
                    <a:pt x="1721" y="3942"/>
                  </a:cubicBezTo>
                  <a:cubicBezTo>
                    <a:pt x="1934" y="4056"/>
                    <a:pt x="2109" y="4087"/>
                    <a:pt x="2236" y="4087"/>
                  </a:cubicBezTo>
                  <a:cubicBezTo>
                    <a:pt x="2389" y="4087"/>
                    <a:pt x="2473" y="4042"/>
                    <a:pt x="2473" y="4042"/>
                  </a:cubicBezTo>
                  <a:lnTo>
                    <a:pt x="2473" y="4042"/>
                  </a:lnTo>
                  <a:cubicBezTo>
                    <a:pt x="2473" y="4043"/>
                    <a:pt x="2791" y="7802"/>
                    <a:pt x="2457" y="8821"/>
                  </a:cubicBezTo>
                  <a:cubicBezTo>
                    <a:pt x="2106" y="9840"/>
                    <a:pt x="1070" y="10425"/>
                    <a:pt x="0" y="10776"/>
                  </a:cubicBezTo>
                  <a:cubicBezTo>
                    <a:pt x="953" y="12514"/>
                    <a:pt x="4127" y="15688"/>
                    <a:pt x="5548" y="16256"/>
                  </a:cubicBezTo>
                  <a:cubicBezTo>
                    <a:pt x="6600" y="15989"/>
                    <a:pt x="7686" y="10793"/>
                    <a:pt x="7686" y="10793"/>
                  </a:cubicBezTo>
                  <a:cubicBezTo>
                    <a:pt x="7686" y="10793"/>
                    <a:pt x="6700" y="10642"/>
                    <a:pt x="6333" y="10241"/>
                  </a:cubicBezTo>
                  <a:cubicBezTo>
                    <a:pt x="5965" y="9807"/>
                    <a:pt x="5765" y="9256"/>
                    <a:pt x="5815" y="8687"/>
                  </a:cubicBezTo>
                  <a:cubicBezTo>
                    <a:pt x="5831" y="8441"/>
                    <a:pt x="5880" y="6965"/>
                    <a:pt x="6534" y="6965"/>
                  </a:cubicBezTo>
                  <a:cubicBezTo>
                    <a:pt x="6545" y="6965"/>
                    <a:pt x="6556" y="6966"/>
                    <a:pt x="6567" y="6966"/>
                  </a:cubicBezTo>
                  <a:cubicBezTo>
                    <a:pt x="6650" y="6966"/>
                    <a:pt x="6751" y="6983"/>
                    <a:pt x="6834" y="7000"/>
                  </a:cubicBezTo>
                  <a:cubicBezTo>
                    <a:pt x="7159" y="7057"/>
                    <a:pt x="7461" y="7085"/>
                    <a:pt x="7730" y="7085"/>
                  </a:cubicBezTo>
                  <a:cubicBezTo>
                    <a:pt x="8251" y="7085"/>
                    <a:pt x="8652" y="6981"/>
                    <a:pt x="8873" y="6783"/>
                  </a:cubicBezTo>
                  <a:cubicBezTo>
                    <a:pt x="9107" y="6599"/>
                    <a:pt x="9223" y="5580"/>
                    <a:pt x="9223" y="4911"/>
                  </a:cubicBezTo>
                  <a:cubicBezTo>
                    <a:pt x="9223" y="4276"/>
                    <a:pt x="9825" y="4226"/>
                    <a:pt x="9825" y="3992"/>
                  </a:cubicBezTo>
                  <a:cubicBezTo>
                    <a:pt x="9842" y="3708"/>
                    <a:pt x="9441" y="3541"/>
                    <a:pt x="9324" y="3307"/>
                  </a:cubicBezTo>
                  <a:cubicBezTo>
                    <a:pt x="8923" y="2422"/>
                    <a:pt x="9407" y="1402"/>
                    <a:pt x="8672" y="617"/>
                  </a:cubicBezTo>
                  <a:cubicBezTo>
                    <a:pt x="8555" y="484"/>
                    <a:pt x="8405" y="367"/>
                    <a:pt x="8238" y="283"/>
                  </a:cubicBezTo>
                  <a:cubicBezTo>
                    <a:pt x="7877" y="84"/>
                    <a:pt x="7475" y="1"/>
                    <a:pt x="7064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339"/>
            <p:cNvSpPr/>
            <p:nvPr/>
          </p:nvSpPr>
          <p:spPr>
            <a:xfrm>
              <a:off x="4400342" y="1849976"/>
              <a:ext cx="246484" cy="413093"/>
            </a:xfrm>
            <a:custGeom>
              <a:rect b="b" l="l" r="r" t="t"/>
              <a:pathLst>
                <a:path extrusionOk="0" h="12883" w="7687">
                  <a:moveTo>
                    <a:pt x="2941" y="0"/>
                  </a:moveTo>
                  <a:cubicBezTo>
                    <a:pt x="2841" y="568"/>
                    <a:pt x="2473" y="668"/>
                    <a:pt x="2473" y="668"/>
                  </a:cubicBezTo>
                  <a:cubicBezTo>
                    <a:pt x="2473" y="668"/>
                    <a:pt x="2791" y="4428"/>
                    <a:pt x="2457" y="5447"/>
                  </a:cubicBezTo>
                  <a:cubicBezTo>
                    <a:pt x="2106" y="6466"/>
                    <a:pt x="1070" y="7051"/>
                    <a:pt x="0" y="7402"/>
                  </a:cubicBezTo>
                  <a:cubicBezTo>
                    <a:pt x="953" y="9140"/>
                    <a:pt x="4127" y="12314"/>
                    <a:pt x="5548" y="12882"/>
                  </a:cubicBezTo>
                  <a:cubicBezTo>
                    <a:pt x="6600" y="12615"/>
                    <a:pt x="7686" y="7419"/>
                    <a:pt x="7686" y="7419"/>
                  </a:cubicBezTo>
                  <a:cubicBezTo>
                    <a:pt x="7686" y="7419"/>
                    <a:pt x="6700" y="7268"/>
                    <a:pt x="6333" y="6867"/>
                  </a:cubicBezTo>
                  <a:cubicBezTo>
                    <a:pt x="5965" y="6433"/>
                    <a:pt x="5765" y="5882"/>
                    <a:pt x="5815" y="5313"/>
                  </a:cubicBezTo>
                  <a:cubicBezTo>
                    <a:pt x="5831" y="5067"/>
                    <a:pt x="5880" y="3591"/>
                    <a:pt x="6534" y="3591"/>
                  </a:cubicBezTo>
                  <a:cubicBezTo>
                    <a:pt x="6545" y="3591"/>
                    <a:pt x="6556" y="3592"/>
                    <a:pt x="6567" y="3592"/>
                  </a:cubicBezTo>
                  <a:cubicBezTo>
                    <a:pt x="5815" y="3459"/>
                    <a:pt x="3827" y="2924"/>
                    <a:pt x="3108" y="702"/>
                  </a:cubicBezTo>
                  <a:cubicBezTo>
                    <a:pt x="3075" y="535"/>
                    <a:pt x="3008" y="334"/>
                    <a:pt x="2941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339"/>
            <p:cNvSpPr/>
            <p:nvPr/>
          </p:nvSpPr>
          <p:spPr>
            <a:xfrm>
              <a:off x="4452319" y="1797485"/>
              <a:ext cx="34310" cy="56274"/>
            </a:xfrm>
            <a:custGeom>
              <a:rect b="b" l="l" r="r" t="t"/>
              <a:pathLst>
                <a:path extrusionOk="0" h="1755" w="1070">
                  <a:moveTo>
                    <a:pt x="241" y="1"/>
                  </a:moveTo>
                  <a:cubicBezTo>
                    <a:pt x="85" y="1"/>
                    <a:pt x="0" y="100"/>
                    <a:pt x="0" y="100"/>
                  </a:cubicBezTo>
                  <a:cubicBezTo>
                    <a:pt x="6" y="100"/>
                    <a:pt x="12" y="100"/>
                    <a:pt x="18" y="100"/>
                  </a:cubicBezTo>
                  <a:cubicBezTo>
                    <a:pt x="553" y="100"/>
                    <a:pt x="635" y="835"/>
                    <a:pt x="635" y="835"/>
                  </a:cubicBezTo>
                  <a:cubicBezTo>
                    <a:pt x="551" y="835"/>
                    <a:pt x="485" y="852"/>
                    <a:pt x="418" y="869"/>
                  </a:cubicBezTo>
                  <a:cubicBezTo>
                    <a:pt x="84" y="952"/>
                    <a:pt x="117" y="1754"/>
                    <a:pt x="602" y="1754"/>
                  </a:cubicBezTo>
                  <a:cubicBezTo>
                    <a:pt x="1069" y="1754"/>
                    <a:pt x="1003" y="468"/>
                    <a:pt x="551" y="117"/>
                  </a:cubicBezTo>
                  <a:cubicBezTo>
                    <a:pt x="429" y="29"/>
                    <a:pt x="325" y="1"/>
                    <a:pt x="241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339"/>
            <p:cNvSpPr/>
            <p:nvPr/>
          </p:nvSpPr>
          <p:spPr>
            <a:xfrm>
              <a:off x="4629093" y="1781581"/>
              <a:ext cx="42358" cy="21259"/>
            </a:xfrm>
            <a:custGeom>
              <a:rect b="b" l="l" r="r" t="t"/>
              <a:pathLst>
                <a:path extrusionOk="0" h="663" w="1321">
                  <a:moveTo>
                    <a:pt x="647" y="1"/>
                  </a:moveTo>
                  <a:cubicBezTo>
                    <a:pt x="363" y="1"/>
                    <a:pt x="85" y="184"/>
                    <a:pt x="1" y="663"/>
                  </a:cubicBezTo>
                  <a:cubicBezTo>
                    <a:pt x="300" y="488"/>
                    <a:pt x="637" y="397"/>
                    <a:pt x="976" y="397"/>
                  </a:cubicBezTo>
                  <a:cubicBezTo>
                    <a:pt x="1091" y="397"/>
                    <a:pt x="1207" y="408"/>
                    <a:pt x="1321" y="429"/>
                  </a:cubicBezTo>
                  <a:cubicBezTo>
                    <a:pt x="1213" y="180"/>
                    <a:pt x="927" y="1"/>
                    <a:pt x="647" y="1"/>
                  </a:cubicBezTo>
                  <a:close/>
                </a:path>
              </a:pathLst>
            </a:custGeom>
            <a:solidFill>
              <a:srgbClr val="ED30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339"/>
            <p:cNvSpPr/>
            <p:nvPr/>
          </p:nvSpPr>
          <p:spPr>
            <a:xfrm>
              <a:off x="4639835" y="1816211"/>
              <a:ext cx="25203" cy="24690"/>
            </a:xfrm>
            <a:custGeom>
              <a:rect b="b" l="l" r="r" t="t"/>
              <a:pathLst>
                <a:path extrusionOk="0" h="770" w="786">
                  <a:moveTo>
                    <a:pt x="401" y="0"/>
                  </a:moveTo>
                  <a:cubicBezTo>
                    <a:pt x="334" y="0"/>
                    <a:pt x="267" y="17"/>
                    <a:pt x="201" y="51"/>
                  </a:cubicBezTo>
                  <a:lnTo>
                    <a:pt x="117" y="117"/>
                  </a:lnTo>
                  <a:cubicBezTo>
                    <a:pt x="67" y="151"/>
                    <a:pt x="33" y="218"/>
                    <a:pt x="17" y="285"/>
                  </a:cubicBezTo>
                  <a:cubicBezTo>
                    <a:pt x="17" y="318"/>
                    <a:pt x="0" y="351"/>
                    <a:pt x="0" y="385"/>
                  </a:cubicBezTo>
                  <a:cubicBezTo>
                    <a:pt x="0" y="435"/>
                    <a:pt x="17" y="485"/>
                    <a:pt x="33" y="518"/>
                  </a:cubicBezTo>
                  <a:cubicBezTo>
                    <a:pt x="84" y="669"/>
                    <a:pt x="217" y="769"/>
                    <a:pt x="384" y="769"/>
                  </a:cubicBezTo>
                  <a:cubicBezTo>
                    <a:pt x="451" y="769"/>
                    <a:pt x="518" y="752"/>
                    <a:pt x="568" y="719"/>
                  </a:cubicBezTo>
                  <a:cubicBezTo>
                    <a:pt x="602" y="702"/>
                    <a:pt x="635" y="686"/>
                    <a:pt x="652" y="669"/>
                  </a:cubicBezTo>
                  <a:cubicBezTo>
                    <a:pt x="702" y="619"/>
                    <a:pt x="735" y="552"/>
                    <a:pt x="769" y="485"/>
                  </a:cubicBezTo>
                  <a:cubicBezTo>
                    <a:pt x="769" y="452"/>
                    <a:pt x="769" y="418"/>
                    <a:pt x="769" y="401"/>
                  </a:cubicBezTo>
                  <a:cubicBezTo>
                    <a:pt x="785" y="351"/>
                    <a:pt x="769" y="301"/>
                    <a:pt x="752" y="251"/>
                  </a:cubicBezTo>
                  <a:cubicBezTo>
                    <a:pt x="702" y="101"/>
                    <a:pt x="551" y="0"/>
                    <a:pt x="401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339"/>
            <p:cNvSpPr/>
            <p:nvPr/>
          </p:nvSpPr>
          <p:spPr>
            <a:xfrm>
              <a:off x="4539632" y="1869792"/>
              <a:ext cx="175748" cy="111266"/>
            </a:xfrm>
            <a:custGeom>
              <a:rect b="b" l="l" r="r" t="t"/>
              <a:pathLst>
                <a:path extrusionOk="0" h="3470" w="5481">
                  <a:moveTo>
                    <a:pt x="5481" y="0"/>
                  </a:moveTo>
                  <a:lnTo>
                    <a:pt x="5481" y="0"/>
                  </a:lnTo>
                  <a:cubicBezTo>
                    <a:pt x="5481" y="0"/>
                    <a:pt x="368" y="184"/>
                    <a:pt x="201" y="552"/>
                  </a:cubicBezTo>
                  <a:cubicBezTo>
                    <a:pt x="51" y="919"/>
                    <a:pt x="1" y="2390"/>
                    <a:pt x="368" y="2690"/>
                  </a:cubicBezTo>
                  <a:cubicBezTo>
                    <a:pt x="635" y="2921"/>
                    <a:pt x="2148" y="3470"/>
                    <a:pt x="3377" y="3470"/>
                  </a:cubicBezTo>
                  <a:cubicBezTo>
                    <a:pt x="3839" y="3470"/>
                    <a:pt x="4261" y="3392"/>
                    <a:pt x="4562" y="3192"/>
                  </a:cubicBezTo>
                  <a:cubicBezTo>
                    <a:pt x="5180" y="2774"/>
                    <a:pt x="5481" y="0"/>
                    <a:pt x="5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339"/>
            <p:cNvSpPr/>
            <p:nvPr/>
          </p:nvSpPr>
          <p:spPr>
            <a:xfrm>
              <a:off x="4488200" y="1736882"/>
              <a:ext cx="210603" cy="88467"/>
            </a:xfrm>
            <a:custGeom>
              <a:rect b="b" l="l" r="r" t="t"/>
              <a:pathLst>
                <a:path extrusionOk="0" h="2759" w="6568">
                  <a:moveTo>
                    <a:pt x="4031" y="1"/>
                  </a:moveTo>
                  <a:cubicBezTo>
                    <a:pt x="3997" y="1"/>
                    <a:pt x="3962" y="1"/>
                    <a:pt x="3927" y="2"/>
                  </a:cubicBezTo>
                  <a:cubicBezTo>
                    <a:pt x="1705" y="68"/>
                    <a:pt x="1" y="1940"/>
                    <a:pt x="1" y="1940"/>
                  </a:cubicBezTo>
                  <a:cubicBezTo>
                    <a:pt x="67" y="2241"/>
                    <a:pt x="168" y="2508"/>
                    <a:pt x="335" y="2759"/>
                  </a:cubicBezTo>
                  <a:cubicBezTo>
                    <a:pt x="1605" y="1472"/>
                    <a:pt x="3125" y="820"/>
                    <a:pt x="4495" y="770"/>
                  </a:cubicBezTo>
                  <a:cubicBezTo>
                    <a:pt x="4527" y="769"/>
                    <a:pt x="4559" y="769"/>
                    <a:pt x="4590" y="769"/>
                  </a:cubicBezTo>
                  <a:cubicBezTo>
                    <a:pt x="5904" y="769"/>
                    <a:pt x="6367" y="1439"/>
                    <a:pt x="6367" y="1439"/>
                  </a:cubicBezTo>
                  <a:cubicBezTo>
                    <a:pt x="6567" y="1104"/>
                    <a:pt x="6467" y="670"/>
                    <a:pt x="6133" y="469"/>
                  </a:cubicBezTo>
                  <a:cubicBezTo>
                    <a:pt x="5728" y="243"/>
                    <a:pt x="5073" y="1"/>
                    <a:pt x="4031" y="1"/>
                  </a:cubicBezTo>
                  <a:close/>
                </a:path>
              </a:pathLst>
            </a:custGeom>
            <a:solidFill>
              <a:srgbClr val="EAF1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339"/>
            <p:cNvSpPr/>
            <p:nvPr/>
          </p:nvSpPr>
          <p:spPr>
            <a:xfrm>
              <a:off x="4494549" y="1808131"/>
              <a:ext cx="75128" cy="87954"/>
            </a:xfrm>
            <a:custGeom>
              <a:rect b="b" l="l" r="r" t="t"/>
              <a:pathLst>
                <a:path extrusionOk="0" h="2743" w="2343">
                  <a:moveTo>
                    <a:pt x="218" y="0"/>
                  </a:moveTo>
                  <a:cubicBezTo>
                    <a:pt x="94" y="0"/>
                    <a:pt x="0" y="150"/>
                    <a:pt x="53" y="269"/>
                  </a:cubicBezTo>
                  <a:cubicBezTo>
                    <a:pt x="204" y="520"/>
                    <a:pt x="371" y="737"/>
                    <a:pt x="571" y="954"/>
                  </a:cubicBezTo>
                  <a:cubicBezTo>
                    <a:pt x="755" y="1171"/>
                    <a:pt x="939" y="1389"/>
                    <a:pt x="1106" y="1623"/>
                  </a:cubicBezTo>
                  <a:cubicBezTo>
                    <a:pt x="1306" y="1856"/>
                    <a:pt x="1507" y="2090"/>
                    <a:pt x="1707" y="2324"/>
                  </a:cubicBezTo>
                  <a:cubicBezTo>
                    <a:pt x="1841" y="2508"/>
                    <a:pt x="1958" y="2725"/>
                    <a:pt x="2209" y="2742"/>
                  </a:cubicBezTo>
                  <a:cubicBezTo>
                    <a:pt x="2259" y="2742"/>
                    <a:pt x="2309" y="2692"/>
                    <a:pt x="2309" y="2642"/>
                  </a:cubicBezTo>
                  <a:cubicBezTo>
                    <a:pt x="2342" y="2408"/>
                    <a:pt x="2142" y="2224"/>
                    <a:pt x="1991" y="2040"/>
                  </a:cubicBezTo>
                  <a:cubicBezTo>
                    <a:pt x="1824" y="1823"/>
                    <a:pt x="1640" y="1606"/>
                    <a:pt x="1457" y="1389"/>
                  </a:cubicBezTo>
                  <a:cubicBezTo>
                    <a:pt x="1273" y="1155"/>
                    <a:pt x="1072" y="921"/>
                    <a:pt x="889" y="687"/>
                  </a:cubicBezTo>
                  <a:cubicBezTo>
                    <a:pt x="722" y="436"/>
                    <a:pt x="521" y="219"/>
                    <a:pt x="321" y="35"/>
                  </a:cubicBezTo>
                  <a:cubicBezTo>
                    <a:pt x="285" y="11"/>
                    <a:pt x="250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339"/>
            <p:cNvSpPr/>
            <p:nvPr/>
          </p:nvSpPr>
          <p:spPr>
            <a:xfrm>
              <a:off x="4491727" y="1850456"/>
              <a:ext cx="95458" cy="89045"/>
            </a:xfrm>
            <a:custGeom>
              <a:rect b="b" l="l" r="r" t="t"/>
              <a:pathLst>
                <a:path extrusionOk="0" h="2777" w="2977">
                  <a:moveTo>
                    <a:pt x="168" y="1"/>
                  </a:moveTo>
                  <a:cubicBezTo>
                    <a:pt x="83" y="1"/>
                    <a:pt x="1" y="81"/>
                    <a:pt x="24" y="186"/>
                  </a:cubicBezTo>
                  <a:cubicBezTo>
                    <a:pt x="58" y="470"/>
                    <a:pt x="308" y="754"/>
                    <a:pt x="475" y="988"/>
                  </a:cubicBezTo>
                  <a:cubicBezTo>
                    <a:pt x="659" y="1238"/>
                    <a:pt x="876" y="1489"/>
                    <a:pt x="1110" y="1706"/>
                  </a:cubicBezTo>
                  <a:cubicBezTo>
                    <a:pt x="1561" y="2174"/>
                    <a:pt x="2129" y="2542"/>
                    <a:pt x="2748" y="2759"/>
                  </a:cubicBezTo>
                  <a:cubicBezTo>
                    <a:pt x="2770" y="2771"/>
                    <a:pt x="2791" y="2777"/>
                    <a:pt x="2811" y="2777"/>
                  </a:cubicBezTo>
                  <a:cubicBezTo>
                    <a:pt x="2922" y="2777"/>
                    <a:pt x="2976" y="2598"/>
                    <a:pt x="2848" y="2542"/>
                  </a:cubicBezTo>
                  <a:cubicBezTo>
                    <a:pt x="2313" y="2224"/>
                    <a:pt x="1812" y="1873"/>
                    <a:pt x="1344" y="1455"/>
                  </a:cubicBezTo>
                  <a:cubicBezTo>
                    <a:pt x="1144" y="1238"/>
                    <a:pt x="943" y="1021"/>
                    <a:pt x="776" y="787"/>
                  </a:cubicBezTo>
                  <a:cubicBezTo>
                    <a:pt x="592" y="553"/>
                    <a:pt x="475" y="252"/>
                    <a:pt x="275" y="52"/>
                  </a:cubicBezTo>
                  <a:cubicBezTo>
                    <a:pt x="244" y="16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339"/>
            <p:cNvSpPr/>
            <p:nvPr/>
          </p:nvSpPr>
          <p:spPr>
            <a:xfrm>
              <a:off x="4901261" y="2720027"/>
              <a:ext cx="37003" cy="109342"/>
            </a:xfrm>
            <a:custGeom>
              <a:rect b="b" l="l" r="r" t="t"/>
              <a:pathLst>
                <a:path extrusionOk="0" h="3410" w="1154">
                  <a:moveTo>
                    <a:pt x="1" y="1"/>
                  </a:moveTo>
                  <a:lnTo>
                    <a:pt x="519" y="3409"/>
                  </a:lnTo>
                  <a:lnTo>
                    <a:pt x="1154" y="3225"/>
                  </a:lnTo>
                  <a:lnTo>
                    <a:pt x="970" y="1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0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339"/>
            <p:cNvSpPr/>
            <p:nvPr/>
          </p:nvSpPr>
          <p:spPr>
            <a:xfrm>
              <a:off x="4971997" y="2816992"/>
              <a:ext cx="59513" cy="32738"/>
            </a:xfrm>
            <a:custGeom>
              <a:rect b="b" l="l" r="r" t="t"/>
              <a:pathLst>
                <a:path extrusionOk="0" h="1021" w="1856">
                  <a:moveTo>
                    <a:pt x="0" y="1"/>
                  </a:moveTo>
                  <a:cubicBezTo>
                    <a:pt x="0" y="1"/>
                    <a:pt x="619" y="619"/>
                    <a:pt x="1137" y="1020"/>
                  </a:cubicBezTo>
                  <a:cubicBezTo>
                    <a:pt x="1387" y="937"/>
                    <a:pt x="1621" y="820"/>
                    <a:pt x="1855" y="68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0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339"/>
            <p:cNvSpPr/>
            <p:nvPr/>
          </p:nvSpPr>
          <p:spPr>
            <a:xfrm>
              <a:off x="5031477" y="2812727"/>
              <a:ext cx="53068" cy="24658"/>
            </a:xfrm>
            <a:custGeom>
              <a:rect b="b" l="l" r="r" t="t"/>
              <a:pathLst>
                <a:path extrusionOk="0" h="769" w="1655">
                  <a:moveTo>
                    <a:pt x="0" y="0"/>
                  </a:moveTo>
                  <a:lnTo>
                    <a:pt x="1220" y="769"/>
                  </a:lnTo>
                  <a:cubicBezTo>
                    <a:pt x="1454" y="619"/>
                    <a:pt x="1654" y="518"/>
                    <a:pt x="1654" y="51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0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339"/>
            <p:cNvSpPr/>
            <p:nvPr/>
          </p:nvSpPr>
          <p:spPr>
            <a:xfrm>
              <a:off x="4961287" y="2189640"/>
              <a:ext cx="100203" cy="94784"/>
            </a:xfrm>
            <a:custGeom>
              <a:rect b="b" l="l" r="r" t="t"/>
              <a:pathLst>
                <a:path extrusionOk="0" h="2956" w="3125">
                  <a:moveTo>
                    <a:pt x="2573" y="0"/>
                  </a:moveTo>
                  <a:lnTo>
                    <a:pt x="1805" y="1136"/>
                  </a:lnTo>
                  <a:cubicBezTo>
                    <a:pt x="1805" y="1136"/>
                    <a:pt x="0" y="2339"/>
                    <a:pt x="50" y="2557"/>
                  </a:cubicBezTo>
                  <a:cubicBezTo>
                    <a:pt x="95" y="2712"/>
                    <a:pt x="455" y="2955"/>
                    <a:pt x="942" y="2955"/>
                  </a:cubicBezTo>
                  <a:cubicBezTo>
                    <a:pt x="1188" y="2955"/>
                    <a:pt x="1468" y="2893"/>
                    <a:pt x="1755" y="2724"/>
                  </a:cubicBezTo>
                  <a:cubicBezTo>
                    <a:pt x="2607" y="2239"/>
                    <a:pt x="3125" y="919"/>
                    <a:pt x="3125" y="919"/>
                  </a:cubicBezTo>
                  <a:lnTo>
                    <a:pt x="2573" y="0"/>
                  </a:lnTo>
                  <a:close/>
                </a:path>
              </a:pathLst>
            </a:custGeom>
            <a:solidFill>
              <a:srgbClr val="000000">
                <a:alpha val="20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339"/>
            <p:cNvSpPr/>
            <p:nvPr/>
          </p:nvSpPr>
          <p:spPr>
            <a:xfrm>
              <a:off x="5029329" y="2171459"/>
              <a:ext cx="133422" cy="99113"/>
            </a:xfrm>
            <a:custGeom>
              <a:rect b="b" l="l" r="r" t="t"/>
              <a:pathLst>
                <a:path extrusionOk="0" h="3091" w="4161">
                  <a:moveTo>
                    <a:pt x="361" y="0"/>
                  </a:moveTo>
                  <a:cubicBezTo>
                    <a:pt x="240" y="0"/>
                    <a:pt x="130" y="23"/>
                    <a:pt x="50" y="83"/>
                  </a:cubicBezTo>
                  <a:cubicBezTo>
                    <a:pt x="0" y="133"/>
                    <a:pt x="368" y="2606"/>
                    <a:pt x="485" y="2806"/>
                  </a:cubicBezTo>
                  <a:cubicBezTo>
                    <a:pt x="603" y="2935"/>
                    <a:pt x="763" y="3002"/>
                    <a:pt x="929" y="3002"/>
                  </a:cubicBezTo>
                  <a:cubicBezTo>
                    <a:pt x="1020" y="3002"/>
                    <a:pt x="1114" y="2982"/>
                    <a:pt x="1203" y="2940"/>
                  </a:cubicBezTo>
                  <a:cubicBezTo>
                    <a:pt x="1220" y="2923"/>
                    <a:pt x="1237" y="2906"/>
                    <a:pt x="1253" y="2890"/>
                  </a:cubicBezTo>
                  <a:cubicBezTo>
                    <a:pt x="1337" y="2756"/>
                    <a:pt x="1404" y="2606"/>
                    <a:pt x="1420" y="2455"/>
                  </a:cubicBezTo>
                  <a:cubicBezTo>
                    <a:pt x="1420" y="2455"/>
                    <a:pt x="1890" y="2568"/>
                    <a:pt x="2168" y="2568"/>
                  </a:cubicBezTo>
                  <a:cubicBezTo>
                    <a:pt x="2260" y="2568"/>
                    <a:pt x="2331" y="2556"/>
                    <a:pt x="2356" y="2522"/>
                  </a:cubicBezTo>
                  <a:cubicBezTo>
                    <a:pt x="2423" y="2522"/>
                    <a:pt x="2490" y="2539"/>
                    <a:pt x="2557" y="2539"/>
                  </a:cubicBezTo>
                  <a:cubicBezTo>
                    <a:pt x="2591" y="2546"/>
                    <a:pt x="2626" y="2549"/>
                    <a:pt x="2661" y="2549"/>
                  </a:cubicBezTo>
                  <a:cubicBezTo>
                    <a:pt x="2792" y="2549"/>
                    <a:pt x="2919" y="2501"/>
                    <a:pt x="3024" y="2422"/>
                  </a:cubicBezTo>
                  <a:cubicBezTo>
                    <a:pt x="3141" y="2288"/>
                    <a:pt x="3292" y="2104"/>
                    <a:pt x="3292" y="2104"/>
                  </a:cubicBezTo>
                  <a:lnTo>
                    <a:pt x="3292" y="2121"/>
                  </a:lnTo>
                  <a:cubicBezTo>
                    <a:pt x="3275" y="2171"/>
                    <a:pt x="3141" y="2806"/>
                    <a:pt x="3208" y="2906"/>
                  </a:cubicBezTo>
                  <a:cubicBezTo>
                    <a:pt x="3309" y="2990"/>
                    <a:pt x="3425" y="3057"/>
                    <a:pt x="3542" y="3074"/>
                  </a:cubicBezTo>
                  <a:cubicBezTo>
                    <a:pt x="3587" y="3085"/>
                    <a:pt x="3630" y="3090"/>
                    <a:pt x="3671" y="3090"/>
                  </a:cubicBezTo>
                  <a:cubicBezTo>
                    <a:pt x="3754" y="3090"/>
                    <a:pt x="3832" y="3068"/>
                    <a:pt x="3910" y="3023"/>
                  </a:cubicBezTo>
                  <a:cubicBezTo>
                    <a:pt x="4077" y="2873"/>
                    <a:pt x="4161" y="1770"/>
                    <a:pt x="4161" y="1520"/>
                  </a:cubicBezTo>
                  <a:cubicBezTo>
                    <a:pt x="4144" y="1286"/>
                    <a:pt x="4094" y="1052"/>
                    <a:pt x="4010" y="818"/>
                  </a:cubicBezTo>
                  <a:lnTo>
                    <a:pt x="3559" y="801"/>
                  </a:lnTo>
                  <a:lnTo>
                    <a:pt x="3258" y="785"/>
                  </a:lnTo>
                  <a:cubicBezTo>
                    <a:pt x="3258" y="785"/>
                    <a:pt x="3158" y="400"/>
                    <a:pt x="3058" y="350"/>
                  </a:cubicBezTo>
                  <a:cubicBezTo>
                    <a:pt x="2932" y="340"/>
                    <a:pt x="2807" y="331"/>
                    <a:pt x="2682" y="331"/>
                  </a:cubicBezTo>
                  <a:cubicBezTo>
                    <a:pt x="2590" y="331"/>
                    <a:pt x="2498" y="336"/>
                    <a:pt x="2406" y="350"/>
                  </a:cubicBezTo>
                  <a:cubicBezTo>
                    <a:pt x="2406" y="350"/>
                    <a:pt x="2221" y="8"/>
                    <a:pt x="2009" y="8"/>
                  </a:cubicBezTo>
                  <a:cubicBezTo>
                    <a:pt x="1991" y="8"/>
                    <a:pt x="1973" y="11"/>
                    <a:pt x="1955" y="16"/>
                  </a:cubicBezTo>
                  <a:cubicBezTo>
                    <a:pt x="1738" y="66"/>
                    <a:pt x="1253" y="233"/>
                    <a:pt x="1253" y="233"/>
                  </a:cubicBezTo>
                  <a:cubicBezTo>
                    <a:pt x="1253" y="233"/>
                    <a:pt x="749" y="0"/>
                    <a:pt x="361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339"/>
            <p:cNvSpPr/>
            <p:nvPr/>
          </p:nvSpPr>
          <p:spPr>
            <a:xfrm>
              <a:off x="5063606" y="2200895"/>
              <a:ext cx="11287" cy="63232"/>
            </a:xfrm>
            <a:custGeom>
              <a:rect b="b" l="l" r="r" t="t"/>
              <a:pathLst>
                <a:path extrusionOk="0" h="1972" w="352">
                  <a:moveTo>
                    <a:pt x="201" y="0"/>
                  </a:moveTo>
                  <a:cubicBezTo>
                    <a:pt x="51" y="351"/>
                    <a:pt x="1" y="719"/>
                    <a:pt x="51" y="1086"/>
                  </a:cubicBezTo>
                  <a:cubicBezTo>
                    <a:pt x="67" y="1471"/>
                    <a:pt x="168" y="1771"/>
                    <a:pt x="184" y="1972"/>
                  </a:cubicBezTo>
                  <a:cubicBezTo>
                    <a:pt x="268" y="1838"/>
                    <a:pt x="335" y="1688"/>
                    <a:pt x="351" y="1537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rgbClr val="000000">
                <a:alpha val="20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339"/>
            <p:cNvSpPr/>
            <p:nvPr/>
          </p:nvSpPr>
          <p:spPr>
            <a:xfrm>
              <a:off x="5104874" y="2200350"/>
              <a:ext cx="17155" cy="52522"/>
            </a:xfrm>
            <a:custGeom>
              <a:rect b="b" l="l" r="r" t="t"/>
              <a:pathLst>
                <a:path extrusionOk="0" h="1638" w="535">
                  <a:moveTo>
                    <a:pt x="17" y="0"/>
                  </a:moveTo>
                  <a:lnTo>
                    <a:pt x="17" y="0"/>
                  </a:lnTo>
                  <a:cubicBezTo>
                    <a:pt x="34" y="569"/>
                    <a:pt x="0" y="1621"/>
                    <a:pt x="0" y="1621"/>
                  </a:cubicBezTo>
                  <a:cubicBezTo>
                    <a:pt x="67" y="1621"/>
                    <a:pt x="134" y="1638"/>
                    <a:pt x="201" y="1638"/>
                  </a:cubicBezTo>
                  <a:cubicBezTo>
                    <a:pt x="535" y="853"/>
                    <a:pt x="251" y="518"/>
                    <a:pt x="17" y="0"/>
                  </a:cubicBezTo>
                  <a:close/>
                </a:path>
              </a:pathLst>
            </a:custGeom>
            <a:solidFill>
              <a:srgbClr val="000000">
                <a:alpha val="20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339"/>
            <p:cNvSpPr/>
            <p:nvPr/>
          </p:nvSpPr>
          <p:spPr>
            <a:xfrm>
              <a:off x="5130045" y="2196598"/>
              <a:ext cx="21451" cy="68106"/>
            </a:xfrm>
            <a:custGeom>
              <a:rect b="b" l="l" r="r" t="t"/>
              <a:pathLst>
                <a:path extrusionOk="0" h="2124" w="669">
                  <a:moveTo>
                    <a:pt x="117" y="1"/>
                  </a:moveTo>
                  <a:lnTo>
                    <a:pt x="117" y="1"/>
                  </a:lnTo>
                  <a:cubicBezTo>
                    <a:pt x="117" y="1"/>
                    <a:pt x="368" y="619"/>
                    <a:pt x="318" y="869"/>
                  </a:cubicBezTo>
                  <a:cubicBezTo>
                    <a:pt x="284" y="1020"/>
                    <a:pt x="234" y="1187"/>
                    <a:pt x="151" y="1320"/>
                  </a:cubicBezTo>
                  <a:lnTo>
                    <a:pt x="151" y="1337"/>
                  </a:lnTo>
                  <a:cubicBezTo>
                    <a:pt x="134" y="1387"/>
                    <a:pt x="0" y="2022"/>
                    <a:pt x="67" y="2122"/>
                  </a:cubicBezTo>
                  <a:cubicBezTo>
                    <a:pt x="68" y="2123"/>
                    <a:pt x="69" y="2124"/>
                    <a:pt x="70" y="2124"/>
                  </a:cubicBezTo>
                  <a:cubicBezTo>
                    <a:pt x="122" y="2124"/>
                    <a:pt x="668" y="867"/>
                    <a:pt x="635" y="719"/>
                  </a:cubicBezTo>
                  <a:cubicBezTo>
                    <a:pt x="585" y="468"/>
                    <a:pt x="518" y="234"/>
                    <a:pt x="418" y="17"/>
                  </a:cubicBezTo>
                  <a:lnTo>
                    <a:pt x="117" y="1"/>
                  </a:lnTo>
                  <a:close/>
                </a:path>
              </a:pathLst>
            </a:custGeom>
            <a:solidFill>
              <a:srgbClr val="000000">
                <a:alpha val="20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82" name="Google Shape;4082;p339"/>
          <p:cNvSpPr/>
          <p:nvPr/>
        </p:nvSpPr>
        <p:spPr>
          <a:xfrm>
            <a:off x="5963900" y="1093800"/>
            <a:ext cx="2895300" cy="3550500"/>
          </a:xfrm>
          <a:prstGeom prst="rect">
            <a:avLst/>
          </a:prstGeom>
          <a:noFill/>
          <a:ln cap="flat" cmpd="sng" w="28575">
            <a:solidFill>
              <a:srgbClr val="28243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Structures base template">
  <a:themeElements>
    <a:clrScheme name="Simple Light">
      <a:dk1>
        <a:srgbClr val="282435"/>
      </a:dk1>
      <a:lt1>
        <a:srgbClr val="F9F8F2"/>
      </a:lt1>
      <a:dk2>
        <a:srgbClr val="7968AF"/>
      </a:dk2>
      <a:lt2>
        <a:srgbClr val="EDEAF7"/>
      </a:lt2>
      <a:accent1>
        <a:srgbClr val="9485BA"/>
      </a:accent1>
      <a:accent2>
        <a:srgbClr val="BDB4D5"/>
      </a:accent2>
      <a:accent3>
        <a:srgbClr val="DDD8EB"/>
      </a:accent3>
      <a:accent4>
        <a:srgbClr val="DD6F64"/>
      </a:accent4>
      <a:accent5>
        <a:srgbClr val="F0A29A"/>
      </a:accent5>
      <a:accent6>
        <a:srgbClr val="C7E580"/>
      </a:accent6>
      <a:hlink>
        <a:srgbClr val="2824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uctures base template">
  <a:themeElements>
    <a:clrScheme name="Simple Light">
      <a:dk1>
        <a:srgbClr val="282435"/>
      </a:dk1>
      <a:lt1>
        <a:srgbClr val="F9F8F2"/>
      </a:lt1>
      <a:dk2>
        <a:srgbClr val="7968AF"/>
      </a:dk2>
      <a:lt2>
        <a:srgbClr val="EDEAF7"/>
      </a:lt2>
      <a:accent1>
        <a:srgbClr val="9485BA"/>
      </a:accent1>
      <a:accent2>
        <a:srgbClr val="BDB4D5"/>
      </a:accent2>
      <a:accent3>
        <a:srgbClr val="DDD8EB"/>
      </a:accent3>
      <a:accent4>
        <a:srgbClr val="DD6F64"/>
      </a:accent4>
      <a:accent5>
        <a:srgbClr val="F0A29A"/>
      </a:accent5>
      <a:accent6>
        <a:srgbClr val="C7E580"/>
      </a:accent6>
      <a:hlink>
        <a:srgbClr val="2824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tructures base template">
  <a:themeElements>
    <a:clrScheme name="Simple Light">
      <a:dk1>
        <a:srgbClr val="282435"/>
      </a:dk1>
      <a:lt1>
        <a:srgbClr val="F9F8F2"/>
      </a:lt1>
      <a:dk2>
        <a:srgbClr val="7968AF"/>
      </a:dk2>
      <a:lt2>
        <a:srgbClr val="EDEAF7"/>
      </a:lt2>
      <a:accent1>
        <a:srgbClr val="9485BA"/>
      </a:accent1>
      <a:accent2>
        <a:srgbClr val="BDB4D5"/>
      </a:accent2>
      <a:accent3>
        <a:srgbClr val="DDD8EB"/>
      </a:accent3>
      <a:accent4>
        <a:srgbClr val="DD6F64"/>
      </a:accent4>
      <a:accent5>
        <a:srgbClr val="F0A29A"/>
      </a:accent5>
      <a:accent6>
        <a:srgbClr val="C7E580"/>
      </a:accent6>
      <a:hlink>
        <a:srgbClr val="2824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tructures base template">
  <a:themeElements>
    <a:clrScheme name="Simple Light">
      <a:dk1>
        <a:srgbClr val="282435"/>
      </a:dk1>
      <a:lt1>
        <a:srgbClr val="F9F8F2"/>
      </a:lt1>
      <a:dk2>
        <a:srgbClr val="7968AF"/>
      </a:dk2>
      <a:lt2>
        <a:srgbClr val="EDEAF7"/>
      </a:lt2>
      <a:accent1>
        <a:srgbClr val="9485BA"/>
      </a:accent1>
      <a:accent2>
        <a:srgbClr val="BDB4D5"/>
      </a:accent2>
      <a:accent3>
        <a:srgbClr val="DDD8EB"/>
      </a:accent3>
      <a:accent4>
        <a:srgbClr val="DD6F64"/>
      </a:accent4>
      <a:accent5>
        <a:srgbClr val="F0A29A"/>
      </a:accent5>
      <a:accent6>
        <a:srgbClr val="C7E580"/>
      </a:accent6>
      <a:hlink>
        <a:srgbClr val="2824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Structures base template">
  <a:themeElements>
    <a:clrScheme name="Simple Light">
      <a:dk1>
        <a:srgbClr val="282435"/>
      </a:dk1>
      <a:lt1>
        <a:srgbClr val="F9F8F2"/>
      </a:lt1>
      <a:dk2>
        <a:srgbClr val="7968AF"/>
      </a:dk2>
      <a:lt2>
        <a:srgbClr val="EDEAF7"/>
      </a:lt2>
      <a:accent1>
        <a:srgbClr val="9485BA"/>
      </a:accent1>
      <a:accent2>
        <a:srgbClr val="BDB4D5"/>
      </a:accent2>
      <a:accent3>
        <a:srgbClr val="DDD8EB"/>
      </a:accent3>
      <a:accent4>
        <a:srgbClr val="DD6F64"/>
      </a:accent4>
      <a:accent5>
        <a:srgbClr val="F0A29A"/>
      </a:accent5>
      <a:accent6>
        <a:srgbClr val="C7E580"/>
      </a:accent6>
      <a:hlink>
        <a:srgbClr val="2824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Structures base template">
  <a:themeElements>
    <a:clrScheme name="Simple Light">
      <a:dk1>
        <a:srgbClr val="282435"/>
      </a:dk1>
      <a:lt1>
        <a:srgbClr val="F9F8F2"/>
      </a:lt1>
      <a:dk2>
        <a:srgbClr val="7968AF"/>
      </a:dk2>
      <a:lt2>
        <a:srgbClr val="EDEAF7"/>
      </a:lt2>
      <a:accent1>
        <a:srgbClr val="9485BA"/>
      </a:accent1>
      <a:accent2>
        <a:srgbClr val="BDB4D5"/>
      </a:accent2>
      <a:accent3>
        <a:srgbClr val="DDD8EB"/>
      </a:accent3>
      <a:accent4>
        <a:srgbClr val="DD6F64"/>
      </a:accent4>
      <a:accent5>
        <a:srgbClr val="F0A29A"/>
      </a:accent5>
      <a:accent6>
        <a:srgbClr val="C7E580"/>
      </a:accent6>
      <a:hlink>
        <a:srgbClr val="2824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tructures base template">
  <a:themeElements>
    <a:clrScheme name="Simple Light">
      <a:dk1>
        <a:srgbClr val="282435"/>
      </a:dk1>
      <a:lt1>
        <a:srgbClr val="F9F8F2"/>
      </a:lt1>
      <a:dk2>
        <a:srgbClr val="7968AF"/>
      </a:dk2>
      <a:lt2>
        <a:srgbClr val="EDEAF7"/>
      </a:lt2>
      <a:accent1>
        <a:srgbClr val="9485BA"/>
      </a:accent1>
      <a:accent2>
        <a:srgbClr val="BDB4D5"/>
      </a:accent2>
      <a:accent3>
        <a:srgbClr val="DDD8EB"/>
      </a:accent3>
      <a:accent4>
        <a:srgbClr val="DD6F64"/>
      </a:accent4>
      <a:accent5>
        <a:srgbClr val="F0A29A"/>
      </a:accent5>
      <a:accent6>
        <a:srgbClr val="C7E580"/>
      </a:accent6>
      <a:hlink>
        <a:srgbClr val="2824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Time Management Green variant by Slidesgo">
  <a:themeElements>
    <a:clrScheme name="Simple Light">
      <a:dk1>
        <a:srgbClr val="434343"/>
      </a:dk1>
      <a:lt1>
        <a:srgbClr val="FFFFFF"/>
      </a:lt1>
      <a:dk2>
        <a:srgbClr val="434343"/>
      </a:dk2>
      <a:lt2>
        <a:srgbClr val="434343"/>
      </a:lt2>
      <a:accent1>
        <a:srgbClr val="3B6F21"/>
      </a:accent1>
      <a:accent2>
        <a:srgbClr val="D7F8D1"/>
      </a:accent2>
      <a:accent3>
        <a:srgbClr val="F1FFED"/>
      </a:accent3>
      <a:accent4>
        <a:srgbClr val="F1FFED"/>
      </a:accent4>
      <a:accent5>
        <a:srgbClr val="A2A0A5"/>
      </a:accent5>
      <a:accent6>
        <a:srgbClr val="5B595B"/>
      </a:accent6>
      <a:hlink>
        <a:srgbClr val="5B595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tructures base template">
  <a:themeElements>
    <a:clrScheme name="Simple Light">
      <a:dk1>
        <a:srgbClr val="282435"/>
      </a:dk1>
      <a:lt1>
        <a:srgbClr val="F9F8F2"/>
      </a:lt1>
      <a:dk2>
        <a:srgbClr val="7968AF"/>
      </a:dk2>
      <a:lt2>
        <a:srgbClr val="EDEAF7"/>
      </a:lt2>
      <a:accent1>
        <a:srgbClr val="9485BA"/>
      </a:accent1>
      <a:accent2>
        <a:srgbClr val="BDB4D5"/>
      </a:accent2>
      <a:accent3>
        <a:srgbClr val="DDD8EB"/>
      </a:accent3>
      <a:accent4>
        <a:srgbClr val="DD6F64"/>
      </a:accent4>
      <a:accent5>
        <a:srgbClr val="F0A29A"/>
      </a:accent5>
      <a:accent6>
        <a:srgbClr val="C7E580"/>
      </a:accent6>
      <a:hlink>
        <a:srgbClr val="2824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